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3" r:id="rId1"/>
  </p:sldMasterIdLst>
  <p:notesMasterIdLst>
    <p:notesMasterId r:id="rId31"/>
  </p:notesMasterIdLst>
  <p:handoutMasterIdLst>
    <p:handoutMasterId r:id="rId32"/>
  </p:handoutMasterIdLst>
  <p:sldIdLst>
    <p:sldId id="420" r:id="rId2"/>
    <p:sldId id="442" r:id="rId3"/>
    <p:sldId id="448" r:id="rId4"/>
    <p:sldId id="451" r:id="rId5"/>
    <p:sldId id="444" r:id="rId6"/>
    <p:sldId id="445" r:id="rId7"/>
    <p:sldId id="447" r:id="rId8"/>
    <p:sldId id="446" r:id="rId9"/>
    <p:sldId id="296" r:id="rId10"/>
    <p:sldId id="428" r:id="rId11"/>
    <p:sldId id="426" r:id="rId12"/>
    <p:sldId id="427" r:id="rId13"/>
    <p:sldId id="429" r:id="rId14"/>
    <p:sldId id="430" r:id="rId15"/>
    <p:sldId id="431" r:id="rId16"/>
    <p:sldId id="432" r:id="rId17"/>
    <p:sldId id="433" r:id="rId18"/>
    <p:sldId id="435" r:id="rId19"/>
    <p:sldId id="436" r:id="rId20"/>
    <p:sldId id="437" r:id="rId21"/>
    <p:sldId id="438" r:id="rId22"/>
    <p:sldId id="439" r:id="rId23"/>
    <p:sldId id="440" r:id="rId24"/>
    <p:sldId id="441" r:id="rId25"/>
    <p:sldId id="449" r:id="rId26"/>
    <p:sldId id="421" r:id="rId27"/>
    <p:sldId id="422" r:id="rId28"/>
    <p:sldId id="424" r:id="rId29"/>
    <p:sldId id="450" r:id="rId30"/>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FF3399"/>
    <a:srgbClr val="66FF33"/>
    <a:srgbClr val="00FFFF"/>
    <a:srgbClr val="FFFF00"/>
    <a:srgbClr val="E3ACA1"/>
    <a:srgbClr val="0000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88698" autoAdjust="0"/>
  </p:normalViewPr>
  <p:slideViewPr>
    <p:cSldViewPr>
      <p:cViewPr varScale="1">
        <p:scale>
          <a:sx n="89" d="100"/>
          <a:sy n="89" d="100"/>
        </p:scale>
        <p:origin x="437" y="86"/>
      </p:cViewPr>
      <p:guideLst>
        <p:guide orient="horz" pos="2160"/>
        <p:guide pos="384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p:scale>
          <a:sx n="50" d="100"/>
          <a:sy n="50" d="100"/>
        </p:scale>
        <p:origin x="-1944" y="-30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830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98307"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98308"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98309"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09CAD3B9-8F02-42E3-AE53-E0C6B484EBDE}"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2052"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41512C96-0929-4F64-9FBB-F37B737C061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41512C96-0929-4F64-9FBB-F37B737C061C}" type="slidenum">
              <a:rPr lang="en-US" altLang="en-US" smtClean="0"/>
              <a:pPr>
                <a:defRPr/>
              </a:pPr>
              <a:t>1</a:t>
            </a:fld>
            <a:endParaRPr lang="en-US" altLang="en-US"/>
          </a:p>
        </p:txBody>
      </p:sp>
    </p:spTree>
    <p:extLst>
      <p:ext uri="{BB962C8B-B14F-4D97-AF65-F5344CB8AC3E}">
        <p14:creationId xmlns:p14="http://schemas.microsoft.com/office/powerpoint/2010/main" val="35955088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8B97E7C-A625-4025-AA54-C7CEF2509901}" type="slidenum">
              <a:rPr lang="en-US" altLang="en-US" smtClean="0"/>
              <a:pPr/>
              <a:t>10</a:t>
            </a:fld>
            <a:endParaRPr lang="en-US" altLang="en-US"/>
          </a:p>
        </p:txBody>
      </p:sp>
      <p:sp>
        <p:nvSpPr>
          <p:cNvPr id="22531" name="Rectangle 2"/>
          <p:cNvSpPr>
            <a:spLocks noGrp="1" noRot="1" noChangeAspect="1" noChangeArrowheads="1" noTextEdit="1"/>
          </p:cNvSpPr>
          <p:nvPr>
            <p:ph type="sldImg"/>
          </p:nvPr>
        </p:nvSpPr>
        <p:spPr>
          <a:xfrm>
            <a:off x="381000" y="685800"/>
            <a:ext cx="6096000" cy="3429000"/>
          </a:xfrm>
          <a:ln/>
        </p:spPr>
      </p:sp>
      <p:sp>
        <p:nvSpPr>
          <p:cNvPr id="22532" name="Rectangle 3"/>
          <p:cNvSpPr>
            <a:spLocks noGrp="1" noChangeArrowheads="1"/>
          </p:cNvSpPr>
          <p:nvPr>
            <p:ph type="body" idx="1"/>
          </p:nvPr>
        </p:nvSpPr>
        <p:spPr>
          <a:xfrm>
            <a:off x="1143000" y="4343400"/>
            <a:ext cx="4572000" cy="4114800"/>
          </a:xfrm>
          <a:noFill/>
        </p:spPr>
        <p:txBody>
          <a:bodyPr/>
          <a:lstStyle/>
          <a:p>
            <a:pPr eaLnBrk="1" hangingPunct="1"/>
            <a:endParaRPr lang="en-US" altLang="en-US" b="1">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ECCE278-A9F6-4C36-8140-93D5AF5E8567}" type="slidenum">
              <a:rPr lang="en-US" altLang="en-US" smtClean="0"/>
              <a:pPr/>
              <a:t>11</a:t>
            </a:fld>
            <a:endParaRPr lang="en-US" altLang="en-US"/>
          </a:p>
        </p:txBody>
      </p:sp>
      <p:sp>
        <p:nvSpPr>
          <p:cNvPr id="24579" name="Rectangle 2"/>
          <p:cNvSpPr>
            <a:spLocks noGrp="1" noRot="1" noChangeAspect="1" noChangeArrowheads="1" noTextEdit="1"/>
          </p:cNvSpPr>
          <p:nvPr>
            <p:ph type="sldImg"/>
          </p:nvPr>
        </p:nvSpPr>
        <p:spPr>
          <a:xfrm>
            <a:off x="381000" y="685800"/>
            <a:ext cx="6096000" cy="3429000"/>
          </a:xfrm>
          <a:ln/>
        </p:spPr>
      </p:sp>
      <p:sp>
        <p:nvSpPr>
          <p:cNvPr id="24580" name="Rectangle 3"/>
          <p:cNvSpPr>
            <a:spLocks noGrp="1" noChangeArrowheads="1"/>
          </p:cNvSpPr>
          <p:nvPr>
            <p:ph type="body" idx="1"/>
          </p:nvPr>
        </p:nvSpPr>
        <p:spPr>
          <a:xfrm>
            <a:off x="1143000" y="4343400"/>
            <a:ext cx="4572000" cy="4114800"/>
          </a:xfrm>
          <a:noFill/>
        </p:spPr>
        <p:txBody>
          <a:bodyPr/>
          <a:lstStyle/>
          <a:p>
            <a:pPr eaLnBrk="1" hangingPunct="1"/>
            <a:endParaRPr lang="en-US" altLang="en-US" b="1">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846F83E-E7CB-4ACF-A3AF-471C907EF394}" type="slidenum">
              <a:rPr lang="en-US" altLang="en-US" smtClean="0"/>
              <a:pPr/>
              <a:t>12</a:t>
            </a:fld>
            <a:endParaRPr lang="en-US" altLang="en-US"/>
          </a:p>
        </p:txBody>
      </p:sp>
      <p:sp>
        <p:nvSpPr>
          <p:cNvPr id="26627" name="Rectangle 2"/>
          <p:cNvSpPr>
            <a:spLocks noGrp="1" noRot="1" noChangeAspect="1" noChangeArrowheads="1" noTextEdit="1"/>
          </p:cNvSpPr>
          <p:nvPr>
            <p:ph type="sldImg"/>
          </p:nvPr>
        </p:nvSpPr>
        <p:spPr>
          <a:xfrm>
            <a:off x="381000" y="685800"/>
            <a:ext cx="6096000" cy="3429000"/>
          </a:xfrm>
          <a:ln/>
        </p:spPr>
      </p:sp>
      <p:sp>
        <p:nvSpPr>
          <p:cNvPr id="26628" name="Rectangle 3"/>
          <p:cNvSpPr>
            <a:spLocks noGrp="1" noChangeArrowheads="1"/>
          </p:cNvSpPr>
          <p:nvPr>
            <p:ph type="body" idx="1"/>
          </p:nvPr>
        </p:nvSpPr>
        <p:spPr>
          <a:xfrm>
            <a:off x="1143000" y="4343400"/>
            <a:ext cx="4572000" cy="4114800"/>
          </a:xfrm>
          <a:noFill/>
        </p:spPr>
        <p:txBody>
          <a:bodyPr/>
          <a:lstStyle/>
          <a:p>
            <a:pPr eaLnBrk="1" hangingPunct="1"/>
            <a:endParaRPr lang="en-US" altLang="en-US" b="1">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2C39F09-FF2D-4F48-A8A8-7393D51A1062}" type="slidenum">
              <a:rPr lang="en-US" altLang="en-US" smtClean="0"/>
              <a:pPr/>
              <a:t>13</a:t>
            </a:fld>
            <a:endParaRPr lang="en-US" altLang="en-US"/>
          </a:p>
        </p:txBody>
      </p:sp>
      <p:sp>
        <p:nvSpPr>
          <p:cNvPr id="28675" name="Rectangle 2"/>
          <p:cNvSpPr>
            <a:spLocks noGrp="1" noRot="1" noChangeAspect="1" noChangeArrowheads="1" noTextEdit="1"/>
          </p:cNvSpPr>
          <p:nvPr>
            <p:ph type="sldImg"/>
          </p:nvPr>
        </p:nvSpPr>
        <p:spPr>
          <a:xfrm>
            <a:off x="381000" y="685800"/>
            <a:ext cx="6096000" cy="3429000"/>
          </a:xfrm>
          <a:ln/>
        </p:spPr>
      </p:sp>
      <p:sp>
        <p:nvSpPr>
          <p:cNvPr id="28676" name="Rectangle 3"/>
          <p:cNvSpPr>
            <a:spLocks noGrp="1" noChangeArrowheads="1"/>
          </p:cNvSpPr>
          <p:nvPr>
            <p:ph type="body" idx="1"/>
          </p:nvPr>
        </p:nvSpPr>
        <p:spPr>
          <a:xfrm>
            <a:off x="1143000" y="4343400"/>
            <a:ext cx="4572000" cy="4114800"/>
          </a:xfrm>
          <a:noFill/>
        </p:spPr>
        <p:txBody>
          <a:bodyPr/>
          <a:lstStyle/>
          <a:p>
            <a:pPr eaLnBrk="1" hangingPunct="1"/>
            <a:endParaRPr lang="en-US" altLang="en-US" b="1">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36B4BB3-1015-463C-8D65-391F56B0062E}" type="slidenum">
              <a:rPr lang="en-US" altLang="en-US" smtClean="0"/>
              <a:pPr/>
              <a:t>14</a:t>
            </a:fld>
            <a:endParaRPr lang="en-US" altLang="en-US"/>
          </a:p>
        </p:txBody>
      </p:sp>
      <p:sp>
        <p:nvSpPr>
          <p:cNvPr id="30723" name="Rectangle 2"/>
          <p:cNvSpPr>
            <a:spLocks noGrp="1" noRot="1" noChangeAspect="1" noChangeArrowheads="1" noTextEdit="1"/>
          </p:cNvSpPr>
          <p:nvPr>
            <p:ph type="sldImg"/>
          </p:nvPr>
        </p:nvSpPr>
        <p:spPr>
          <a:xfrm>
            <a:off x="381000" y="685800"/>
            <a:ext cx="6096000" cy="3429000"/>
          </a:xfrm>
          <a:ln/>
        </p:spPr>
      </p:sp>
      <p:sp>
        <p:nvSpPr>
          <p:cNvPr id="30724" name="Rectangle 3"/>
          <p:cNvSpPr>
            <a:spLocks noGrp="1" noChangeArrowheads="1"/>
          </p:cNvSpPr>
          <p:nvPr>
            <p:ph type="body" idx="1"/>
          </p:nvPr>
        </p:nvSpPr>
        <p:spPr>
          <a:xfrm>
            <a:off x="1143000" y="4343400"/>
            <a:ext cx="4572000" cy="4114800"/>
          </a:xfrm>
          <a:noFill/>
        </p:spPr>
        <p:txBody>
          <a:bodyPr/>
          <a:lstStyle/>
          <a:p>
            <a:pPr eaLnBrk="1" hangingPunct="1"/>
            <a:endParaRPr lang="en-US" altLang="en-US" b="1">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6CBE34B-EC10-409B-98D9-ABD712364B3F}" type="slidenum">
              <a:rPr lang="en-US" altLang="en-US" smtClean="0"/>
              <a:pPr/>
              <a:t>15</a:t>
            </a:fld>
            <a:endParaRPr lang="en-US" altLang="en-US"/>
          </a:p>
        </p:txBody>
      </p:sp>
      <p:sp>
        <p:nvSpPr>
          <p:cNvPr id="32771" name="Rectangle 2"/>
          <p:cNvSpPr>
            <a:spLocks noGrp="1" noRot="1" noChangeAspect="1" noChangeArrowheads="1" noTextEdit="1"/>
          </p:cNvSpPr>
          <p:nvPr>
            <p:ph type="sldImg"/>
          </p:nvPr>
        </p:nvSpPr>
        <p:spPr>
          <a:xfrm>
            <a:off x="381000" y="685800"/>
            <a:ext cx="6096000" cy="3429000"/>
          </a:xfrm>
          <a:ln/>
        </p:spPr>
      </p:sp>
      <p:sp>
        <p:nvSpPr>
          <p:cNvPr id="32772" name="Rectangle 3"/>
          <p:cNvSpPr>
            <a:spLocks noGrp="1" noChangeArrowheads="1"/>
          </p:cNvSpPr>
          <p:nvPr>
            <p:ph type="body" idx="1"/>
          </p:nvPr>
        </p:nvSpPr>
        <p:spPr>
          <a:xfrm>
            <a:off x="1143000" y="4343400"/>
            <a:ext cx="4572000" cy="4114800"/>
          </a:xfrm>
          <a:noFill/>
        </p:spPr>
        <p:txBody>
          <a:bodyPr/>
          <a:lstStyle/>
          <a:p>
            <a:pPr eaLnBrk="1" hangingPunct="1"/>
            <a:endParaRPr lang="en-US" altLang="en-US" b="1">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6E240D2-49CB-410E-B128-FCA6F2CD32DF}" type="slidenum">
              <a:rPr lang="en-US" altLang="en-US" smtClean="0"/>
              <a:pPr/>
              <a:t>16</a:t>
            </a:fld>
            <a:endParaRPr lang="en-US" altLang="en-US"/>
          </a:p>
        </p:txBody>
      </p:sp>
      <p:sp>
        <p:nvSpPr>
          <p:cNvPr id="34819" name="Rectangle 2"/>
          <p:cNvSpPr>
            <a:spLocks noGrp="1" noRot="1" noChangeAspect="1" noChangeArrowheads="1" noTextEdit="1"/>
          </p:cNvSpPr>
          <p:nvPr>
            <p:ph type="sldImg"/>
          </p:nvPr>
        </p:nvSpPr>
        <p:spPr>
          <a:xfrm>
            <a:off x="381000" y="685800"/>
            <a:ext cx="6096000" cy="3429000"/>
          </a:xfrm>
          <a:ln/>
        </p:spPr>
      </p:sp>
      <p:sp>
        <p:nvSpPr>
          <p:cNvPr id="34820" name="Rectangle 3"/>
          <p:cNvSpPr>
            <a:spLocks noGrp="1" noChangeArrowheads="1"/>
          </p:cNvSpPr>
          <p:nvPr>
            <p:ph type="body" idx="1"/>
          </p:nvPr>
        </p:nvSpPr>
        <p:spPr>
          <a:xfrm>
            <a:off x="1143000" y="4343400"/>
            <a:ext cx="4572000" cy="4114800"/>
          </a:xfrm>
          <a:noFill/>
        </p:spPr>
        <p:txBody>
          <a:bodyPr/>
          <a:lstStyle/>
          <a:p>
            <a:pPr eaLnBrk="1" hangingPunct="1"/>
            <a:endParaRPr lang="en-US" altLang="en-US" b="1">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E3FB454-69D5-4667-96BF-5D91A4517227}" type="slidenum">
              <a:rPr lang="en-US" altLang="en-US" smtClean="0"/>
              <a:pPr/>
              <a:t>17</a:t>
            </a:fld>
            <a:endParaRPr lang="en-US" altLang="en-US"/>
          </a:p>
        </p:txBody>
      </p:sp>
      <p:sp>
        <p:nvSpPr>
          <p:cNvPr id="36867" name="Rectangle 2"/>
          <p:cNvSpPr>
            <a:spLocks noGrp="1" noRot="1" noChangeAspect="1" noChangeArrowheads="1" noTextEdit="1"/>
          </p:cNvSpPr>
          <p:nvPr>
            <p:ph type="sldImg"/>
          </p:nvPr>
        </p:nvSpPr>
        <p:spPr>
          <a:xfrm>
            <a:off x="381000" y="685800"/>
            <a:ext cx="6096000" cy="3429000"/>
          </a:xfrm>
          <a:ln/>
        </p:spPr>
      </p:sp>
      <p:sp>
        <p:nvSpPr>
          <p:cNvPr id="36868" name="Rectangle 3"/>
          <p:cNvSpPr>
            <a:spLocks noGrp="1" noChangeArrowheads="1"/>
          </p:cNvSpPr>
          <p:nvPr>
            <p:ph type="body" idx="1"/>
          </p:nvPr>
        </p:nvSpPr>
        <p:spPr>
          <a:xfrm>
            <a:off x="1143000" y="4343400"/>
            <a:ext cx="4572000" cy="4114800"/>
          </a:xfrm>
          <a:noFill/>
        </p:spPr>
        <p:txBody>
          <a:bodyPr/>
          <a:lstStyle/>
          <a:p>
            <a:pPr eaLnBrk="1" hangingPunct="1"/>
            <a:endParaRPr lang="en-US" altLang="en-US" b="1">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5557F4A-A9F4-4319-A7AA-370C9B1BFC5F}" type="slidenum">
              <a:rPr lang="en-US" altLang="en-US" smtClean="0"/>
              <a:pPr/>
              <a:t>18</a:t>
            </a:fld>
            <a:endParaRPr lang="en-US" altLang="en-US"/>
          </a:p>
        </p:txBody>
      </p:sp>
      <p:sp>
        <p:nvSpPr>
          <p:cNvPr id="38915" name="Rectangle 2"/>
          <p:cNvSpPr>
            <a:spLocks noGrp="1" noRot="1" noChangeAspect="1" noChangeArrowheads="1" noTextEdit="1"/>
          </p:cNvSpPr>
          <p:nvPr>
            <p:ph type="sldImg"/>
          </p:nvPr>
        </p:nvSpPr>
        <p:spPr>
          <a:xfrm>
            <a:off x="381000" y="685800"/>
            <a:ext cx="6096000" cy="3429000"/>
          </a:xfrm>
          <a:ln/>
        </p:spPr>
      </p:sp>
      <p:sp>
        <p:nvSpPr>
          <p:cNvPr id="38916" name="Rectangle 3"/>
          <p:cNvSpPr>
            <a:spLocks noGrp="1" noChangeArrowheads="1"/>
          </p:cNvSpPr>
          <p:nvPr>
            <p:ph type="body" idx="1"/>
          </p:nvPr>
        </p:nvSpPr>
        <p:spPr>
          <a:xfrm>
            <a:off x="1143000" y="4343400"/>
            <a:ext cx="4572000" cy="4114800"/>
          </a:xfrm>
          <a:noFill/>
        </p:spPr>
        <p:txBody>
          <a:bodyPr/>
          <a:lstStyle/>
          <a:p>
            <a:pPr eaLnBrk="1" hangingPunct="1"/>
            <a:endParaRPr lang="en-US" altLang="en-US" b="1">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479295B-273A-48B6-BEFB-7C8A612B26A9}" type="slidenum">
              <a:rPr lang="en-US" altLang="en-US" smtClean="0"/>
              <a:pPr/>
              <a:t>19</a:t>
            </a:fld>
            <a:endParaRPr lang="en-US" altLang="en-US"/>
          </a:p>
        </p:txBody>
      </p:sp>
      <p:sp>
        <p:nvSpPr>
          <p:cNvPr id="40963" name="Rectangle 2"/>
          <p:cNvSpPr>
            <a:spLocks noGrp="1" noRot="1" noChangeAspect="1" noChangeArrowheads="1" noTextEdit="1"/>
          </p:cNvSpPr>
          <p:nvPr>
            <p:ph type="sldImg"/>
          </p:nvPr>
        </p:nvSpPr>
        <p:spPr>
          <a:xfrm>
            <a:off x="381000" y="685800"/>
            <a:ext cx="6096000" cy="3429000"/>
          </a:xfrm>
          <a:ln/>
        </p:spPr>
      </p:sp>
      <p:sp>
        <p:nvSpPr>
          <p:cNvPr id="40964" name="Rectangle 3"/>
          <p:cNvSpPr>
            <a:spLocks noGrp="1" noChangeArrowheads="1"/>
          </p:cNvSpPr>
          <p:nvPr>
            <p:ph type="body" idx="1"/>
          </p:nvPr>
        </p:nvSpPr>
        <p:spPr>
          <a:xfrm>
            <a:off x="1143000" y="4343400"/>
            <a:ext cx="4572000" cy="4114800"/>
          </a:xfrm>
          <a:noFill/>
        </p:spPr>
        <p:txBody>
          <a:bodyPr/>
          <a:lstStyle/>
          <a:p>
            <a:pPr eaLnBrk="1" hangingPunct="1"/>
            <a:endParaRPr lang="en-US" altLang="en-US" b="1">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E25D546-24CF-4CB4-B75B-131CC1C4FD9F}" type="slidenum">
              <a:rPr lang="en-US" altLang="en-US" smtClean="0"/>
              <a:pPr/>
              <a:t>2</a:t>
            </a:fld>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5CA63D6-0FFF-4E1F-B92D-6B7280AFCF47}" type="slidenum">
              <a:rPr lang="en-US" altLang="en-US" smtClean="0"/>
              <a:pPr/>
              <a:t>20</a:t>
            </a:fld>
            <a:endParaRPr lang="en-US" altLang="en-US"/>
          </a:p>
        </p:txBody>
      </p:sp>
      <p:sp>
        <p:nvSpPr>
          <p:cNvPr id="43011" name="Rectangle 2"/>
          <p:cNvSpPr>
            <a:spLocks noGrp="1" noRot="1" noChangeAspect="1" noChangeArrowheads="1" noTextEdit="1"/>
          </p:cNvSpPr>
          <p:nvPr>
            <p:ph type="sldImg"/>
          </p:nvPr>
        </p:nvSpPr>
        <p:spPr>
          <a:xfrm>
            <a:off x="381000" y="685800"/>
            <a:ext cx="6096000" cy="3429000"/>
          </a:xfrm>
          <a:ln/>
        </p:spPr>
      </p:sp>
      <p:sp>
        <p:nvSpPr>
          <p:cNvPr id="43012" name="Rectangle 3"/>
          <p:cNvSpPr>
            <a:spLocks noGrp="1" noChangeArrowheads="1"/>
          </p:cNvSpPr>
          <p:nvPr>
            <p:ph type="body" idx="1"/>
          </p:nvPr>
        </p:nvSpPr>
        <p:spPr>
          <a:xfrm>
            <a:off x="1143000" y="4343400"/>
            <a:ext cx="4572000" cy="4114800"/>
          </a:xfrm>
          <a:noFill/>
        </p:spPr>
        <p:txBody>
          <a:bodyPr/>
          <a:lstStyle/>
          <a:p>
            <a:pPr eaLnBrk="1" hangingPunct="1"/>
            <a:endParaRPr lang="en-US" altLang="en-US" b="1">
              <a:latin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164FE1C-791F-418F-90C9-4DDBC46ADBF5}" type="slidenum">
              <a:rPr lang="en-US" altLang="en-US" smtClean="0"/>
              <a:pPr/>
              <a:t>21</a:t>
            </a:fld>
            <a:endParaRPr lang="en-US" altLang="en-US"/>
          </a:p>
        </p:txBody>
      </p:sp>
      <p:sp>
        <p:nvSpPr>
          <p:cNvPr id="45059" name="Rectangle 2"/>
          <p:cNvSpPr>
            <a:spLocks noGrp="1" noRot="1" noChangeAspect="1" noChangeArrowheads="1" noTextEdit="1"/>
          </p:cNvSpPr>
          <p:nvPr>
            <p:ph type="sldImg"/>
          </p:nvPr>
        </p:nvSpPr>
        <p:spPr>
          <a:xfrm>
            <a:off x="381000" y="685800"/>
            <a:ext cx="6096000" cy="3429000"/>
          </a:xfrm>
          <a:ln/>
        </p:spPr>
      </p:sp>
      <p:sp>
        <p:nvSpPr>
          <p:cNvPr id="45060" name="Rectangle 3"/>
          <p:cNvSpPr>
            <a:spLocks noGrp="1" noChangeArrowheads="1"/>
          </p:cNvSpPr>
          <p:nvPr>
            <p:ph type="body" idx="1"/>
          </p:nvPr>
        </p:nvSpPr>
        <p:spPr>
          <a:xfrm>
            <a:off x="1143000" y="4343400"/>
            <a:ext cx="4572000" cy="4114800"/>
          </a:xfrm>
          <a:noFill/>
        </p:spPr>
        <p:txBody>
          <a:bodyPr/>
          <a:lstStyle/>
          <a:p>
            <a:pPr eaLnBrk="1" hangingPunct="1"/>
            <a:endParaRPr lang="en-US" altLang="en-US" b="1">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E20E143-A083-4304-96D8-1AF06DC3C2A3}" type="slidenum">
              <a:rPr lang="en-US" altLang="en-US" smtClean="0"/>
              <a:pPr/>
              <a:t>22</a:t>
            </a:fld>
            <a:endParaRPr lang="en-US" altLang="en-US"/>
          </a:p>
        </p:txBody>
      </p:sp>
      <p:sp>
        <p:nvSpPr>
          <p:cNvPr id="47107" name="Rectangle 2"/>
          <p:cNvSpPr>
            <a:spLocks noGrp="1" noRot="1" noChangeAspect="1" noChangeArrowheads="1" noTextEdit="1"/>
          </p:cNvSpPr>
          <p:nvPr>
            <p:ph type="sldImg"/>
          </p:nvPr>
        </p:nvSpPr>
        <p:spPr>
          <a:xfrm>
            <a:off x="381000" y="685800"/>
            <a:ext cx="6096000" cy="3429000"/>
          </a:xfrm>
          <a:ln/>
        </p:spPr>
      </p:sp>
      <p:sp>
        <p:nvSpPr>
          <p:cNvPr id="47108" name="Rectangle 3"/>
          <p:cNvSpPr>
            <a:spLocks noGrp="1" noChangeArrowheads="1"/>
          </p:cNvSpPr>
          <p:nvPr>
            <p:ph type="body" idx="1"/>
          </p:nvPr>
        </p:nvSpPr>
        <p:spPr>
          <a:xfrm>
            <a:off x="1143000" y="4343400"/>
            <a:ext cx="4572000" cy="4114800"/>
          </a:xfrm>
          <a:noFill/>
        </p:spPr>
        <p:txBody>
          <a:bodyPr/>
          <a:lstStyle/>
          <a:p>
            <a:pPr eaLnBrk="1" hangingPunct="1"/>
            <a:endParaRPr lang="en-US" altLang="en-US" b="1">
              <a:latin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BC91F7B-5544-408D-B654-BCEAB40A7AA8}" type="slidenum">
              <a:rPr lang="en-US" altLang="en-US" smtClean="0"/>
              <a:pPr/>
              <a:t>23</a:t>
            </a:fld>
            <a:endParaRPr lang="en-US" altLang="en-US"/>
          </a:p>
        </p:txBody>
      </p:sp>
      <p:sp>
        <p:nvSpPr>
          <p:cNvPr id="49155" name="Rectangle 2"/>
          <p:cNvSpPr>
            <a:spLocks noGrp="1" noRot="1" noChangeAspect="1" noChangeArrowheads="1" noTextEdit="1"/>
          </p:cNvSpPr>
          <p:nvPr>
            <p:ph type="sldImg"/>
          </p:nvPr>
        </p:nvSpPr>
        <p:spPr>
          <a:xfrm>
            <a:off x="381000" y="685800"/>
            <a:ext cx="6096000" cy="3429000"/>
          </a:xfrm>
          <a:ln/>
        </p:spPr>
      </p:sp>
      <p:sp>
        <p:nvSpPr>
          <p:cNvPr id="49156" name="Rectangle 3"/>
          <p:cNvSpPr>
            <a:spLocks noGrp="1" noChangeArrowheads="1"/>
          </p:cNvSpPr>
          <p:nvPr>
            <p:ph type="body" idx="1"/>
          </p:nvPr>
        </p:nvSpPr>
        <p:spPr>
          <a:xfrm>
            <a:off x="1143000" y="4343400"/>
            <a:ext cx="4572000" cy="4114800"/>
          </a:xfrm>
          <a:noFill/>
        </p:spPr>
        <p:txBody>
          <a:bodyPr/>
          <a:lstStyle/>
          <a:p>
            <a:pPr eaLnBrk="1" hangingPunct="1"/>
            <a:endParaRPr lang="en-US" altLang="en-US" b="1">
              <a:latin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543EDAC-0D60-4549-BE32-71E946D3E2E9}" type="slidenum">
              <a:rPr lang="en-US" altLang="en-US" smtClean="0"/>
              <a:pPr/>
              <a:t>24</a:t>
            </a:fld>
            <a:endParaRPr lang="en-US" altLang="en-US"/>
          </a:p>
        </p:txBody>
      </p:sp>
      <p:sp>
        <p:nvSpPr>
          <p:cNvPr id="51203" name="Rectangle 2"/>
          <p:cNvSpPr>
            <a:spLocks noGrp="1" noRot="1" noChangeAspect="1" noChangeArrowheads="1" noTextEdit="1"/>
          </p:cNvSpPr>
          <p:nvPr>
            <p:ph type="sldImg"/>
          </p:nvPr>
        </p:nvSpPr>
        <p:spPr>
          <a:xfrm>
            <a:off x="381000" y="685800"/>
            <a:ext cx="6096000" cy="3429000"/>
          </a:xfrm>
          <a:ln/>
        </p:spPr>
      </p:sp>
      <p:sp>
        <p:nvSpPr>
          <p:cNvPr id="51204" name="Rectangle 3"/>
          <p:cNvSpPr>
            <a:spLocks noGrp="1" noChangeArrowheads="1"/>
          </p:cNvSpPr>
          <p:nvPr>
            <p:ph type="body" idx="1"/>
          </p:nvPr>
        </p:nvSpPr>
        <p:spPr>
          <a:xfrm>
            <a:off x="1143000" y="4343400"/>
            <a:ext cx="4572000" cy="4114800"/>
          </a:xfrm>
          <a:noFill/>
        </p:spPr>
        <p:txBody>
          <a:bodyPr/>
          <a:lstStyle/>
          <a:p>
            <a:pPr eaLnBrk="1" hangingPunct="1"/>
            <a:endParaRPr lang="en-US" altLang="en-US" b="1" dirty="0">
              <a:latin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7E433D9-0221-4BFD-B4EC-E02E349D0AEB}" type="slidenum">
              <a:rPr lang="en-US" altLang="en-US" smtClean="0"/>
              <a:pPr/>
              <a:t>25</a:t>
            </a:fld>
            <a:endParaRPr lang="en-US" altLang="en-US"/>
          </a:p>
        </p:txBody>
      </p:sp>
      <p:sp>
        <p:nvSpPr>
          <p:cNvPr id="53251" name="Rectangle 2"/>
          <p:cNvSpPr>
            <a:spLocks noGrp="1" noRot="1" noChangeAspect="1" noChangeArrowheads="1" noTextEdit="1"/>
          </p:cNvSpPr>
          <p:nvPr>
            <p:ph type="sldImg"/>
          </p:nvPr>
        </p:nvSpPr>
        <p:spPr>
          <a:xfrm>
            <a:off x="381000" y="685800"/>
            <a:ext cx="6096000" cy="3429000"/>
          </a:xfrm>
          <a:ln/>
        </p:spPr>
      </p:sp>
      <p:sp>
        <p:nvSpPr>
          <p:cNvPr id="53252" name="Rectangle 3"/>
          <p:cNvSpPr>
            <a:spLocks noGrp="1" noChangeArrowheads="1"/>
          </p:cNvSpPr>
          <p:nvPr>
            <p:ph type="body" idx="1"/>
          </p:nvPr>
        </p:nvSpPr>
        <p:spPr>
          <a:xfrm>
            <a:off x="1143000" y="4343400"/>
            <a:ext cx="4572000" cy="4114800"/>
          </a:xfrm>
          <a:noFill/>
        </p:spPr>
        <p:txBody>
          <a:bodyPr/>
          <a:lstStyle/>
          <a:p>
            <a:pPr eaLnBrk="1" hangingPunct="1"/>
            <a:endParaRPr lang="en-US" altLang="en-US" b="1">
              <a:latin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6C09EFB-7678-4841-BBDC-5893BD95846F}" type="slidenum">
              <a:rPr lang="en-US" altLang="en-US" smtClean="0"/>
              <a:pPr/>
              <a:t>26</a:t>
            </a:fld>
            <a:endParaRPr lang="en-US" altLang="en-US"/>
          </a:p>
        </p:txBody>
      </p:sp>
      <p:sp>
        <p:nvSpPr>
          <p:cNvPr id="55299" name="Rectangle 2"/>
          <p:cNvSpPr>
            <a:spLocks noGrp="1" noRot="1" noChangeAspect="1" noChangeArrowheads="1" noTextEdit="1"/>
          </p:cNvSpPr>
          <p:nvPr>
            <p:ph type="sldImg"/>
          </p:nvPr>
        </p:nvSpPr>
        <p:spPr>
          <a:xfrm>
            <a:off x="381000" y="685800"/>
            <a:ext cx="6096000" cy="3429000"/>
          </a:xfrm>
          <a:ln/>
        </p:spPr>
      </p:sp>
      <p:sp>
        <p:nvSpPr>
          <p:cNvPr id="55300" name="Rectangle 3"/>
          <p:cNvSpPr>
            <a:spLocks noGrp="1" noChangeArrowheads="1"/>
          </p:cNvSpPr>
          <p:nvPr>
            <p:ph type="body" idx="1"/>
          </p:nvPr>
        </p:nvSpPr>
        <p:spPr>
          <a:xfrm>
            <a:off x="1143000" y="4343400"/>
            <a:ext cx="4572000" cy="4114800"/>
          </a:xfrm>
          <a:noFill/>
        </p:spPr>
        <p:txBody>
          <a:bodyPr/>
          <a:lstStyle/>
          <a:p>
            <a:pPr eaLnBrk="1" hangingPunct="1"/>
            <a:endParaRPr lang="en-US" altLang="en-US" b="1">
              <a:latin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6E41053-6DF7-4BFF-BE4F-0599BEF3B807}" type="slidenum">
              <a:rPr lang="en-US" altLang="en-US" smtClean="0"/>
              <a:pPr/>
              <a:t>27</a:t>
            </a:fld>
            <a:endParaRPr lang="en-US" altLang="en-US"/>
          </a:p>
        </p:txBody>
      </p:sp>
      <p:sp>
        <p:nvSpPr>
          <p:cNvPr id="57347" name="Rectangle 2"/>
          <p:cNvSpPr>
            <a:spLocks noGrp="1" noRot="1" noChangeAspect="1" noChangeArrowheads="1" noTextEdit="1"/>
          </p:cNvSpPr>
          <p:nvPr>
            <p:ph type="sldImg"/>
          </p:nvPr>
        </p:nvSpPr>
        <p:spPr>
          <a:xfrm>
            <a:off x="381000" y="685800"/>
            <a:ext cx="6096000" cy="3429000"/>
          </a:xfrm>
          <a:ln/>
        </p:spPr>
      </p:sp>
      <p:sp>
        <p:nvSpPr>
          <p:cNvPr id="57348" name="Rectangle 3"/>
          <p:cNvSpPr>
            <a:spLocks noGrp="1" noChangeArrowheads="1"/>
          </p:cNvSpPr>
          <p:nvPr>
            <p:ph type="body" idx="1"/>
          </p:nvPr>
        </p:nvSpPr>
        <p:spPr>
          <a:xfrm>
            <a:off x="1143000" y="4343400"/>
            <a:ext cx="4572000" cy="4114800"/>
          </a:xfrm>
          <a:noFill/>
        </p:spPr>
        <p:txBody>
          <a:bodyPr/>
          <a:lstStyle/>
          <a:p>
            <a:pPr eaLnBrk="1" hangingPunct="1"/>
            <a:endParaRPr lang="en-US" altLang="en-US" b="1">
              <a:latin typeface="Arial"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24107A2-A4EA-4A25-A85B-C6874AD5D091}" type="slidenum">
              <a:rPr lang="en-US" altLang="en-US" smtClean="0"/>
              <a:pPr/>
              <a:t>28</a:t>
            </a:fld>
            <a:endParaRPr lang="en-US" altLang="en-US"/>
          </a:p>
        </p:txBody>
      </p:sp>
      <p:sp>
        <p:nvSpPr>
          <p:cNvPr id="61443" name="Rectangle 2"/>
          <p:cNvSpPr>
            <a:spLocks noGrp="1" noRot="1" noChangeAspect="1" noChangeArrowheads="1" noTextEdit="1"/>
          </p:cNvSpPr>
          <p:nvPr>
            <p:ph type="sldImg"/>
          </p:nvPr>
        </p:nvSpPr>
        <p:spPr>
          <a:xfrm>
            <a:off x="381000" y="685800"/>
            <a:ext cx="6096000" cy="3429000"/>
          </a:xfrm>
          <a:ln/>
        </p:spPr>
      </p:sp>
      <p:sp>
        <p:nvSpPr>
          <p:cNvPr id="61444" name="Rectangle 3"/>
          <p:cNvSpPr>
            <a:spLocks noGrp="1" noChangeArrowheads="1"/>
          </p:cNvSpPr>
          <p:nvPr>
            <p:ph type="body" idx="1"/>
          </p:nvPr>
        </p:nvSpPr>
        <p:spPr>
          <a:xfrm>
            <a:off x="1143000" y="4343400"/>
            <a:ext cx="4572000" cy="4114800"/>
          </a:xfrm>
          <a:noFill/>
        </p:spPr>
        <p:txBody>
          <a:bodyPr/>
          <a:lstStyle/>
          <a:p>
            <a:pPr eaLnBrk="1" hangingPunct="1"/>
            <a:endParaRPr lang="en-US" altLang="en-US" b="1">
              <a:latin typeface="Arial" panose="020B060402020202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100A97F-19A4-4DE2-B158-3A3B89476AA3}" type="slidenum">
              <a:rPr lang="en-US" altLang="en-US" smtClean="0"/>
              <a:pPr/>
              <a:t>29</a:t>
            </a:fld>
            <a:endParaRPr lang="en-US" altLang="en-US"/>
          </a:p>
        </p:txBody>
      </p:sp>
      <p:sp>
        <p:nvSpPr>
          <p:cNvPr id="63491" name="Rectangle 2"/>
          <p:cNvSpPr>
            <a:spLocks noGrp="1" noRot="1" noChangeAspect="1" noChangeArrowheads="1" noTextEdit="1"/>
          </p:cNvSpPr>
          <p:nvPr>
            <p:ph type="sldImg"/>
          </p:nvPr>
        </p:nvSpPr>
        <p:spPr>
          <a:xfrm>
            <a:off x="381000" y="685800"/>
            <a:ext cx="6096000" cy="3429000"/>
          </a:xfrm>
          <a:ln/>
        </p:spPr>
      </p:sp>
      <p:sp>
        <p:nvSpPr>
          <p:cNvPr id="63492" name="Rectangle 3"/>
          <p:cNvSpPr>
            <a:spLocks noGrp="1" noChangeArrowheads="1"/>
          </p:cNvSpPr>
          <p:nvPr>
            <p:ph type="body" idx="1"/>
          </p:nvPr>
        </p:nvSpPr>
        <p:spPr>
          <a:xfrm>
            <a:off x="1143000" y="4343400"/>
            <a:ext cx="4572000" cy="4114800"/>
          </a:xfrm>
          <a:noFill/>
        </p:spPr>
        <p:txBody>
          <a:bodyPr/>
          <a:lstStyle/>
          <a:p>
            <a:pPr eaLnBrk="1" hangingPunct="1"/>
            <a:endParaRPr lang="en-US" altLang="en-US" b="1">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CA16843-8C59-4E4D-BA95-2FE36ABA5D60}" type="slidenum">
              <a:rPr lang="en-US" altLang="en-US" smtClean="0"/>
              <a:pPr/>
              <a:t>3</a:t>
            </a:fld>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2E66AD3-AF14-408D-B823-450642C5E54C}" type="slidenum">
              <a:rPr lang="en-US" altLang="en-US" smtClean="0"/>
              <a:pPr/>
              <a:t>4</a:t>
            </a:fld>
            <a:endParaRPr lang="en-US" altLang="en-US"/>
          </a:p>
        </p:txBody>
      </p:sp>
    </p:spTree>
    <p:extLst>
      <p:ext uri="{BB962C8B-B14F-4D97-AF65-F5344CB8AC3E}">
        <p14:creationId xmlns:p14="http://schemas.microsoft.com/office/powerpoint/2010/main" val="35804545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486F6B7-E74C-493A-ADC5-3B23CD3CA129}" type="slidenum">
              <a:rPr lang="en-US" altLang="en-US" smtClean="0"/>
              <a:pPr/>
              <a:t>5</a:t>
            </a:fld>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06F6B13-634E-4357-889C-EFD063E198D0}" type="slidenum">
              <a:rPr lang="en-US" altLang="en-US" smtClean="0"/>
              <a:pPr/>
              <a:t>6</a:t>
            </a:fld>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6B636C7-4B1F-4F35-B7F0-95B9A95AACBC}" type="slidenum">
              <a:rPr lang="en-US" altLang="en-US" smtClean="0"/>
              <a:pPr/>
              <a:t>7</a:t>
            </a:fld>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F438AEF-49DE-4514-975F-8F94CB94B671}" type="slidenum">
              <a:rPr lang="en-US" altLang="en-US" smtClean="0"/>
              <a:pPr/>
              <a:t>8</a:t>
            </a:fld>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1C377F6-D236-43AA-BC63-CBA3CDE47CE5}" type="slidenum">
              <a:rPr lang="en-US" altLang="en-US" smtClean="0"/>
              <a:pPr/>
              <a:t>9</a:t>
            </a:fld>
            <a:endParaRPr lang="en-US" altLang="en-US"/>
          </a:p>
        </p:txBody>
      </p:sp>
      <p:sp>
        <p:nvSpPr>
          <p:cNvPr id="20483" name="Rectangle 2"/>
          <p:cNvSpPr>
            <a:spLocks noGrp="1" noRot="1" noChangeAspect="1" noChangeArrowheads="1" noTextEdit="1"/>
          </p:cNvSpPr>
          <p:nvPr>
            <p:ph type="sldImg"/>
          </p:nvPr>
        </p:nvSpPr>
        <p:spPr>
          <a:xfrm>
            <a:off x="381000" y="685800"/>
            <a:ext cx="6096000" cy="3429000"/>
          </a:xfrm>
          <a:ln/>
        </p:spPr>
      </p:sp>
      <p:sp>
        <p:nvSpPr>
          <p:cNvPr id="20484" name="Rectangle 3"/>
          <p:cNvSpPr>
            <a:spLocks noGrp="1" noChangeArrowheads="1"/>
          </p:cNvSpPr>
          <p:nvPr>
            <p:ph type="body" idx="1"/>
          </p:nvPr>
        </p:nvSpPr>
        <p:spPr>
          <a:xfrm>
            <a:off x="1143000" y="4343400"/>
            <a:ext cx="4572000" cy="4114800"/>
          </a:xfrm>
          <a:noFill/>
        </p:spPr>
        <p:txBody>
          <a:bodyPr/>
          <a:lstStyle/>
          <a:p>
            <a:pPr eaLnBrk="1" hangingPunct="1"/>
            <a:endParaRPr lang="en-US" altLang="en-US" b="1">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Ahsan Abdullah</a:t>
            </a:r>
          </a:p>
        </p:txBody>
      </p:sp>
      <p:sp>
        <p:nvSpPr>
          <p:cNvPr id="6" name="Slide Number Placeholder 5"/>
          <p:cNvSpPr>
            <a:spLocks noGrp="1"/>
          </p:cNvSpPr>
          <p:nvPr>
            <p:ph type="sldNum" sz="quarter" idx="12"/>
          </p:nvPr>
        </p:nvSpPr>
        <p:spPr/>
        <p:txBody>
          <a:bodyPr/>
          <a:lstStyle>
            <a:lvl1pPr>
              <a:defRPr/>
            </a:lvl1pPr>
          </a:lstStyle>
          <a:p>
            <a:pPr>
              <a:defRPr/>
            </a:pPr>
            <a:fld id="{0AFB06AA-BD59-4EA4-83DD-480EF6352184}" type="slidenum">
              <a:rPr lang="en-US" altLang="en-US"/>
              <a:pPr>
                <a:defRPr/>
              </a:pPr>
              <a:t>‹#›</a:t>
            </a:fld>
            <a:endParaRPr lang="en-US" altLang="en-US"/>
          </a:p>
        </p:txBody>
      </p:sp>
    </p:spTree>
    <p:extLst>
      <p:ext uri="{BB962C8B-B14F-4D97-AF65-F5344CB8AC3E}">
        <p14:creationId xmlns:p14="http://schemas.microsoft.com/office/powerpoint/2010/main" val="1967519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Ahsan Abdullah</a:t>
            </a:r>
          </a:p>
        </p:txBody>
      </p:sp>
      <p:sp>
        <p:nvSpPr>
          <p:cNvPr id="6" name="Slide Number Placeholder 5"/>
          <p:cNvSpPr>
            <a:spLocks noGrp="1"/>
          </p:cNvSpPr>
          <p:nvPr>
            <p:ph type="sldNum" sz="quarter" idx="12"/>
          </p:nvPr>
        </p:nvSpPr>
        <p:spPr/>
        <p:txBody>
          <a:bodyPr/>
          <a:lstStyle>
            <a:lvl1pPr>
              <a:defRPr/>
            </a:lvl1pPr>
          </a:lstStyle>
          <a:p>
            <a:pPr>
              <a:defRPr/>
            </a:pPr>
            <a:fld id="{87BB3CB4-CA77-4163-B218-0D4683BE2234}" type="slidenum">
              <a:rPr lang="en-US" altLang="en-US"/>
              <a:pPr>
                <a:defRPr/>
              </a:pPr>
              <a:t>‹#›</a:t>
            </a:fld>
            <a:endParaRPr lang="en-US" altLang="en-US"/>
          </a:p>
        </p:txBody>
      </p:sp>
    </p:spTree>
    <p:extLst>
      <p:ext uri="{BB962C8B-B14F-4D97-AF65-F5344CB8AC3E}">
        <p14:creationId xmlns:p14="http://schemas.microsoft.com/office/powerpoint/2010/main" val="3850344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Ahsan Abdullah</a:t>
            </a:r>
          </a:p>
        </p:txBody>
      </p:sp>
      <p:sp>
        <p:nvSpPr>
          <p:cNvPr id="6" name="Slide Number Placeholder 5"/>
          <p:cNvSpPr>
            <a:spLocks noGrp="1"/>
          </p:cNvSpPr>
          <p:nvPr>
            <p:ph type="sldNum" sz="quarter" idx="12"/>
          </p:nvPr>
        </p:nvSpPr>
        <p:spPr/>
        <p:txBody>
          <a:bodyPr/>
          <a:lstStyle>
            <a:lvl1pPr>
              <a:defRPr/>
            </a:lvl1pPr>
          </a:lstStyle>
          <a:p>
            <a:pPr>
              <a:defRPr/>
            </a:pPr>
            <a:fld id="{223EF7A2-227E-4139-9505-BD44BE60EE7A}" type="slidenum">
              <a:rPr lang="en-US" altLang="en-US"/>
              <a:pPr>
                <a:defRPr/>
              </a:pPr>
              <a:t>‹#›</a:t>
            </a:fld>
            <a:endParaRPr lang="en-US" altLang="en-US"/>
          </a:p>
        </p:txBody>
      </p:sp>
    </p:spTree>
    <p:extLst>
      <p:ext uri="{BB962C8B-B14F-4D97-AF65-F5344CB8AC3E}">
        <p14:creationId xmlns:p14="http://schemas.microsoft.com/office/powerpoint/2010/main" val="747347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Ahsan Abdullah</a:t>
            </a:r>
          </a:p>
        </p:txBody>
      </p:sp>
      <p:sp>
        <p:nvSpPr>
          <p:cNvPr id="6" name="Slide Number Placeholder 5"/>
          <p:cNvSpPr>
            <a:spLocks noGrp="1"/>
          </p:cNvSpPr>
          <p:nvPr>
            <p:ph type="sldNum" sz="quarter" idx="12"/>
          </p:nvPr>
        </p:nvSpPr>
        <p:spPr/>
        <p:txBody>
          <a:bodyPr/>
          <a:lstStyle>
            <a:lvl1pPr>
              <a:defRPr/>
            </a:lvl1pPr>
          </a:lstStyle>
          <a:p>
            <a:pPr>
              <a:defRPr/>
            </a:pPr>
            <a:fld id="{9D2E8D1C-9C43-48A6-9CCB-8A94D5A0052B}" type="slidenum">
              <a:rPr lang="en-US" altLang="en-US"/>
              <a:pPr>
                <a:defRPr/>
              </a:pPr>
              <a:t>‹#›</a:t>
            </a:fld>
            <a:endParaRPr lang="en-US" altLang="en-US"/>
          </a:p>
        </p:txBody>
      </p:sp>
    </p:spTree>
    <p:extLst>
      <p:ext uri="{BB962C8B-B14F-4D97-AF65-F5344CB8AC3E}">
        <p14:creationId xmlns:p14="http://schemas.microsoft.com/office/powerpoint/2010/main" val="4072161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Ahsan Abdullah</a:t>
            </a:r>
          </a:p>
        </p:txBody>
      </p:sp>
      <p:sp>
        <p:nvSpPr>
          <p:cNvPr id="6" name="Slide Number Placeholder 5"/>
          <p:cNvSpPr>
            <a:spLocks noGrp="1"/>
          </p:cNvSpPr>
          <p:nvPr>
            <p:ph type="sldNum" sz="quarter" idx="12"/>
          </p:nvPr>
        </p:nvSpPr>
        <p:spPr/>
        <p:txBody>
          <a:bodyPr/>
          <a:lstStyle>
            <a:lvl1pPr>
              <a:defRPr/>
            </a:lvl1pPr>
          </a:lstStyle>
          <a:p>
            <a:pPr>
              <a:defRPr/>
            </a:pPr>
            <a:fld id="{7096076B-8B27-44FA-9763-508611FE6F1A}" type="slidenum">
              <a:rPr lang="en-US" altLang="en-US"/>
              <a:pPr>
                <a:defRPr/>
              </a:pPr>
              <a:t>‹#›</a:t>
            </a:fld>
            <a:endParaRPr lang="en-US" altLang="en-US"/>
          </a:p>
        </p:txBody>
      </p:sp>
    </p:spTree>
    <p:extLst>
      <p:ext uri="{BB962C8B-B14F-4D97-AF65-F5344CB8AC3E}">
        <p14:creationId xmlns:p14="http://schemas.microsoft.com/office/powerpoint/2010/main" val="3719051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a:t>Ahsan Abdullah</a:t>
            </a:r>
          </a:p>
        </p:txBody>
      </p:sp>
      <p:sp>
        <p:nvSpPr>
          <p:cNvPr id="7" name="Slide Number Placeholder 5"/>
          <p:cNvSpPr>
            <a:spLocks noGrp="1"/>
          </p:cNvSpPr>
          <p:nvPr>
            <p:ph type="sldNum" sz="quarter" idx="12"/>
          </p:nvPr>
        </p:nvSpPr>
        <p:spPr/>
        <p:txBody>
          <a:bodyPr/>
          <a:lstStyle>
            <a:lvl1pPr>
              <a:defRPr/>
            </a:lvl1pPr>
          </a:lstStyle>
          <a:p>
            <a:pPr>
              <a:defRPr/>
            </a:pPr>
            <a:fld id="{9C0E4541-BD2C-4D75-9505-F352E3EC46E6}" type="slidenum">
              <a:rPr lang="en-US" altLang="en-US"/>
              <a:pPr>
                <a:defRPr/>
              </a:pPr>
              <a:t>‹#›</a:t>
            </a:fld>
            <a:endParaRPr lang="en-US" altLang="en-US"/>
          </a:p>
        </p:txBody>
      </p:sp>
    </p:spTree>
    <p:extLst>
      <p:ext uri="{BB962C8B-B14F-4D97-AF65-F5344CB8AC3E}">
        <p14:creationId xmlns:p14="http://schemas.microsoft.com/office/powerpoint/2010/main" val="1783567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r>
              <a:rPr lang="en-US"/>
              <a:t>Ahsan Abdullah</a:t>
            </a:r>
          </a:p>
        </p:txBody>
      </p:sp>
      <p:sp>
        <p:nvSpPr>
          <p:cNvPr id="9" name="Slide Number Placeholder 5"/>
          <p:cNvSpPr>
            <a:spLocks noGrp="1"/>
          </p:cNvSpPr>
          <p:nvPr>
            <p:ph type="sldNum" sz="quarter" idx="12"/>
          </p:nvPr>
        </p:nvSpPr>
        <p:spPr/>
        <p:txBody>
          <a:bodyPr/>
          <a:lstStyle>
            <a:lvl1pPr>
              <a:defRPr/>
            </a:lvl1pPr>
          </a:lstStyle>
          <a:p>
            <a:pPr>
              <a:defRPr/>
            </a:pPr>
            <a:fld id="{C690DECE-30EE-49EF-8024-75DD8E9BF0A7}" type="slidenum">
              <a:rPr lang="en-US" altLang="en-US"/>
              <a:pPr>
                <a:defRPr/>
              </a:pPr>
              <a:t>‹#›</a:t>
            </a:fld>
            <a:endParaRPr lang="en-US" altLang="en-US"/>
          </a:p>
        </p:txBody>
      </p:sp>
    </p:spTree>
    <p:extLst>
      <p:ext uri="{BB962C8B-B14F-4D97-AF65-F5344CB8AC3E}">
        <p14:creationId xmlns:p14="http://schemas.microsoft.com/office/powerpoint/2010/main" val="2771993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r>
              <a:rPr lang="en-US"/>
              <a:t>Ahsan Abdullah</a:t>
            </a:r>
          </a:p>
        </p:txBody>
      </p:sp>
      <p:sp>
        <p:nvSpPr>
          <p:cNvPr id="5" name="Slide Number Placeholder 5"/>
          <p:cNvSpPr>
            <a:spLocks noGrp="1"/>
          </p:cNvSpPr>
          <p:nvPr>
            <p:ph type="sldNum" sz="quarter" idx="12"/>
          </p:nvPr>
        </p:nvSpPr>
        <p:spPr/>
        <p:txBody>
          <a:bodyPr/>
          <a:lstStyle>
            <a:lvl1pPr>
              <a:defRPr/>
            </a:lvl1pPr>
          </a:lstStyle>
          <a:p>
            <a:pPr>
              <a:defRPr/>
            </a:pPr>
            <a:fld id="{0FD19677-DA48-4138-AE6A-5F737281276B}" type="slidenum">
              <a:rPr lang="en-US" altLang="en-US"/>
              <a:pPr>
                <a:defRPr/>
              </a:pPr>
              <a:t>‹#›</a:t>
            </a:fld>
            <a:endParaRPr lang="en-US" altLang="en-US"/>
          </a:p>
        </p:txBody>
      </p:sp>
    </p:spTree>
    <p:extLst>
      <p:ext uri="{BB962C8B-B14F-4D97-AF65-F5344CB8AC3E}">
        <p14:creationId xmlns:p14="http://schemas.microsoft.com/office/powerpoint/2010/main" val="2688709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r>
              <a:rPr lang="en-US"/>
              <a:t>Ahsan Abdullah</a:t>
            </a:r>
          </a:p>
        </p:txBody>
      </p:sp>
      <p:sp>
        <p:nvSpPr>
          <p:cNvPr id="4" name="Slide Number Placeholder 5"/>
          <p:cNvSpPr>
            <a:spLocks noGrp="1"/>
          </p:cNvSpPr>
          <p:nvPr>
            <p:ph type="sldNum" sz="quarter" idx="12"/>
          </p:nvPr>
        </p:nvSpPr>
        <p:spPr/>
        <p:txBody>
          <a:bodyPr/>
          <a:lstStyle>
            <a:lvl1pPr>
              <a:defRPr/>
            </a:lvl1pPr>
          </a:lstStyle>
          <a:p>
            <a:pPr>
              <a:defRPr/>
            </a:pPr>
            <a:fld id="{C83BA083-BD4B-472B-AEFF-65EA1C53E757}" type="slidenum">
              <a:rPr lang="en-US" altLang="en-US"/>
              <a:pPr>
                <a:defRPr/>
              </a:pPr>
              <a:t>‹#›</a:t>
            </a:fld>
            <a:endParaRPr lang="en-US" altLang="en-US"/>
          </a:p>
        </p:txBody>
      </p:sp>
    </p:spTree>
    <p:extLst>
      <p:ext uri="{BB962C8B-B14F-4D97-AF65-F5344CB8AC3E}">
        <p14:creationId xmlns:p14="http://schemas.microsoft.com/office/powerpoint/2010/main" val="583126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a:t>Ahsan Abdullah</a:t>
            </a:r>
          </a:p>
        </p:txBody>
      </p:sp>
      <p:sp>
        <p:nvSpPr>
          <p:cNvPr id="7" name="Slide Number Placeholder 5"/>
          <p:cNvSpPr>
            <a:spLocks noGrp="1"/>
          </p:cNvSpPr>
          <p:nvPr>
            <p:ph type="sldNum" sz="quarter" idx="12"/>
          </p:nvPr>
        </p:nvSpPr>
        <p:spPr/>
        <p:txBody>
          <a:bodyPr/>
          <a:lstStyle>
            <a:lvl1pPr>
              <a:defRPr/>
            </a:lvl1pPr>
          </a:lstStyle>
          <a:p>
            <a:pPr>
              <a:defRPr/>
            </a:pPr>
            <a:fld id="{898F38D0-9E25-4AC8-97C9-346675D63E9D}" type="slidenum">
              <a:rPr lang="en-US" altLang="en-US"/>
              <a:pPr>
                <a:defRPr/>
              </a:pPr>
              <a:t>‹#›</a:t>
            </a:fld>
            <a:endParaRPr lang="en-US" altLang="en-US"/>
          </a:p>
        </p:txBody>
      </p:sp>
    </p:spTree>
    <p:extLst>
      <p:ext uri="{BB962C8B-B14F-4D97-AF65-F5344CB8AC3E}">
        <p14:creationId xmlns:p14="http://schemas.microsoft.com/office/powerpoint/2010/main" val="3553117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a:t>Ahsan Abdullah</a:t>
            </a:r>
          </a:p>
        </p:txBody>
      </p:sp>
      <p:sp>
        <p:nvSpPr>
          <p:cNvPr id="7" name="Slide Number Placeholder 5"/>
          <p:cNvSpPr>
            <a:spLocks noGrp="1"/>
          </p:cNvSpPr>
          <p:nvPr>
            <p:ph type="sldNum" sz="quarter" idx="12"/>
          </p:nvPr>
        </p:nvSpPr>
        <p:spPr/>
        <p:txBody>
          <a:bodyPr/>
          <a:lstStyle>
            <a:lvl1pPr>
              <a:defRPr/>
            </a:lvl1pPr>
          </a:lstStyle>
          <a:p>
            <a:pPr>
              <a:defRPr/>
            </a:pPr>
            <a:fld id="{7E44A98D-2A9A-4DED-AFD1-0285FC8B6BA4}" type="slidenum">
              <a:rPr lang="en-US" altLang="en-US"/>
              <a:pPr>
                <a:defRPr/>
              </a:pPr>
              <a:t>‹#›</a:t>
            </a:fld>
            <a:endParaRPr lang="en-US" altLang="en-US"/>
          </a:p>
        </p:txBody>
      </p:sp>
    </p:spTree>
    <p:extLst>
      <p:ext uri="{BB962C8B-B14F-4D97-AF65-F5344CB8AC3E}">
        <p14:creationId xmlns:p14="http://schemas.microsoft.com/office/powerpoint/2010/main" val="2007025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latin typeface="Arial" charset="0"/>
              </a:defRPr>
            </a:lvl1pPr>
          </a:lstStyle>
          <a:p>
            <a:pPr>
              <a:defRPr/>
            </a:pPr>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defRPr>
            </a:lvl1pPr>
          </a:lstStyle>
          <a:p>
            <a:pPr>
              <a:defRPr/>
            </a:pPr>
            <a:r>
              <a:rPr lang="en-US"/>
              <a:t>Ahsan Abdullah</a:t>
            </a: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4E805E00-A746-4FFC-8FB6-4D8F33FC351B}"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5218" name="Rectangle 2"/>
          <p:cNvSpPr>
            <a:spLocks noGrp="1" noChangeArrowheads="1"/>
          </p:cNvSpPr>
          <p:nvPr>
            <p:ph type="title"/>
          </p:nvPr>
        </p:nvSpPr>
        <p:spPr>
          <a:xfrm>
            <a:off x="1994814" y="2262187"/>
            <a:ext cx="8226425" cy="1143000"/>
          </a:xfrm>
        </p:spPr>
        <p:txBody>
          <a:bodyPr rtlCol="0">
            <a:normAutofit fontScale="90000"/>
          </a:bodyPr>
          <a:lstStyle/>
          <a:p>
            <a:pPr algn="ctr">
              <a:defRPr/>
            </a:pPr>
            <a:r>
              <a:rPr lang="en-US" sz="4000" dirty="0"/>
              <a:t/>
            </a:r>
            <a:br>
              <a:rPr lang="en-US" sz="4000" dirty="0"/>
            </a:br>
            <a:r>
              <a:rPr lang="en-US" sz="4000" dirty="0"/>
              <a:t/>
            </a:r>
            <a:br>
              <a:rPr lang="en-US" sz="4000" dirty="0"/>
            </a:br>
            <a:r>
              <a:rPr lang="en-US" sz="4000" dirty="0"/>
              <a:t/>
            </a:r>
            <a:br>
              <a:rPr lang="en-US" sz="4000" dirty="0"/>
            </a:br>
            <a:r>
              <a:rPr lang="en-US" sz="4000" dirty="0"/>
              <a:t/>
            </a:r>
            <a:br>
              <a:rPr lang="en-US" sz="4000" dirty="0"/>
            </a:br>
            <a:r>
              <a:rPr lang="en-US" sz="4000" dirty="0"/>
              <a:t/>
            </a:r>
            <a:br>
              <a:rPr lang="en-US" sz="4000" dirty="0"/>
            </a:br>
            <a:r>
              <a:rPr lang="en-US" sz="4000" dirty="0"/>
              <a:t/>
            </a:r>
            <a:br>
              <a:rPr lang="en-US" sz="4000" dirty="0"/>
            </a:br>
            <a:r>
              <a:rPr lang="en-US" sz="4000" dirty="0"/>
              <a:t/>
            </a:r>
            <a:br>
              <a:rPr lang="en-US" sz="4000" dirty="0"/>
            </a:br>
            <a:r>
              <a:rPr lang="en-US" sz="4000" dirty="0"/>
              <a:t>K- Means Clustering Algorithm</a:t>
            </a:r>
            <a:br>
              <a:rPr lang="en-US" sz="4000" dirty="0"/>
            </a:br>
            <a:r>
              <a:rPr lang="en-US" sz="4000" dirty="0"/>
              <a:t/>
            </a:r>
            <a:br>
              <a:rPr lang="en-US" sz="4000" dirty="0"/>
            </a:br>
            <a:r>
              <a:rPr lang="en-US" sz="2700" dirty="0">
                <a:latin typeface="Arial" charset="0"/>
              </a:rPr>
              <a:t>Mohib Khan</a:t>
            </a:r>
            <a:br>
              <a:rPr lang="en-US" sz="2700" dirty="0">
                <a:latin typeface="Arial" charset="0"/>
              </a:rPr>
            </a:br>
            <a:r>
              <a:rPr lang="en-US" sz="2700" dirty="0">
                <a:effectLst>
                  <a:outerShdw blurRad="38100" dist="38100" dir="2700000" algn="tl">
                    <a:srgbClr val="000000"/>
                  </a:outerShdw>
                </a:effectLst>
                <a:latin typeface="Arial" charset="0"/>
              </a:rPr>
              <a:t>Data Scientist</a:t>
            </a:r>
            <a:br>
              <a:rPr lang="en-US" sz="2700" dirty="0">
                <a:effectLst>
                  <a:outerShdw blurRad="38100" dist="38100" dir="2700000" algn="tl">
                    <a:srgbClr val="000000"/>
                  </a:outerShdw>
                </a:effectLst>
                <a:latin typeface="Arial" charset="0"/>
              </a:rPr>
            </a:br>
            <a:r>
              <a:rPr lang="en-US" sz="2700" dirty="0">
                <a:effectLst>
                  <a:outerShdw blurRad="38100" dist="38100" dir="2700000" algn="tl">
                    <a:srgbClr val="000000"/>
                  </a:outerShdw>
                </a:effectLst>
                <a:latin typeface="Arial" charset="0"/>
              </a:rPr>
              <a:t/>
            </a:r>
            <a:br>
              <a:rPr lang="en-US" sz="2700" dirty="0">
                <a:effectLst>
                  <a:outerShdw blurRad="38100" dist="38100" dir="2700000" algn="tl">
                    <a:srgbClr val="000000"/>
                  </a:outerShdw>
                </a:effectLst>
                <a:latin typeface="Arial" charset="0"/>
              </a:rPr>
            </a:br>
            <a:r>
              <a:rPr lang="en-US" sz="2700" dirty="0">
                <a:effectLst>
                  <a:outerShdw blurRad="38100" dist="38100" dir="2700000" algn="tl">
                    <a:srgbClr val="000000"/>
                  </a:outerShdw>
                </a:effectLst>
                <a:latin typeface="Arial" charset="0"/>
              </a:rPr>
              <a:t/>
            </a:r>
            <a:br>
              <a:rPr lang="en-US" sz="2700" dirty="0">
                <a:effectLst>
                  <a:outerShdw blurRad="38100" dist="38100" dir="2700000" algn="tl">
                    <a:srgbClr val="000000"/>
                  </a:outerShdw>
                </a:effectLst>
                <a:latin typeface="Arial" charset="0"/>
              </a:rPr>
            </a:br>
            <a:endParaRPr lang="en-US" sz="2700" dirty="0"/>
          </a:p>
        </p:txBody>
      </p:sp>
      <p:sp>
        <p:nvSpPr>
          <p:cNvPr id="409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11E4AE7-62E9-4336-BD23-56A80EF31644}" type="slidenum">
              <a:rPr lang="en-US" altLang="en-US" sz="1200">
                <a:solidFill>
                  <a:srgbClr val="898989"/>
                </a:solidFill>
                <a:latin typeface="Arial" panose="020B0604020202020204" pitchFamily="34" charset="0"/>
              </a:rPr>
              <a:pPr>
                <a:spcBef>
                  <a:spcPct val="0"/>
                </a:spcBef>
                <a:buFontTx/>
                <a:buNone/>
              </a:pPr>
              <a:t>1</a:t>
            </a:fld>
            <a:endParaRPr lang="en-US" altLang="en-US" sz="1200">
              <a:solidFill>
                <a:srgbClr val="898989"/>
              </a:solidFill>
              <a:latin typeface="Arial" panose="020B0604020202020204" pitchFamily="34" charset="0"/>
            </a:endParaRPr>
          </a:p>
        </p:txBody>
      </p:sp>
      <p:sp>
        <p:nvSpPr>
          <p:cNvPr id="2" name="Rectangle 1"/>
          <p:cNvSpPr/>
          <p:nvPr/>
        </p:nvSpPr>
        <p:spPr>
          <a:xfrm>
            <a:off x="3352800" y="1600201"/>
            <a:ext cx="4648200" cy="707886"/>
          </a:xfrm>
          <a:prstGeom prst="rect">
            <a:avLst/>
          </a:prstGeom>
        </p:spPr>
        <p:txBody>
          <a:bodyPr>
            <a:spAutoFit/>
          </a:bodyPr>
          <a:lstStyle/>
          <a:p>
            <a:pPr algn="ctr">
              <a:defRPr/>
            </a:pPr>
            <a:r>
              <a:rPr lang="en-US" sz="4000" dirty="0">
                <a:solidFill>
                  <a:schemeClr val="tx2"/>
                </a:solidFill>
                <a:effectLst>
                  <a:outerShdw blurRad="38100" dist="38100" dir="2700000" algn="tl">
                    <a:srgbClr val="000000"/>
                  </a:outerShdw>
                </a:effectLst>
                <a:latin typeface="+mj-lt"/>
                <a:ea typeface="+mj-ea"/>
                <a:cs typeface="+mj-cs"/>
              </a:rPr>
              <a:t>   </a:t>
            </a:r>
          </a:p>
        </p:txBody>
      </p:sp>
    </p:spTree>
  </p:cSld>
  <p:clrMapOvr>
    <a:masterClrMapping/>
  </p:clrMapOvr>
  <mc:AlternateContent xmlns:mc="http://schemas.openxmlformats.org/markup-compatibility/2006" xmlns:p14="http://schemas.microsoft.com/office/powerpoint/2010/main">
    <mc:Choice Requires="p14">
      <p:transition spd="slow" p14:dur="2000" advTm="7410"/>
    </mc:Choice>
    <mc:Fallback xmlns="">
      <p:transition spd="slow" advTm="741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Rectangle 2"/>
          <p:cNvSpPr>
            <a:spLocks noGrp="1" noChangeArrowheads="1"/>
          </p:cNvSpPr>
          <p:nvPr>
            <p:ph type="title"/>
          </p:nvPr>
        </p:nvSpPr>
        <p:spPr>
          <a:xfrm>
            <a:off x="1524000" y="0"/>
            <a:ext cx="9144000" cy="685800"/>
          </a:xfrm>
          <a:solidFill>
            <a:schemeClr val="accent1"/>
          </a:solidFill>
        </p:spPr>
        <p:txBody>
          <a:bodyPr rtlCol="0">
            <a:normAutofit fontScale="90000"/>
          </a:bodyPr>
          <a:lstStyle/>
          <a:p>
            <a:pPr>
              <a:defRPr/>
            </a:pPr>
            <a:r>
              <a:rPr lang="en-US" b="1" dirty="0"/>
              <a:t>k-Means: Step-By-Step Example</a:t>
            </a:r>
          </a:p>
        </p:txBody>
      </p:sp>
      <p:sp>
        <p:nvSpPr>
          <p:cNvPr id="2150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73CD093-56FA-4ABF-A4C3-786EBEA11516}" type="slidenum">
              <a:rPr lang="en-US" altLang="en-US" sz="1200">
                <a:solidFill>
                  <a:srgbClr val="898989"/>
                </a:solidFill>
                <a:latin typeface="Arial" panose="020B0604020202020204" pitchFamily="34" charset="0"/>
              </a:rPr>
              <a:pPr>
                <a:spcBef>
                  <a:spcPct val="0"/>
                </a:spcBef>
                <a:buFontTx/>
                <a:buNone/>
              </a:pPr>
              <a:t>10</a:t>
            </a:fld>
            <a:endParaRPr lang="en-US" altLang="en-US" sz="1200">
              <a:solidFill>
                <a:srgbClr val="898989"/>
              </a:solidFill>
              <a:latin typeface="Arial" panose="020B0604020202020204" pitchFamily="34" charset="0"/>
            </a:endParaRPr>
          </a:p>
        </p:txBody>
      </p:sp>
      <p:sp>
        <p:nvSpPr>
          <p:cNvPr id="21508" name="Content Placeholder 1"/>
          <p:cNvSpPr>
            <a:spLocks noGrp="1"/>
          </p:cNvSpPr>
          <p:nvPr>
            <p:ph idx="1"/>
          </p:nvPr>
        </p:nvSpPr>
        <p:spPr/>
        <p:txBody>
          <a:bodyPr/>
          <a:lstStyle/>
          <a:p>
            <a:endParaRPr lang="en-US" altLang="en-US"/>
          </a:p>
        </p:txBody>
      </p:sp>
      <p:pic>
        <p:nvPicPr>
          <p:cNvPr id="21509"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58964" y="915988"/>
            <a:ext cx="8809037"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Tm="111148"/>
    </mc:Choice>
    <mc:Fallback xmlns="">
      <p:transition spd="slow" advTm="111148"/>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Rectangle 2"/>
          <p:cNvSpPr>
            <a:spLocks noGrp="1" noChangeArrowheads="1"/>
          </p:cNvSpPr>
          <p:nvPr>
            <p:ph type="title"/>
          </p:nvPr>
        </p:nvSpPr>
        <p:spPr>
          <a:xfrm>
            <a:off x="1524000" y="0"/>
            <a:ext cx="9144000" cy="685800"/>
          </a:xfrm>
          <a:solidFill>
            <a:schemeClr val="accent1"/>
          </a:solidFill>
        </p:spPr>
        <p:txBody>
          <a:bodyPr rtlCol="0">
            <a:normAutofit fontScale="90000"/>
          </a:bodyPr>
          <a:lstStyle/>
          <a:p>
            <a:pPr>
              <a:defRPr/>
            </a:pPr>
            <a:r>
              <a:rPr lang="en-US" b="1" dirty="0"/>
              <a:t>k-Means: Step-By-Step Example</a:t>
            </a:r>
          </a:p>
        </p:txBody>
      </p:sp>
      <p:sp>
        <p:nvSpPr>
          <p:cNvPr id="2355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ADB3CDD-F3C0-495E-A60E-CC32CC193E98}" type="slidenum">
              <a:rPr lang="en-US" altLang="en-US" sz="1200">
                <a:solidFill>
                  <a:srgbClr val="898989"/>
                </a:solidFill>
                <a:latin typeface="Arial" panose="020B0604020202020204" pitchFamily="34" charset="0"/>
              </a:rPr>
              <a:pPr>
                <a:spcBef>
                  <a:spcPct val="0"/>
                </a:spcBef>
                <a:buFontTx/>
                <a:buNone/>
              </a:pPr>
              <a:t>11</a:t>
            </a:fld>
            <a:endParaRPr lang="en-US" altLang="en-US" sz="1200">
              <a:solidFill>
                <a:srgbClr val="898989"/>
              </a:solidFill>
              <a:latin typeface="Arial" panose="020B0604020202020204" pitchFamily="34" charset="0"/>
            </a:endParaRPr>
          </a:p>
        </p:txBody>
      </p:sp>
      <p:sp>
        <p:nvSpPr>
          <p:cNvPr id="23556" name="Content Placeholder 1"/>
          <p:cNvSpPr>
            <a:spLocks noGrp="1"/>
          </p:cNvSpPr>
          <p:nvPr>
            <p:ph idx="1"/>
          </p:nvPr>
        </p:nvSpPr>
        <p:spPr/>
        <p:txBody>
          <a:bodyPr/>
          <a:lstStyle/>
          <a:p>
            <a:endParaRPr lang="en-US" altLang="en-US"/>
          </a:p>
        </p:txBody>
      </p:sp>
      <p:pic>
        <p:nvPicPr>
          <p:cNvPr id="23557"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914400"/>
            <a:ext cx="8382000" cy="584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Tm="96832"/>
    </mc:Choice>
    <mc:Fallback xmlns="">
      <p:transition spd="slow" advTm="96832"/>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Rectangle 2"/>
          <p:cNvSpPr>
            <a:spLocks noGrp="1" noChangeArrowheads="1"/>
          </p:cNvSpPr>
          <p:nvPr>
            <p:ph type="title"/>
          </p:nvPr>
        </p:nvSpPr>
        <p:spPr>
          <a:xfrm>
            <a:off x="1524000" y="0"/>
            <a:ext cx="9144000" cy="685800"/>
          </a:xfrm>
          <a:solidFill>
            <a:schemeClr val="accent1"/>
          </a:solidFill>
        </p:spPr>
        <p:txBody>
          <a:bodyPr rtlCol="0">
            <a:normAutofit fontScale="90000"/>
          </a:bodyPr>
          <a:lstStyle/>
          <a:p>
            <a:pPr>
              <a:defRPr/>
            </a:pPr>
            <a:r>
              <a:rPr lang="en-US" b="1" dirty="0"/>
              <a:t>k-Means: Step-By-Step Example</a:t>
            </a:r>
          </a:p>
        </p:txBody>
      </p:sp>
      <p:sp>
        <p:nvSpPr>
          <p:cNvPr id="2560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3C84B31-B91A-4B0B-A311-3487E0C80D27}" type="slidenum">
              <a:rPr lang="en-US" altLang="en-US" sz="1200">
                <a:solidFill>
                  <a:srgbClr val="898989"/>
                </a:solidFill>
                <a:latin typeface="Arial" panose="020B0604020202020204" pitchFamily="34" charset="0"/>
              </a:rPr>
              <a:pPr>
                <a:spcBef>
                  <a:spcPct val="0"/>
                </a:spcBef>
                <a:buFontTx/>
                <a:buNone/>
              </a:pPr>
              <a:t>12</a:t>
            </a:fld>
            <a:endParaRPr lang="en-US" altLang="en-US" sz="1200">
              <a:solidFill>
                <a:srgbClr val="898989"/>
              </a:solidFill>
              <a:latin typeface="Arial" panose="020B0604020202020204" pitchFamily="34" charset="0"/>
            </a:endParaRPr>
          </a:p>
        </p:txBody>
      </p:sp>
      <p:sp>
        <p:nvSpPr>
          <p:cNvPr id="25604" name="Content Placeholder 1"/>
          <p:cNvSpPr>
            <a:spLocks noGrp="1"/>
          </p:cNvSpPr>
          <p:nvPr>
            <p:ph idx="1"/>
          </p:nvPr>
        </p:nvSpPr>
        <p:spPr/>
        <p:txBody>
          <a:bodyPr/>
          <a:lstStyle/>
          <a:p>
            <a:endParaRPr lang="en-US" altLang="en-US"/>
          </a:p>
        </p:txBody>
      </p:sp>
      <p:pic>
        <p:nvPicPr>
          <p:cNvPr id="25605"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57350" y="952501"/>
            <a:ext cx="8877300" cy="544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Tm="53368"/>
    </mc:Choice>
    <mc:Fallback xmlns="">
      <p:transition spd="slow" advTm="53368"/>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Rectangle 2"/>
          <p:cNvSpPr>
            <a:spLocks noGrp="1" noChangeArrowheads="1"/>
          </p:cNvSpPr>
          <p:nvPr>
            <p:ph type="title"/>
          </p:nvPr>
        </p:nvSpPr>
        <p:spPr>
          <a:xfrm>
            <a:off x="1524000" y="0"/>
            <a:ext cx="9144000" cy="685800"/>
          </a:xfrm>
          <a:solidFill>
            <a:schemeClr val="accent1"/>
          </a:solidFill>
        </p:spPr>
        <p:txBody>
          <a:bodyPr rtlCol="0">
            <a:normAutofit fontScale="90000"/>
          </a:bodyPr>
          <a:lstStyle/>
          <a:p>
            <a:pPr>
              <a:defRPr/>
            </a:pPr>
            <a:r>
              <a:rPr lang="en-US" b="1" dirty="0"/>
              <a:t>k-Means: Step-By-Step Example</a:t>
            </a:r>
          </a:p>
        </p:txBody>
      </p:sp>
      <p:sp>
        <p:nvSpPr>
          <p:cNvPr id="2765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8CD52F2-C158-4BDD-8C54-7EF5E3DBF8DC}" type="slidenum">
              <a:rPr lang="en-US" altLang="en-US" sz="1200">
                <a:solidFill>
                  <a:srgbClr val="898989"/>
                </a:solidFill>
                <a:latin typeface="Arial" panose="020B0604020202020204" pitchFamily="34" charset="0"/>
              </a:rPr>
              <a:pPr>
                <a:spcBef>
                  <a:spcPct val="0"/>
                </a:spcBef>
                <a:buFontTx/>
                <a:buNone/>
              </a:pPr>
              <a:t>13</a:t>
            </a:fld>
            <a:endParaRPr lang="en-US" altLang="en-US" sz="1200">
              <a:solidFill>
                <a:srgbClr val="898989"/>
              </a:solidFill>
              <a:latin typeface="Arial" panose="020B0604020202020204" pitchFamily="34" charset="0"/>
            </a:endParaRPr>
          </a:p>
        </p:txBody>
      </p:sp>
      <p:sp>
        <p:nvSpPr>
          <p:cNvPr id="27652" name="Content Placeholder 1"/>
          <p:cNvSpPr>
            <a:spLocks noGrp="1"/>
          </p:cNvSpPr>
          <p:nvPr>
            <p:ph idx="1"/>
          </p:nvPr>
        </p:nvSpPr>
        <p:spPr/>
        <p:txBody>
          <a:bodyPr/>
          <a:lstStyle/>
          <a:p>
            <a:endParaRPr lang="en-US" altLang="en-US"/>
          </a:p>
        </p:txBody>
      </p:sp>
      <p:pic>
        <p:nvPicPr>
          <p:cNvPr id="27653"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915988"/>
            <a:ext cx="8656638" cy="544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Tm="84349"/>
    </mc:Choice>
    <mc:Fallback xmlns="">
      <p:transition spd="slow" advTm="84349"/>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Rectangle 2"/>
          <p:cNvSpPr>
            <a:spLocks noGrp="1" noChangeArrowheads="1"/>
          </p:cNvSpPr>
          <p:nvPr>
            <p:ph type="title"/>
          </p:nvPr>
        </p:nvSpPr>
        <p:spPr>
          <a:xfrm>
            <a:off x="1524000" y="0"/>
            <a:ext cx="9144000" cy="685800"/>
          </a:xfrm>
          <a:solidFill>
            <a:schemeClr val="accent1"/>
          </a:solidFill>
        </p:spPr>
        <p:txBody>
          <a:bodyPr rtlCol="0">
            <a:normAutofit fontScale="90000"/>
          </a:bodyPr>
          <a:lstStyle/>
          <a:p>
            <a:pPr>
              <a:defRPr/>
            </a:pPr>
            <a:r>
              <a:rPr lang="en-US" b="1" dirty="0"/>
              <a:t>k-Means: Step-By-Step Example</a:t>
            </a:r>
          </a:p>
        </p:txBody>
      </p:sp>
      <p:sp>
        <p:nvSpPr>
          <p:cNvPr id="2969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440C837-0873-4244-B34F-871EAF0706D9}" type="slidenum">
              <a:rPr lang="en-US" altLang="en-US" sz="1200">
                <a:solidFill>
                  <a:srgbClr val="898989"/>
                </a:solidFill>
                <a:latin typeface="Arial" panose="020B0604020202020204" pitchFamily="34" charset="0"/>
              </a:rPr>
              <a:pPr>
                <a:spcBef>
                  <a:spcPct val="0"/>
                </a:spcBef>
                <a:buFontTx/>
                <a:buNone/>
              </a:pPr>
              <a:t>14</a:t>
            </a:fld>
            <a:endParaRPr lang="en-US" altLang="en-US" sz="1200">
              <a:solidFill>
                <a:srgbClr val="898989"/>
              </a:solidFill>
              <a:latin typeface="Arial" panose="020B0604020202020204" pitchFamily="34" charset="0"/>
            </a:endParaRPr>
          </a:p>
        </p:txBody>
      </p:sp>
      <p:sp>
        <p:nvSpPr>
          <p:cNvPr id="29700" name="Content Placeholder 1"/>
          <p:cNvSpPr>
            <a:spLocks noGrp="1"/>
          </p:cNvSpPr>
          <p:nvPr>
            <p:ph idx="1"/>
          </p:nvPr>
        </p:nvSpPr>
        <p:spPr/>
        <p:txBody>
          <a:bodyPr/>
          <a:lstStyle/>
          <a:p>
            <a:endParaRPr lang="en-US" altLang="en-US"/>
          </a:p>
        </p:txBody>
      </p:sp>
      <p:pic>
        <p:nvPicPr>
          <p:cNvPr id="29701"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012826"/>
            <a:ext cx="8839200" cy="534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Tm="83469"/>
    </mc:Choice>
    <mc:Fallback xmlns="">
      <p:transition spd="slow" advTm="83469"/>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Rectangle 2"/>
          <p:cNvSpPr>
            <a:spLocks noGrp="1" noChangeArrowheads="1"/>
          </p:cNvSpPr>
          <p:nvPr>
            <p:ph type="title"/>
          </p:nvPr>
        </p:nvSpPr>
        <p:spPr>
          <a:xfrm>
            <a:off x="1524000" y="0"/>
            <a:ext cx="9144000" cy="685800"/>
          </a:xfrm>
          <a:solidFill>
            <a:schemeClr val="accent1"/>
          </a:solidFill>
        </p:spPr>
        <p:txBody>
          <a:bodyPr rtlCol="0">
            <a:normAutofit fontScale="90000"/>
          </a:bodyPr>
          <a:lstStyle/>
          <a:p>
            <a:pPr>
              <a:defRPr/>
            </a:pPr>
            <a:r>
              <a:rPr lang="en-US" b="1" dirty="0"/>
              <a:t>k-Means: Step-By-Step Example</a:t>
            </a:r>
          </a:p>
        </p:txBody>
      </p:sp>
      <p:sp>
        <p:nvSpPr>
          <p:cNvPr id="3174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8B298A0-929D-4750-ABD3-05509B794081}" type="slidenum">
              <a:rPr lang="en-US" altLang="en-US" sz="1200">
                <a:solidFill>
                  <a:srgbClr val="898989"/>
                </a:solidFill>
                <a:latin typeface="Arial" panose="020B0604020202020204" pitchFamily="34" charset="0"/>
              </a:rPr>
              <a:pPr>
                <a:spcBef>
                  <a:spcPct val="0"/>
                </a:spcBef>
                <a:buFontTx/>
                <a:buNone/>
              </a:pPr>
              <a:t>15</a:t>
            </a:fld>
            <a:endParaRPr lang="en-US" altLang="en-US" sz="1200">
              <a:solidFill>
                <a:srgbClr val="898989"/>
              </a:solidFill>
              <a:latin typeface="Arial" panose="020B0604020202020204" pitchFamily="34" charset="0"/>
            </a:endParaRPr>
          </a:p>
        </p:txBody>
      </p:sp>
      <p:sp>
        <p:nvSpPr>
          <p:cNvPr id="31748" name="Content Placeholder 1"/>
          <p:cNvSpPr>
            <a:spLocks noGrp="1"/>
          </p:cNvSpPr>
          <p:nvPr>
            <p:ph idx="1"/>
          </p:nvPr>
        </p:nvSpPr>
        <p:spPr/>
        <p:txBody>
          <a:bodyPr/>
          <a:lstStyle/>
          <a:p>
            <a:endParaRPr lang="en-US" altLang="en-US"/>
          </a:p>
        </p:txBody>
      </p:sp>
      <p:pic>
        <p:nvPicPr>
          <p:cNvPr id="31749"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28801" y="1028701"/>
            <a:ext cx="8201025" cy="503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Tm="31127"/>
    </mc:Choice>
    <mc:Fallback xmlns="">
      <p:transition spd="slow" advTm="31127"/>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Rectangle 2"/>
          <p:cNvSpPr>
            <a:spLocks noGrp="1" noChangeArrowheads="1"/>
          </p:cNvSpPr>
          <p:nvPr>
            <p:ph type="title"/>
          </p:nvPr>
        </p:nvSpPr>
        <p:spPr>
          <a:xfrm>
            <a:off x="1524000" y="0"/>
            <a:ext cx="9144000" cy="685800"/>
          </a:xfrm>
          <a:solidFill>
            <a:schemeClr val="accent1"/>
          </a:solidFill>
        </p:spPr>
        <p:txBody>
          <a:bodyPr rtlCol="0">
            <a:normAutofit fontScale="90000"/>
          </a:bodyPr>
          <a:lstStyle/>
          <a:p>
            <a:pPr>
              <a:defRPr/>
            </a:pPr>
            <a:r>
              <a:rPr lang="en-US" b="1" dirty="0"/>
              <a:t>k-Means: Step-By-Step Example</a:t>
            </a:r>
          </a:p>
        </p:txBody>
      </p:sp>
      <p:sp>
        <p:nvSpPr>
          <p:cNvPr id="3379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34BB4E1-982F-4C80-B73E-472889459392}" type="slidenum">
              <a:rPr lang="en-US" altLang="en-US" sz="1200">
                <a:solidFill>
                  <a:srgbClr val="898989"/>
                </a:solidFill>
                <a:latin typeface="Arial" panose="020B0604020202020204" pitchFamily="34" charset="0"/>
              </a:rPr>
              <a:pPr>
                <a:spcBef>
                  <a:spcPct val="0"/>
                </a:spcBef>
                <a:buFontTx/>
                <a:buNone/>
              </a:pPr>
              <a:t>16</a:t>
            </a:fld>
            <a:endParaRPr lang="en-US" altLang="en-US" sz="1200">
              <a:solidFill>
                <a:srgbClr val="898989"/>
              </a:solidFill>
              <a:latin typeface="Arial" panose="020B0604020202020204" pitchFamily="34" charset="0"/>
            </a:endParaRPr>
          </a:p>
        </p:txBody>
      </p:sp>
      <p:sp>
        <p:nvSpPr>
          <p:cNvPr id="33796" name="Content Placeholder 1"/>
          <p:cNvSpPr>
            <a:spLocks noGrp="1"/>
          </p:cNvSpPr>
          <p:nvPr>
            <p:ph idx="1"/>
          </p:nvPr>
        </p:nvSpPr>
        <p:spPr/>
        <p:txBody>
          <a:bodyPr/>
          <a:lstStyle/>
          <a:p>
            <a:endParaRPr lang="en-US" altLang="en-US"/>
          </a:p>
        </p:txBody>
      </p:sp>
      <p:pic>
        <p:nvPicPr>
          <p:cNvPr id="33797"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915988"/>
            <a:ext cx="8415338" cy="544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Tm="45818"/>
    </mc:Choice>
    <mc:Fallback xmlns="">
      <p:transition spd="slow" advTm="45818"/>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Rectangle 2"/>
          <p:cNvSpPr>
            <a:spLocks noGrp="1" noChangeArrowheads="1"/>
          </p:cNvSpPr>
          <p:nvPr>
            <p:ph type="title"/>
          </p:nvPr>
        </p:nvSpPr>
        <p:spPr>
          <a:xfrm>
            <a:off x="1524000" y="0"/>
            <a:ext cx="9144000" cy="685800"/>
          </a:xfrm>
          <a:solidFill>
            <a:schemeClr val="accent1"/>
          </a:solidFill>
        </p:spPr>
        <p:txBody>
          <a:bodyPr rtlCol="0">
            <a:normAutofit fontScale="90000"/>
          </a:bodyPr>
          <a:lstStyle/>
          <a:p>
            <a:pPr>
              <a:defRPr/>
            </a:pPr>
            <a:r>
              <a:rPr lang="en-US" b="1" dirty="0"/>
              <a:t>k-Means: Step-By-Step Example</a:t>
            </a:r>
          </a:p>
        </p:txBody>
      </p:sp>
      <p:sp>
        <p:nvSpPr>
          <p:cNvPr id="3584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AEC450E-4EB1-4C04-8A81-F8657E79B664}" type="slidenum">
              <a:rPr lang="en-US" altLang="en-US" sz="1200">
                <a:solidFill>
                  <a:srgbClr val="898989"/>
                </a:solidFill>
                <a:latin typeface="Arial" panose="020B0604020202020204" pitchFamily="34" charset="0"/>
              </a:rPr>
              <a:pPr>
                <a:spcBef>
                  <a:spcPct val="0"/>
                </a:spcBef>
                <a:buFontTx/>
                <a:buNone/>
              </a:pPr>
              <a:t>17</a:t>
            </a:fld>
            <a:endParaRPr lang="en-US" altLang="en-US" sz="1200">
              <a:solidFill>
                <a:srgbClr val="898989"/>
              </a:solidFill>
              <a:latin typeface="Arial" panose="020B0604020202020204" pitchFamily="34" charset="0"/>
            </a:endParaRPr>
          </a:p>
        </p:txBody>
      </p:sp>
      <p:pic>
        <p:nvPicPr>
          <p:cNvPr id="35844"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57338" y="760414"/>
            <a:ext cx="8958262" cy="2395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5" name="Picture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3429000"/>
            <a:ext cx="7177088"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Tm="52356"/>
    </mc:Choice>
    <mc:Fallback xmlns="">
      <p:transition spd="slow" advTm="52356"/>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Rectangle 2"/>
          <p:cNvSpPr>
            <a:spLocks noGrp="1" noChangeArrowheads="1"/>
          </p:cNvSpPr>
          <p:nvPr>
            <p:ph type="title"/>
          </p:nvPr>
        </p:nvSpPr>
        <p:spPr>
          <a:xfrm>
            <a:off x="1524000" y="0"/>
            <a:ext cx="9144000" cy="685800"/>
          </a:xfrm>
          <a:solidFill>
            <a:schemeClr val="accent1"/>
          </a:solidFill>
        </p:spPr>
        <p:txBody>
          <a:bodyPr rtlCol="0">
            <a:normAutofit fontScale="90000"/>
          </a:bodyPr>
          <a:lstStyle/>
          <a:p>
            <a:pPr>
              <a:defRPr/>
            </a:pPr>
            <a:r>
              <a:rPr lang="en-US" b="1" dirty="0"/>
              <a:t>k-Means: Step-By-Step Example</a:t>
            </a:r>
          </a:p>
        </p:txBody>
      </p:sp>
      <p:sp>
        <p:nvSpPr>
          <p:cNvPr id="3789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8C4070F-8E68-4CB9-9AC2-05F34D7CE364}" type="slidenum">
              <a:rPr lang="en-US" altLang="en-US" sz="1200">
                <a:solidFill>
                  <a:srgbClr val="898989"/>
                </a:solidFill>
                <a:latin typeface="Arial" panose="020B0604020202020204" pitchFamily="34" charset="0"/>
              </a:rPr>
              <a:pPr>
                <a:spcBef>
                  <a:spcPct val="0"/>
                </a:spcBef>
                <a:buFontTx/>
                <a:buNone/>
              </a:pPr>
              <a:t>18</a:t>
            </a:fld>
            <a:endParaRPr lang="en-US" altLang="en-US" sz="1200">
              <a:solidFill>
                <a:srgbClr val="898989"/>
              </a:solidFill>
              <a:latin typeface="Arial" panose="020B0604020202020204" pitchFamily="34" charset="0"/>
            </a:endParaRPr>
          </a:p>
        </p:txBody>
      </p:sp>
      <p:sp>
        <p:nvSpPr>
          <p:cNvPr id="37892" name="Content Placeholder 1"/>
          <p:cNvSpPr>
            <a:spLocks noGrp="1"/>
          </p:cNvSpPr>
          <p:nvPr>
            <p:ph idx="1"/>
          </p:nvPr>
        </p:nvSpPr>
        <p:spPr/>
        <p:txBody>
          <a:bodyPr/>
          <a:lstStyle/>
          <a:p>
            <a:endParaRPr lang="en-US" altLang="en-US"/>
          </a:p>
        </p:txBody>
      </p:sp>
      <p:pic>
        <p:nvPicPr>
          <p:cNvPr id="37893"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915989"/>
            <a:ext cx="8991600" cy="570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Tm="12766"/>
    </mc:Choice>
    <mc:Fallback xmlns="">
      <p:transition spd="slow" advTm="12766"/>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Rectangle 2"/>
          <p:cNvSpPr>
            <a:spLocks noGrp="1" noChangeArrowheads="1"/>
          </p:cNvSpPr>
          <p:nvPr>
            <p:ph type="title"/>
          </p:nvPr>
        </p:nvSpPr>
        <p:spPr>
          <a:xfrm>
            <a:off x="1524000" y="0"/>
            <a:ext cx="9144000" cy="685800"/>
          </a:xfrm>
          <a:solidFill>
            <a:schemeClr val="accent1"/>
          </a:solidFill>
        </p:spPr>
        <p:txBody>
          <a:bodyPr rtlCol="0">
            <a:normAutofit fontScale="90000"/>
          </a:bodyPr>
          <a:lstStyle/>
          <a:p>
            <a:pPr>
              <a:defRPr/>
            </a:pPr>
            <a:r>
              <a:rPr lang="en-US" b="1" dirty="0"/>
              <a:t>k-Means: Step-By-Step Example</a:t>
            </a:r>
          </a:p>
        </p:txBody>
      </p:sp>
      <p:sp>
        <p:nvSpPr>
          <p:cNvPr id="3993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5F544EB-5F9B-4FE6-8C82-4C748AB51B22}" type="slidenum">
              <a:rPr lang="en-US" altLang="en-US" sz="1200">
                <a:solidFill>
                  <a:srgbClr val="898989"/>
                </a:solidFill>
                <a:latin typeface="Arial" panose="020B0604020202020204" pitchFamily="34" charset="0"/>
              </a:rPr>
              <a:pPr>
                <a:spcBef>
                  <a:spcPct val="0"/>
                </a:spcBef>
                <a:buFontTx/>
                <a:buNone/>
              </a:pPr>
              <a:t>19</a:t>
            </a:fld>
            <a:endParaRPr lang="en-US" altLang="en-US" sz="1200">
              <a:solidFill>
                <a:srgbClr val="898989"/>
              </a:solidFill>
              <a:latin typeface="Arial" panose="020B0604020202020204" pitchFamily="34" charset="0"/>
            </a:endParaRPr>
          </a:p>
        </p:txBody>
      </p:sp>
      <p:pic>
        <p:nvPicPr>
          <p:cNvPr id="39940"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52601" y="876300"/>
            <a:ext cx="8621713" cy="506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Tm="11997"/>
    </mc:Choice>
    <mc:Fallback xmlns="">
      <p:transition spd="slow" advTm="11997"/>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808289" y="457200"/>
            <a:ext cx="7297737" cy="782638"/>
          </a:xfrm>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r>
              <a:rPr lang="en-US" altLang="en-US" dirty="0"/>
              <a:t>What is Cluster</a:t>
            </a:r>
          </a:p>
        </p:txBody>
      </p:sp>
      <p:sp>
        <p:nvSpPr>
          <p:cNvPr id="5123" name="Rectangle 3"/>
          <p:cNvSpPr>
            <a:spLocks noGrp="1" noChangeArrowheads="1"/>
          </p:cNvSpPr>
          <p:nvPr>
            <p:ph type="body" idx="1"/>
          </p:nvPr>
        </p:nvSpPr>
        <p:spPr>
          <a:xfrm>
            <a:off x="1905000" y="1447800"/>
            <a:ext cx="8458200" cy="4953000"/>
          </a:xfrm>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a:lnSpc>
                <a:spcPct val="90000"/>
              </a:lnSpc>
            </a:pPr>
            <a:r>
              <a:rPr lang="en-US" altLang="en-US" dirty="0"/>
              <a:t>Cluster: a collection of data objects</a:t>
            </a:r>
          </a:p>
          <a:p>
            <a:pPr lvl="1">
              <a:lnSpc>
                <a:spcPct val="90000"/>
              </a:lnSpc>
            </a:pPr>
            <a:r>
              <a:rPr lang="en-US" altLang="en-US" dirty="0"/>
              <a:t>Similar to one another within the same cluster</a:t>
            </a:r>
          </a:p>
          <a:p>
            <a:pPr lvl="1">
              <a:lnSpc>
                <a:spcPct val="90000"/>
              </a:lnSpc>
            </a:pPr>
            <a:r>
              <a:rPr lang="en-US" altLang="en-US" dirty="0"/>
              <a:t>Dissimilar to the objects in other clusters</a:t>
            </a:r>
          </a:p>
          <a:p>
            <a:pPr>
              <a:lnSpc>
                <a:spcPct val="90000"/>
              </a:lnSpc>
            </a:pPr>
            <a:r>
              <a:rPr lang="en-US" altLang="en-US" dirty="0"/>
              <a:t>Cluster analysis</a:t>
            </a:r>
          </a:p>
          <a:p>
            <a:pPr lvl="1">
              <a:lnSpc>
                <a:spcPct val="90000"/>
              </a:lnSpc>
            </a:pPr>
            <a:r>
              <a:rPr lang="en-US" altLang="en-US" dirty="0"/>
              <a:t>Grouping a set of data objects into clusters</a:t>
            </a:r>
          </a:p>
        </p:txBody>
      </p:sp>
      <p:pic>
        <p:nvPicPr>
          <p:cNvPr id="5124"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30400" y="3924300"/>
            <a:ext cx="8432800" cy="247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70977">
    <p:strips dir="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Rectangle 2"/>
          <p:cNvSpPr>
            <a:spLocks noGrp="1" noChangeArrowheads="1"/>
          </p:cNvSpPr>
          <p:nvPr>
            <p:ph type="title"/>
          </p:nvPr>
        </p:nvSpPr>
        <p:spPr>
          <a:xfrm>
            <a:off x="1524000" y="0"/>
            <a:ext cx="9144000" cy="685800"/>
          </a:xfrm>
          <a:solidFill>
            <a:schemeClr val="accent1"/>
          </a:solidFill>
        </p:spPr>
        <p:txBody>
          <a:bodyPr rtlCol="0">
            <a:normAutofit fontScale="90000"/>
          </a:bodyPr>
          <a:lstStyle/>
          <a:p>
            <a:pPr>
              <a:defRPr/>
            </a:pPr>
            <a:r>
              <a:rPr lang="en-US" b="1" dirty="0"/>
              <a:t>k-Means: Step-By-Step Example</a:t>
            </a:r>
          </a:p>
        </p:txBody>
      </p:sp>
      <p:sp>
        <p:nvSpPr>
          <p:cNvPr id="4198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C744EF9-ED65-41B4-BC07-2E919118EB06}" type="slidenum">
              <a:rPr lang="en-US" altLang="en-US" sz="1200">
                <a:solidFill>
                  <a:srgbClr val="898989"/>
                </a:solidFill>
                <a:latin typeface="Arial" panose="020B0604020202020204" pitchFamily="34" charset="0"/>
              </a:rPr>
              <a:pPr>
                <a:spcBef>
                  <a:spcPct val="0"/>
                </a:spcBef>
                <a:buFontTx/>
                <a:buNone/>
              </a:pPr>
              <a:t>20</a:t>
            </a:fld>
            <a:endParaRPr lang="en-US" altLang="en-US" sz="1200">
              <a:solidFill>
                <a:srgbClr val="898989"/>
              </a:solidFill>
              <a:latin typeface="Arial" panose="020B0604020202020204" pitchFamily="34" charset="0"/>
            </a:endParaRPr>
          </a:p>
        </p:txBody>
      </p:sp>
      <p:pic>
        <p:nvPicPr>
          <p:cNvPr id="41988"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990600"/>
            <a:ext cx="7181850" cy="185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89" name="Picture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590801" y="3052763"/>
            <a:ext cx="5586413" cy="309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Tm="29020"/>
    </mc:Choice>
    <mc:Fallback xmlns="">
      <p:transition spd="slow" advTm="29020"/>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Rectangle 2"/>
          <p:cNvSpPr>
            <a:spLocks noGrp="1" noChangeArrowheads="1"/>
          </p:cNvSpPr>
          <p:nvPr>
            <p:ph type="title"/>
          </p:nvPr>
        </p:nvSpPr>
        <p:spPr>
          <a:xfrm>
            <a:off x="1524000" y="0"/>
            <a:ext cx="9144000" cy="685800"/>
          </a:xfrm>
          <a:solidFill>
            <a:schemeClr val="accent1"/>
          </a:solidFill>
        </p:spPr>
        <p:txBody>
          <a:bodyPr rtlCol="0">
            <a:normAutofit fontScale="90000"/>
          </a:bodyPr>
          <a:lstStyle/>
          <a:p>
            <a:pPr>
              <a:defRPr/>
            </a:pPr>
            <a:r>
              <a:rPr lang="en-US" b="1" dirty="0"/>
              <a:t>k-Means: Step-By-Step Example</a:t>
            </a:r>
          </a:p>
        </p:txBody>
      </p:sp>
      <p:sp>
        <p:nvSpPr>
          <p:cNvPr id="4403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0707719-F186-4178-85D1-B38E183B21B0}" type="slidenum">
              <a:rPr lang="en-US" altLang="en-US" sz="1200">
                <a:solidFill>
                  <a:srgbClr val="898989"/>
                </a:solidFill>
                <a:latin typeface="Arial" panose="020B0604020202020204" pitchFamily="34" charset="0"/>
              </a:rPr>
              <a:pPr>
                <a:spcBef>
                  <a:spcPct val="0"/>
                </a:spcBef>
                <a:buFontTx/>
                <a:buNone/>
              </a:pPr>
              <a:t>21</a:t>
            </a:fld>
            <a:endParaRPr lang="en-US" altLang="en-US" sz="1200">
              <a:solidFill>
                <a:srgbClr val="898989"/>
              </a:solidFill>
              <a:latin typeface="Arial" panose="020B0604020202020204" pitchFamily="34" charset="0"/>
            </a:endParaRPr>
          </a:p>
        </p:txBody>
      </p:sp>
      <p:pic>
        <p:nvPicPr>
          <p:cNvPr id="44036"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35139" y="877889"/>
            <a:ext cx="8721725" cy="528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Tm="9908"/>
    </mc:Choice>
    <mc:Fallback xmlns="">
      <p:transition spd="slow" advTm="9908"/>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Rectangle 2"/>
          <p:cNvSpPr>
            <a:spLocks noGrp="1" noChangeArrowheads="1"/>
          </p:cNvSpPr>
          <p:nvPr>
            <p:ph type="title"/>
          </p:nvPr>
        </p:nvSpPr>
        <p:spPr>
          <a:xfrm>
            <a:off x="1524000" y="0"/>
            <a:ext cx="9144000" cy="685800"/>
          </a:xfrm>
          <a:solidFill>
            <a:schemeClr val="accent1"/>
          </a:solidFill>
        </p:spPr>
        <p:txBody>
          <a:bodyPr rtlCol="0">
            <a:normAutofit fontScale="90000"/>
          </a:bodyPr>
          <a:lstStyle/>
          <a:p>
            <a:pPr>
              <a:defRPr/>
            </a:pPr>
            <a:r>
              <a:rPr lang="en-US" b="1" dirty="0"/>
              <a:t>k-Means: Step-By-Step Example</a:t>
            </a:r>
          </a:p>
        </p:txBody>
      </p:sp>
      <p:sp>
        <p:nvSpPr>
          <p:cNvPr id="4608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38D4466-B60E-4272-9F46-93149438E227}" type="slidenum">
              <a:rPr lang="en-US" altLang="en-US" sz="1200">
                <a:solidFill>
                  <a:srgbClr val="898989"/>
                </a:solidFill>
                <a:latin typeface="Arial" panose="020B0604020202020204" pitchFamily="34" charset="0"/>
              </a:rPr>
              <a:pPr>
                <a:spcBef>
                  <a:spcPct val="0"/>
                </a:spcBef>
                <a:buFontTx/>
                <a:buNone/>
              </a:pPr>
              <a:t>22</a:t>
            </a:fld>
            <a:endParaRPr lang="en-US" altLang="en-US" sz="1200">
              <a:solidFill>
                <a:srgbClr val="898989"/>
              </a:solidFill>
              <a:latin typeface="Arial" panose="020B0604020202020204" pitchFamily="34" charset="0"/>
            </a:endParaRPr>
          </a:p>
        </p:txBody>
      </p:sp>
      <p:pic>
        <p:nvPicPr>
          <p:cNvPr id="46084"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838201"/>
            <a:ext cx="8534400" cy="541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Tm="8861"/>
    </mc:Choice>
    <mc:Fallback xmlns="">
      <p:transition spd="slow" advTm="8861"/>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Rectangle 2"/>
          <p:cNvSpPr>
            <a:spLocks noGrp="1" noChangeArrowheads="1"/>
          </p:cNvSpPr>
          <p:nvPr>
            <p:ph type="title"/>
          </p:nvPr>
        </p:nvSpPr>
        <p:spPr>
          <a:xfrm>
            <a:off x="1524000" y="0"/>
            <a:ext cx="9144000" cy="685800"/>
          </a:xfrm>
          <a:solidFill>
            <a:schemeClr val="accent1"/>
          </a:solidFill>
        </p:spPr>
        <p:txBody>
          <a:bodyPr rtlCol="0">
            <a:normAutofit fontScale="90000"/>
          </a:bodyPr>
          <a:lstStyle/>
          <a:p>
            <a:pPr>
              <a:defRPr/>
            </a:pPr>
            <a:r>
              <a:rPr lang="en-US" b="1" dirty="0"/>
              <a:t>k-Means: Step-By-Step Example</a:t>
            </a:r>
          </a:p>
        </p:txBody>
      </p:sp>
      <p:sp>
        <p:nvSpPr>
          <p:cNvPr id="4813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CF5CCF8-5A5A-4015-9FD9-5F5B349E7974}" type="slidenum">
              <a:rPr lang="en-US" altLang="en-US" sz="1200">
                <a:solidFill>
                  <a:srgbClr val="898989"/>
                </a:solidFill>
                <a:latin typeface="Arial" panose="020B0604020202020204" pitchFamily="34" charset="0"/>
              </a:rPr>
              <a:pPr>
                <a:spcBef>
                  <a:spcPct val="0"/>
                </a:spcBef>
                <a:buFontTx/>
                <a:buNone/>
              </a:pPr>
              <a:t>23</a:t>
            </a:fld>
            <a:endParaRPr lang="en-US" altLang="en-US" sz="1200">
              <a:solidFill>
                <a:srgbClr val="898989"/>
              </a:solidFill>
              <a:latin typeface="Arial" panose="020B0604020202020204" pitchFamily="34" charset="0"/>
            </a:endParaRPr>
          </a:p>
        </p:txBody>
      </p:sp>
      <p:pic>
        <p:nvPicPr>
          <p:cNvPr id="48132"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1238250"/>
            <a:ext cx="7848600" cy="207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3" name="Picture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443164" y="3168651"/>
            <a:ext cx="5634037" cy="319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Tm="45072"/>
    </mc:Choice>
    <mc:Fallback xmlns="">
      <p:transition spd="slow" advTm="45072"/>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Rectangle 2"/>
          <p:cNvSpPr>
            <a:spLocks noGrp="1" noChangeArrowheads="1"/>
          </p:cNvSpPr>
          <p:nvPr>
            <p:ph type="title"/>
          </p:nvPr>
        </p:nvSpPr>
        <p:spPr>
          <a:xfrm>
            <a:off x="1524000" y="0"/>
            <a:ext cx="9144000" cy="685800"/>
          </a:xfrm>
          <a:solidFill>
            <a:schemeClr val="accent1"/>
          </a:solidFill>
        </p:spPr>
        <p:txBody>
          <a:bodyPr rtlCol="0">
            <a:normAutofit fontScale="90000"/>
          </a:bodyPr>
          <a:lstStyle/>
          <a:p>
            <a:pPr>
              <a:defRPr/>
            </a:pPr>
            <a:r>
              <a:rPr lang="en-US" b="1" dirty="0"/>
              <a:t>k-Means: Step-By-Step Example</a:t>
            </a:r>
          </a:p>
        </p:txBody>
      </p:sp>
      <p:sp>
        <p:nvSpPr>
          <p:cNvPr id="5017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0CEF1A4-3481-4577-9326-5B72DBC01303}" type="slidenum">
              <a:rPr lang="en-US" altLang="en-US" sz="1200">
                <a:solidFill>
                  <a:srgbClr val="898989"/>
                </a:solidFill>
                <a:latin typeface="Arial" panose="020B0604020202020204" pitchFamily="34" charset="0"/>
              </a:rPr>
              <a:pPr>
                <a:spcBef>
                  <a:spcPct val="0"/>
                </a:spcBef>
                <a:buFontTx/>
                <a:buNone/>
              </a:pPr>
              <a:t>24</a:t>
            </a:fld>
            <a:endParaRPr lang="en-US" altLang="en-US" sz="1200">
              <a:solidFill>
                <a:srgbClr val="898989"/>
              </a:solidFill>
              <a:latin typeface="Arial" panose="020B0604020202020204" pitchFamily="34" charset="0"/>
            </a:endParaRPr>
          </a:p>
        </p:txBody>
      </p:sp>
      <p:pic>
        <p:nvPicPr>
          <p:cNvPr id="50180"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973138"/>
            <a:ext cx="8769350" cy="504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Tm="68909"/>
    </mc:Choice>
    <mc:Fallback xmlns="">
      <p:transition spd="slow" advTm="68909"/>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Rectangle 2"/>
          <p:cNvSpPr>
            <a:spLocks noGrp="1" noChangeArrowheads="1"/>
          </p:cNvSpPr>
          <p:nvPr>
            <p:ph type="title"/>
          </p:nvPr>
        </p:nvSpPr>
        <p:spPr>
          <a:xfrm>
            <a:off x="1524000" y="0"/>
            <a:ext cx="9144000" cy="685800"/>
          </a:xfrm>
          <a:solidFill>
            <a:schemeClr val="accent1"/>
          </a:solidFill>
        </p:spPr>
        <p:txBody>
          <a:bodyPr rtlCol="0">
            <a:normAutofit fontScale="90000"/>
          </a:bodyPr>
          <a:lstStyle/>
          <a:p>
            <a:pPr>
              <a:defRPr/>
            </a:pPr>
            <a:r>
              <a:rPr lang="en-US" b="1" dirty="0"/>
              <a:t>k-Means Example</a:t>
            </a:r>
          </a:p>
        </p:txBody>
      </p:sp>
      <p:sp>
        <p:nvSpPr>
          <p:cNvPr id="52227" name="Rectangle 3"/>
          <p:cNvSpPr>
            <a:spLocks noGrp="1" noChangeArrowheads="1"/>
          </p:cNvSpPr>
          <p:nvPr>
            <p:ph idx="1"/>
          </p:nvPr>
        </p:nvSpPr>
        <p:spPr>
          <a:xfrm>
            <a:off x="1752601" y="914400"/>
            <a:ext cx="8531225" cy="5441950"/>
          </a:xfrm>
        </p:spPr>
        <p:txBody>
          <a:bodyPr/>
          <a:lstStyle/>
          <a:p>
            <a:pPr marL="0" indent="0" eaLnBrk="1" hangingPunct="1">
              <a:buNone/>
            </a:pPr>
            <a:r>
              <a:rPr lang="en-US" altLang="en-US"/>
              <a:t>Consider the following data set consisting of the scores of two subjects of seven students:</a:t>
            </a:r>
            <a:endParaRPr lang="en-US" altLang="en-US" sz="2400" b="1"/>
          </a:p>
        </p:txBody>
      </p:sp>
      <p:sp>
        <p:nvSpPr>
          <p:cNvPr id="5222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EB54C37-9AF4-4CA0-833B-489229586863}" type="slidenum">
              <a:rPr lang="en-US" altLang="en-US" sz="1200">
                <a:solidFill>
                  <a:srgbClr val="898989"/>
                </a:solidFill>
                <a:latin typeface="Arial" panose="020B0604020202020204" pitchFamily="34" charset="0"/>
              </a:rPr>
              <a:pPr>
                <a:spcBef>
                  <a:spcPct val="0"/>
                </a:spcBef>
                <a:buFontTx/>
                <a:buNone/>
              </a:pPr>
              <a:t>25</a:t>
            </a:fld>
            <a:endParaRPr lang="en-US" altLang="en-US" sz="1200">
              <a:solidFill>
                <a:srgbClr val="898989"/>
              </a:solidFill>
              <a:latin typeface="Arial" panose="020B0604020202020204" pitchFamily="34" charset="0"/>
            </a:endParaRPr>
          </a:p>
        </p:txBody>
      </p:sp>
      <p:pic>
        <p:nvPicPr>
          <p:cNvPr id="52229"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27364" y="2430464"/>
            <a:ext cx="6143625" cy="3703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Tm="12168"/>
    </mc:Choice>
    <mc:Fallback xmlns="">
      <p:transition spd="slow" advTm="12168"/>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Rectangle 2"/>
          <p:cNvSpPr>
            <a:spLocks noGrp="1" noChangeArrowheads="1"/>
          </p:cNvSpPr>
          <p:nvPr>
            <p:ph type="title"/>
          </p:nvPr>
        </p:nvSpPr>
        <p:spPr>
          <a:xfrm>
            <a:off x="1524000" y="0"/>
            <a:ext cx="9144000" cy="685800"/>
          </a:xfrm>
          <a:solidFill>
            <a:schemeClr val="accent1"/>
          </a:solidFill>
        </p:spPr>
        <p:txBody>
          <a:bodyPr rtlCol="0">
            <a:normAutofit fontScale="90000"/>
          </a:bodyPr>
          <a:lstStyle/>
          <a:p>
            <a:pPr>
              <a:defRPr/>
            </a:pPr>
            <a:r>
              <a:rPr lang="en-US" b="1" dirty="0"/>
              <a:t>k-Means Example</a:t>
            </a:r>
          </a:p>
        </p:txBody>
      </p:sp>
      <p:sp>
        <p:nvSpPr>
          <p:cNvPr id="54275" name="Rectangle 3"/>
          <p:cNvSpPr>
            <a:spLocks noGrp="1" noChangeArrowheads="1"/>
          </p:cNvSpPr>
          <p:nvPr>
            <p:ph idx="1"/>
          </p:nvPr>
        </p:nvSpPr>
        <p:spPr>
          <a:xfrm>
            <a:off x="2057401" y="914400"/>
            <a:ext cx="8226425" cy="5105400"/>
          </a:xfrm>
        </p:spPr>
        <p:txBody>
          <a:bodyPr/>
          <a:lstStyle/>
          <a:p>
            <a:pPr marL="0" indent="0" eaLnBrk="1" hangingPunct="1">
              <a:buNone/>
            </a:pPr>
            <a:r>
              <a:rPr lang="en-US" altLang="en-US"/>
              <a:t>This data set is to be grouped into two clusters.  As a first step in finding a sensible initial partition, let the A &amp; B values of the two individuals furthest apart (using the Euclidean distance measure), define the initial cluster means, giving:</a:t>
            </a:r>
            <a:endParaRPr lang="en-US" altLang="en-US" sz="2400" b="1"/>
          </a:p>
        </p:txBody>
      </p:sp>
      <p:sp>
        <p:nvSpPr>
          <p:cNvPr id="5427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5143A05-84D8-4B67-BB23-67656513065E}" type="slidenum">
              <a:rPr lang="en-US" altLang="en-US" sz="1200">
                <a:solidFill>
                  <a:srgbClr val="898989"/>
                </a:solidFill>
                <a:latin typeface="Arial" panose="020B0604020202020204" pitchFamily="34" charset="0"/>
              </a:rPr>
              <a:pPr>
                <a:spcBef>
                  <a:spcPct val="0"/>
                </a:spcBef>
                <a:buFontTx/>
                <a:buNone/>
              </a:pPr>
              <a:t>26</a:t>
            </a:fld>
            <a:endParaRPr lang="en-US" altLang="en-US" sz="1200">
              <a:solidFill>
                <a:srgbClr val="898989"/>
              </a:solidFill>
              <a:latin typeface="Arial" panose="020B0604020202020204" pitchFamily="34" charset="0"/>
            </a:endParaRPr>
          </a:p>
        </p:txBody>
      </p:sp>
      <p:pic>
        <p:nvPicPr>
          <p:cNvPr id="54277"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4238626"/>
            <a:ext cx="6324600" cy="241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Tm="60003"/>
    </mc:Choice>
    <mc:Fallback xmlns="">
      <p:transition spd="slow" advTm="60003"/>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Rectangle 2"/>
          <p:cNvSpPr>
            <a:spLocks noGrp="1" noChangeArrowheads="1"/>
          </p:cNvSpPr>
          <p:nvPr>
            <p:ph type="title"/>
          </p:nvPr>
        </p:nvSpPr>
        <p:spPr>
          <a:xfrm>
            <a:off x="1524000" y="0"/>
            <a:ext cx="9144000" cy="685800"/>
          </a:xfrm>
          <a:solidFill>
            <a:schemeClr val="accent1"/>
          </a:solidFill>
        </p:spPr>
        <p:txBody>
          <a:bodyPr rtlCol="0">
            <a:normAutofit fontScale="90000"/>
          </a:bodyPr>
          <a:lstStyle/>
          <a:p>
            <a:pPr>
              <a:defRPr/>
            </a:pPr>
            <a:r>
              <a:rPr lang="en-US" b="1" dirty="0"/>
              <a:t>k-Means Example</a:t>
            </a:r>
          </a:p>
        </p:txBody>
      </p:sp>
      <p:sp>
        <p:nvSpPr>
          <p:cNvPr id="56323" name="Rectangle 3"/>
          <p:cNvSpPr>
            <a:spLocks noGrp="1" noChangeArrowheads="1"/>
          </p:cNvSpPr>
          <p:nvPr>
            <p:ph idx="1"/>
          </p:nvPr>
        </p:nvSpPr>
        <p:spPr>
          <a:xfrm>
            <a:off x="2057401" y="914400"/>
            <a:ext cx="8226425" cy="5105400"/>
          </a:xfrm>
        </p:spPr>
        <p:txBody>
          <a:bodyPr/>
          <a:lstStyle/>
          <a:p>
            <a:pPr marL="0" indent="0" eaLnBrk="1" hangingPunct="1">
              <a:buNone/>
            </a:pPr>
            <a:r>
              <a:rPr lang="en-US" altLang="en-US"/>
              <a:t>The remaining individuals are now examined in sequence and allocated to the cluster to which they are closest, in terms of Euclidean distance to the cluster mean. The formula for which is:</a:t>
            </a:r>
          </a:p>
          <a:p>
            <a:pPr marL="0" indent="0" eaLnBrk="1" hangingPunct="1">
              <a:buNone/>
            </a:pPr>
            <a:endParaRPr lang="en-US" altLang="en-US"/>
          </a:p>
          <a:p>
            <a:pPr marL="0" indent="0" eaLnBrk="1" hangingPunct="1">
              <a:buNone/>
            </a:pPr>
            <a:endParaRPr lang="en-US" altLang="en-US"/>
          </a:p>
          <a:p>
            <a:pPr marL="0" indent="0" eaLnBrk="1" hangingPunct="1">
              <a:buNone/>
            </a:pPr>
            <a:endParaRPr lang="en-US" altLang="en-US"/>
          </a:p>
        </p:txBody>
      </p:sp>
      <p:sp>
        <p:nvSpPr>
          <p:cNvPr id="5632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E741884-8292-4824-B9CB-EE23925908AB}" type="slidenum">
              <a:rPr lang="en-US" altLang="en-US" sz="1200">
                <a:solidFill>
                  <a:srgbClr val="898989"/>
                </a:solidFill>
                <a:latin typeface="Arial" panose="020B0604020202020204" pitchFamily="34" charset="0"/>
              </a:rPr>
              <a:pPr>
                <a:spcBef>
                  <a:spcPct val="0"/>
                </a:spcBef>
                <a:buFontTx/>
                <a:buNone/>
              </a:pPr>
              <a:t>27</a:t>
            </a:fld>
            <a:endParaRPr lang="en-US" altLang="en-US" sz="1200">
              <a:solidFill>
                <a:srgbClr val="898989"/>
              </a:solidFill>
              <a:latin typeface="Arial" panose="020B0604020202020204" pitchFamily="34" charset="0"/>
            </a:endParaRPr>
          </a:p>
        </p:txBody>
      </p:sp>
      <p:pic>
        <p:nvPicPr>
          <p:cNvPr id="56325"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3429001"/>
            <a:ext cx="3733800" cy="84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Tm="20022"/>
    </mc:Choice>
    <mc:Fallback xmlns="">
      <p:transition spd="slow" advTm="20022"/>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Rectangle 2"/>
          <p:cNvSpPr>
            <a:spLocks noGrp="1" noChangeArrowheads="1"/>
          </p:cNvSpPr>
          <p:nvPr>
            <p:ph type="title"/>
          </p:nvPr>
        </p:nvSpPr>
        <p:spPr>
          <a:xfrm>
            <a:off x="1524000" y="0"/>
            <a:ext cx="9144000" cy="685800"/>
          </a:xfrm>
          <a:solidFill>
            <a:schemeClr val="accent1"/>
          </a:solidFill>
        </p:spPr>
        <p:txBody>
          <a:bodyPr rtlCol="0">
            <a:normAutofit fontScale="90000"/>
          </a:bodyPr>
          <a:lstStyle/>
          <a:p>
            <a:pPr>
              <a:defRPr/>
            </a:pPr>
            <a:r>
              <a:rPr lang="en-US" b="1" dirty="0"/>
              <a:t>k-Means Example</a:t>
            </a:r>
          </a:p>
        </p:txBody>
      </p:sp>
      <p:sp>
        <p:nvSpPr>
          <p:cNvPr id="60419" name="Rectangle 3"/>
          <p:cNvSpPr>
            <a:spLocks noGrp="1" noChangeArrowheads="1"/>
          </p:cNvSpPr>
          <p:nvPr>
            <p:ph idx="1"/>
          </p:nvPr>
        </p:nvSpPr>
        <p:spPr>
          <a:xfrm>
            <a:off x="2057401" y="914400"/>
            <a:ext cx="8226425" cy="5105400"/>
          </a:xfrm>
        </p:spPr>
        <p:txBody>
          <a:bodyPr/>
          <a:lstStyle/>
          <a:p>
            <a:pPr marL="0" indent="0">
              <a:buNone/>
            </a:pPr>
            <a:r>
              <a:rPr lang="en-US" altLang="en-US"/>
              <a:t>Now the initial partition has changed, and the two clusters at this stage having the following characteristics:</a:t>
            </a:r>
          </a:p>
          <a:p>
            <a:pPr marL="0" indent="0">
              <a:buNone/>
            </a:pPr>
            <a:r>
              <a:rPr lang="en-US" altLang="en-US" sz="2400"/>
              <a:t/>
            </a:r>
            <a:br>
              <a:rPr lang="en-US" altLang="en-US" sz="2400"/>
            </a:br>
            <a:endParaRPr lang="en-US" altLang="en-US" sz="2400" b="1"/>
          </a:p>
        </p:txBody>
      </p:sp>
      <p:sp>
        <p:nvSpPr>
          <p:cNvPr id="6042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D4C7E96-88AE-4BF1-B4B2-38C61F4467FA}" type="slidenum">
              <a:rPr lang="en-US" altLang="en-US" sz="1200">
                <a:solidFill>
                  <a:srgbClr val="898989"/>
                </a:solidFill>
                <a:latin typeface="Arial" panose="020B0604020202020204" pitchFamily="34" charset="0"/>
              </a:rPr>
              <a:pPr>
                <a:spcBef>
                  <a:spcPct val="0"/>
                </a:spcBef>
                <a:buFontTx/>
                <a:buNone/>
              </a:pPr>
              <a:t>28</a:t>
            </a:fld>
            <a:endParaRPr lang="en-US" altLang="en-US" sz="1200">
              <a:solidFill>
                <a:srgbClr val="898989"/>
              </a:solidFill>
              <a:latin typeface="Arial" panose="020B0604020202020204" pitchFamily="34" charset="0"/>
            </a:endParaRPr>
          </a:p>
        </p:txBody>
      </p:sp>
      <p:pic>
        <p:nvPicPr>
          <p:cNvPr id="60421"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60626" y="2590801"/>
            <a:ext cx="6683375" cy="2557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Tm="30269"/>
    </mc:Choice>
    <mc:Fallback xmlns="">
      <p:transition spd="slow" advTm="30269"/>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Rectangle 2"/>
          <p:cNvSpPr>
            <a:spLocks noGrp="1" noChangeArrowheads="1"/>
          </p:cNvSpPr>
          <p:nvPr>
            <p:ph type="title"/>
          </p:nvPr>
        </p:nvSpPr>
        <p:spPr>
          <a:xfrm>
            <a:off x="1524000" y="0"/>
            <a:ext cx="9144000" cy="685800"/>
          </a:xfrm>
          <a:solidFill>
            <a:schemeClr val="accent1"/>
          </a:solidFill>
        </p:spPr>
        <p:txBody>
          <a:bodyPr rtlCol="0">
            <a:normAutofit fontScale="90000"/>
          </a:bodyPr>
          <a:lstStyle/>
          <a:p>
            <a:pPr>
              <a:defRPr/>
            </a:pPr>
            <a:endParaRPr lang="en-US" b="1" dirty="0"/>
          </a:p>
        </p:txBody>
      </p:sp>
      <p:sp>
        <p:nvSpPr>
          <p:cNvPr id="62467" name="Rectangle 3"/>
          <p:cNvSpPr>
            <a:spLocks noGrp="1" noChangeArrowheads="1"/>
          </p:cNvSpPr>
          <p:nvPr>
            <p:ph idx="1"/>
          </p:nvPr>
        </p:nvSpPr>
        <p:spPr>
          <a:xfrm>
            <a:off x="2057401" y="914400"/>
            <a:ext cx="8226425" cy="5105400"/>
          </a:xfrm>
        </p:spPr>
        <p:txBody>
          <a:bodyPr/>
          <a:lstStyle/>
          <a:p>
            <a:pPr marL="0" indent="0">
              <a:buNone/>
            </a:pPr>
            <a:endParaRPr lang="en-US" altLang="en-US"/>
          </a:p>
          <a:p>
            <a:pPr marL="0" indent="0">
              <a:buNone/>
            </a:pPr>
            <a:endParaRPr lang="en-US" altLang="en-US"/>
          </a:p>
          <a:p>
            <a:pPr marL="0" indent="0">
              <a:buNone/>
            </a:pPr>
            <a:r>
              <a:rPr lang="en-US" altLang="en-US"/>
              <a:t>		</a:t>
            </a:r>
            <a:r>
              <a:rPr lang="en-US" altLang="en-US" sz="4400"/>
              <a:t>	Thank You</a:t>
            </a:r>
          </a:p>
          <a:p>
            <a:pPr marL="0" indent="0">
              <a:buNone/>
            </a:pPr>
            <a:r>
              <a:rPr lang="en-US" altLang="en-US" sz="2400"/>
              <a:t/>
            </a:r>
            <a:br>
              <a:rPr lang="en-US" altLang="en-US" sz="2400"/>
            </a:br>
            <a:endParaRPr lang="en-US" altLang="en-US" sz="2400" b="1"/>
          </a:p>
        </p:txBody>
      </p:sp>
      <p:sp>
        <p:nvSpPr>
          <p:cNvPr id="6246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DF21447-C48E-4355-80CB-87DA4A2BF258}" type="slidenum">
              <a:rPr lang="en-US" altLang="en-US" sz="1200">
                <a:solidFill>
                  <a:srgbClr val="898989"/>
                </a:solidFill>
                <a:latin typeface="Arial" panose="020B0604020202020204" pitchFamily="34" charset="0"/>
              </a:rPr>
              <a:pPr>
                <a:spcBef>
                  <a:spcPct val="0"/>
                </a:spcBef>
                <a:buFontTx/>
                <a:buNone/>
              </a:pPr>
              <a:t>29</a:t>
            </a:fld>
            <a:endParaRPr lang="en-US" altLang="en-US" sz="1200">
              <a:solidFill>
                <a:srgbClr val="898989"/>
              </a:solidFill>
              <a:latin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4192"/>
    </mc:Choice>
    <mc:Fallback xmlns="">
      <p:transition spd="slow" advTm="4192"/>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08289" y="457200"/>
            <a:ext cx="7297737" cy="782638"/>
          </a:xfrm>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r>
              <a:rPr lang="en-US" altLang="en-US"/>
              <a:t>What is Cluster Analysis?</a:t>
            </a:r>
          </a:p>
        </p:txBody>
      </p:sp>
      <p:sp>
        <p:nvSpPr>
          <p:cNvPr id="7171" name="Rectangle 3"/>
          <p:cNvSpPr>
            <a:spLocks noGrp="1" noChangeArrowheads="1"/>
          </p:cNvSpPr>
          <p:nvPr>
            <p:ph type="body" idx="1"/>
          </p:nvPr>
        </p:nvSpPr>
        <p:spPr>
          <a:xfrm>
            <a:off x="1905000" y="1447800"/>
            <a:ext cx="8458200" cy="4953000"/>
          </a:xfrm>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a:lnSpc>
                <a:spcPct val="90000"/>
              </a:lnSpc>
            </a:pPr>
            <a:r>
              <a:rPr lang="en-US" altLang="en-US"/>
              <a:t>Clustering is </a:t>
            </a:r>
            <a:r>
              <a:rPr lang="en-US" altLang="en-US">
                <a:solidFill>
                  <a:schemeClr val="hlink"/>
                </a:solidFill>
              </a:rPr>
              <a:t>unsupervised classification</a:t>
            </a:r>
            <a:r>
              <a:rPr lang="en-US" altLang="en-US"/>
              <a:t>: no predefined classes</a:t>
            </a:r>
          </a:p>
          <a:p>
            <a:pPr>
              <a:lnSpc>
                <a:spcPct val="90000"/>
              </a:lnSpc>
            </a:pPr>
            <a:r>
              <a:rPr lang="en-US" altLang="en-US"/>
              <a:t>Typical applications</a:t>
            </a:r>
          </a:p>
          <a:p>
            <a:pPr lvl="1">
              <a:lnSpc>
                <a:spcPct val="90000"/>
              </a:lnSpc>
            </a:pPr>
            <a:r>
              <a:rPr lang="en-US" altLang="en-US"/>
              <a:t>As a </a:t>
            </a:r>
            <a:r>
              <a:rPr lang="en-US" altLang="en-US">
                <a:solidFill>
                  <a:schemeClr val="hlink"/>
                </a:solidFill>
              </a:rPr>
              <a:t>stand-alone tool</a:t>
            </a:r>
            <a:r>
              <a:rPr lang="en-US" altLang="en-US"/>
              <a:t> to get insight into data distribution </a:t>
            </a:r>
          </a:p>
          <a:p>
            <a:pPr lvl="1">
              <a:lnSpc>
                <a:spcPct val="90000"/>
              </a:lnSpc>
            </a:pPr>
            <a:r>
              <a:rPr lang="en-US" altLang="en-US"/>
              <a:t>As a </a:t>
            </a:r>
            <a:r>
              <a:rPr lang="en-US" altLang="en-US">
                <a:solidFill>
                  <a:schemeClr val="hlink"/>
                </a:solidFill>
              </a:rPr>
              <a:t>preprocessing step</a:t>
            </a:r>
            <a:r>
              <a:rPr lang="en-US" altLang="en-US"/>
              <a:t> for other algorithms</a:t>
            </a:r>
          </a:p>
        </p:txBody>
      </p:sp>
    </p:spTree>
  </p:cSld>
  <p:clrMapOvr>
    <a:masterClrMapping/>
  </p:clrMapOvr>
  <p:transition advTm="7325">
    <p:strips dir="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2808289" y="457200"/>
            <a:ext cx="7297737" cy="782638"/>
          </a:xfrm>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r>
              <a:rPr lang="en-US" altLang="en-US" sz="3600"/>
              <a:t>General Applications of Clustering </a:t>
            </a:r>
          </a:p>
        </p:txBody>
      </p:sp>
      <p:sp>
        <p:nvSpPr>
          <p:cNvPr id="9219" name="Rectangle 3"/>
          <p:cNvSpPr>
            <a:spLocks noGrp="1" noChangeArrowheads="1"/>
          </p:cNvSpPr>
          <p:nvPr>
            <p:ph type="body" idx="1"/>
          </p:nvPr>
        </p:nvSpPr>
        <p:spPr>
          <a:xfrm>
            <a:off x="1981200" y="1239838"/>
            <a:ext cx="8458200" cy="5237162"/>
          </a:xfrm>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a:lnSpc>
                <a:spcPct val="90000"/>
              </a:lnSpc>
            </a:pPr>
            <a:r>
              <a:rPr lang="en-US" altLang="en-US" sz="2800" dirty="0"/>
              <a:t>Pattern Recognition</a:t>
            </a:r>
          </a:p>
          <a:p>
            <a:pPr>
              <a:lnSpc>
                <a:spcPct val="90000"/>
              </a:lnSpc>
            </a:pPr>
            <a:endParaRPr lang="en-US" altLang="en-US" sz="2800" dirty="0"/>
          </a:p>
          <a:p>
            <a:pPr>
              <a:lnSpc>
                <a:spcPct val="90000"/>
              </a:lnSpc>
            </a:pPr>
            <a:r>
              <a:rPr lang="en-US" altLang="en-US" sz="2800" dirty="0"/>
              <a:t>Image Processing</a:t>
            </a:r>
          </a:p>
          <a:p>
            <a:pPr>
              <a:lnSpc>
                <a:spcPct val="90000"/>
              </a:lnSpc>
            </a:pPr>
            <a:endParaRPr lang="en-US" altLang="en-US" sz="2800" dirty="0"/>
          </a:p>
          <a:p>
            <a:pPr>
              <a:lnSpc>
                <a:spcPct val="90000"/>
              </a:lnSpc>
            </a:pPr>
            <a:r>
              <a:rPr lang="en-US" altLang="en-US" sz="2800" dirty="0"/>
              <a:t>Economic Science (especially market research)</a:t>
            </a:r>
          </a:p>
          <a:p>
            <a:pPr>
              <a:lnSpc>
                <a:spcPct val="90000"/>
              </a:lnSpc>
            </a:pPr>
            <a:endParaRPr lang="en-US" altLang="en-US" sz="2800" dirty="0"/>
          </a:p>
          <a:p>
            <a:pPr>
              <a:lnSpc>
                <a:spcPct val="90000"/>
              </a:lnSpc>
            </a:pPr>
            <a:r>
              <a:rPr lang="en-US" altLang="en-US" sz="2800" dirty="0"/>
              <a:t>WWW</a:t>
            </a:r>
          </a:p>
          <a:p>
            <a:pPr lvl="1">
              <a:lnSpc>
                <a:spcPct val="90000"/>
              </a:lnSpc>
            </a:pPr>
            <a:r>
              <a:rPr lang="en-US" altLang="en-US" sz="2400" dirty="0"/>
              <a:t>Document classification</a:t>
            </a:r>
          </a:p>
          <a:p>
            <a:pPr lvl="1">
              <a:lnSpc>
                <a:spcPct val="90000"/>
              </a:lnSpc>
            </a:pPr>
            <a:r>
              <a:rPr lang="en-US" altLang="en-US" sz="2400" dirty="0"/>
              <a:t>Cluster Weblog data to discover groups of similar access patterns</a:t>
            </a:r>
          </a:p>
        </p:txBody>
      </p:sp>
    </p:spTree>
    <p:extLst>
      <p:ext uri="{BB962C8B-B14F-4D97-AF65-F5344CB8AC3E}">
        <p14:creationId xmlns:p14="http://schemas.microsoft.com/office/powerpoint/2010/main" val="3743755984"/>
      </p:ext>
    </p:extLst>
  </p:cSld>
  <p:clrMapOvr>
    <a:masterClrMapping/>
  </p:clrMapOvr>
  <p:transition advTm="62638">
    <p:strips dir="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2071688" y="333375"/>
            <a:ext cx="7346950" cy="933450"/>
          </a:xfrm>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r>
              <a:rPr lang="en-US" altLang="en-US" sz="3600"/>
              <a:t>Examples of Clustering Applications</a:t>
            </a:r>
          </a:p>
        </p:txBody>
      </p:sp>
      <p:sp>
        <p:nvSpPr>
          <p:cNvPr id="11267" name="Rectangle 3"/>
          <p:cNvSpPr>
            <a:spLocks noGrp="1" noChangeArrowheads="1"/>
          </p:cNvSpPr>
          <p:nvPr>
            <p:ph type="body" idx="1"/>
          </p:nvPr>
        </p:nvSpPr>
        <p:spPr>
          <a:xfrm>
            <a:off x="1905000" y="1524000"/>
            <a:ext cx="8458200" cy="5105400"/>
          </a:xfrm>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a:lnSpc>
                <a:spcPct val="110000"/>
              </a:lnSpc>
            </a:pPr>
            <a:r>
              <a:rPr lang="en-US" altLang="en-US" sz="2400" u="sng"/>
              <a:t>Marketing:</a:t>
            </a:r>
            <a:r>
              <a:rPr lang="en-US" altLang="en-US" sz="2400"/>
              <a:t> Help marketers discover distinct groups in their customer bases, and then use this knowledge to develop targeted marketing programs</a:t>
            </a:r>
          </a:p>
          <a:p>
            <a:pPr>
              <a:lnSpc>
                <a:spcPct val="110000"/>
              </a:lnSpc>
            </a:pPr>
            <a:r>
              <a:rPr lang="en-US" altLang="en-US" sz="2400" u="sng"/>
              <a:t>Land use:</a:t>
            </a:r>
            <a:r>
              <a:rPr lang="en-US" altLang="en-US" sz="2400"/>
              <a:t> Identification of areas of similar land use in an earth observation database</a:t>
            </a:r>
          </a:p>
          <a:p>
            <a:pPr>
              <a:lnSpc>
                <a:spcPct val="110000"/>
              </a:lnSpc>
            </a:pPr>
            <a:r>
              <a:rPr lang="en-US" altLang="en-US" sz="2400" u="sng"/>
              <a:t>Insurance:</a:t>
            </a:r>
            <a:r>
              <a:rPr lang="en-US" altLang="en-US" sz="2400"/>
              <a:t> Identifying groups of motor insurance policy holders with a high average claim cost</a:t>
            </a:r>
          </a:p>
          <a:p>
            <a:pPr>
              <a:lnSpc>
                <a:spcPct val="110000"/>
              </a:lnSpc>
            </a:pPr>
            <a:r>
              <a:rPr lang="en-US" altLang="en-US" sz="2400" u="sng"/>
              <a:t>City-planning:</a:t>
            </a:r>
            <a:r>
              <a:rPr lang="en-US" altLang="en-US" sz="2400"/>
              <a:t> Identifying groups of houses according to their house type, value, and geographical location</a:t>
            </a:r>
          </a:p>
          <a:p>
            <a:pPr>
              <a:lnSpc>
                <a:spcPct val="110000"/>
              </a:lnSpc>
            </a:pPr>
            <a:r>
              <a:rPr lang="en-US" altLang="en-US" sz="2400" u="sng"/>
              <a:t>Earth-quake studies:</a:t>
            </a:r>
            <a:r>
              <a:rPr lang="en-US" altLang="en-US" sz="2400"/>
              <a:t> Observed earth quake epicenters should be clustered along continent faults</a:t>
            </a:r>
          </a:p>
        </p:txBody>
      </p:sp>
    </p:spTree>
  </p:cSld>
  <p:clrMapOvr>
    <a:masterClrMapping/>
  </p:clrMapOvr>
  <p:transition advTm="113519">
    <p:strips dir="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879725" y="609600"/>
            <a:ext cx="7296150" cy="630238"/>
          </a:xfrm>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r>
              <a:rPr lang="en-US" altLang="en-US"/>
              <a:t>What Is Good Clustering?</a:t>
            </a:r>
          </a:p>
        </p:txBody>
      </p:sp>
      <p:sp>
        <p:nvSpPr>
          <p:cNvPr id="13315" name="Rectangle 3"/>
          <p:cNvSpPr>
            <a:spLocks noGrp="1" noChangeArrowheads="1"/>
          </p:cNvSpPr>
          <p:nvPr>
            <p:ph type="body" idx="1"/>
          </p:nvPr>
        </p:nvSpPr>
        <p:spPr>
          <a:xfrm>
            <a:off x="2057400" y="1371601"/>
            <a:ext cx="8305800" cy="4805363"/>
          </a:xfrm>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a:lnSpc>
                <a:spcPct val="120000"/>
              </a:lnSpc>
            </a:pPr>
            <a:r>
              <a:rPr lang="en-US" altLang="en-US" sz="2400"/>
              <a:t>A </a:t>
            </a:r>
            <a:r>
              <a:rPr lang="en-US" altLang="en-US" sz="2400" u="sng"/>
              <a:t>good clustering</a:t>
            </a:r>
            <a:r>
              <a:rPr lang="en-US" altLang="en-US" sz="2400"/>
              <a:t> method will produce high quality clusters with</a:t>
            </a:r>
          </a:p>
          <a:p>
            <a:pPr lvl="1">
              <a:lnSpc>
                <a:spcPct val="120000"/>
              </a:lnSpc>
            </a:pPr>
            <a:r>
              <a:rPr lang="en-US" altLang="en-US" sz="2400"/>
              <a:t>high </a:t>
            </a:r>
            <a:r>
              <a:rPr lang="en-US" altLang="en-US" sz="2400" u="sng"/>
              <a:t>intra-class</a:t>
            </a:r>
            <a:r>
              <a:rPr lang="en-US" altLang="en-US" sz="2400"/>
              <a:t> similarity</a:t>
            </a:r>
          </a:p>
          <a:p>
            <a:pPr lvl="1">
              <a:lnSpc>
                <a:spcPct val="120000"/>
              </a:lnSpc>
            </a:pPr>
            <a:r>
              <a:rPr lang="en-US" altLang="en-US" sz="2400"/>
              <a:t>low </a:t>
            </a:r>
            <a:r>
              <a:rPr lang="en-US" altLang="en-US" sz="2400" u="sng"/>
              <a:t>inter-class</a:t>
            </a:r>
            <a:r>
              <a:rPr lang="en-US" altLang="en-US" sz="2400"/>
              <a:t> similarity </a:t>
            </a:r>
          </a:p>
          <a:p>
            <a:pPr>
              <a:lnSpc>
                <a:spcPct val="120000"/>
              </a:lnSpc>
            </a:pPr>
            <a:endParaRPr lang="en-US" altLang="en-US" sz="2400"/>
          </a:p>
          <a:p>
            <a:pPr>
              <a:lnSpc>
                <a:spcPct val="120000"/>
              </a:lnSpc>
            </a:pPr>
            <a:r>
              <a:rPr lang="en-US" altLang="en-US" sz="2400"/>
              <a:t>The </a:t>
            </a:r>
            <a:r>
              <a:rPr lang="en-US" altLang="en-US" sz="2400" u="sng"/>
              <a:t>quality</a:t>
            </a:r>
            <a:r>
              <a:rPr lang="en-US" altLang="en-US" sz="2400"/>
              <a:t> of a clustering method is also measured by its ability to discover some or all of the </a:t>
            </a:r>
            <a:r>
              <a:rPr lang="en-US" altLang="en-US" sz="2400" u="sng"/>
              <a:t>hidden</a:t>
            </a:r>
            <a:r>
              <a:rPr lang="en-US" altLang="en-US" sz="2400"/>
              <a:t> patterns.</a:t>
            </a:r>
            <a:endParaRPr lang="en-US" altLang="en-US" sz="2800"/>
          </a:p>
        </p:txBody>
      </p:sp>
    </p:spTree>
  </p:cSld>
  <p:clrMapOvr>
    <a:masterClrMapping/>
  </p:clrMapOvr>
  <p:transition advTm="42698">
    <p:strips dir="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2879725" y="609600"/>
            <a:ext cx="7296150" cy="630238"/>
          </a:xfrm>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r>
              <a:rPr lang="en-US" altLang="en-US"/>
              <a:t>What Is Good Clustering?</a:t>
            </a:r>
          </a:p>
        </p:txBody>
      </p:sp>
      <p:pic>
        <p:nvPicPr>
          <p:cNvPr id="15363"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377951"/>
            <a:ext cx="8839200" cy="542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68850">
    <p:strips dir="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879725" y="609600"/>
            <a:ext cx="7296150" cy="630238"/>
          </a:xfrm>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r>
              <a:rPr lang="en-US" altLang="en-US"/>
              <a:t>K- Means Algorithm</a:t>
            </a:r>
          </a:p>
        </p:txBody>
      </p:sp>
      <p:sp>
        <p:nvSpPr>
          <p:cNvPr id="17411" name="Rectangle 3"/>
          <p:cNvSpPr>
            <a:spLocks noGrp="1" noChangeArrowheads="1"/>
          </p:cNvSpPr>
          <p:nvPr>
            <p:ph type="body" idx="1"/>
          </p:nvPr>
        </p:nvSpPr>
        <p:spPr>
          <a:xfrm>
            <a:off x="2057400" y="1371601"/>
            <a:ext cx="8305800" cy="4805363"/>
          </a:xfrm>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marL="0" indent="0">
              <a:lnSpc>
                <a:spcPct val="120000"/>
              </a:lnSpc>
              <a:buNone/>
            </a:pPr>
            <a:r>
              <a:rPr lang="en-US" altLang="en-US"/>
              <a:t>This clustering algorithm computes the centroids and iterates until we it finds optimal centroid. It assumes that the number of clusters are already known. It is also called </a:t>
            </a:r>
            <a:r>
              <a:rPr lang="en-US" altLang="en-US" b="1"/>
              <a:t>flat clustering</a:t>
            </a:r>
            <a:r>
              <a:rPr lang="en-US" altLang="en-US"/>
              <a:t> algorithm. The number of clusters identified from data by algorithm is represented by ‘K’ in K-means.</a:t>
            </a:r>
            <a:endParaRPr lang="en-US" altLang="en-US" sz="2800"/>
          </a:p>
        </p:txBody>
      </p:sp>
    </p:spTree>
  </p:cSld>
  <p:clrMapOvr>
    <a:masterClrMapping/>
  </p:clrMapOvr>
  <p:transition advTm="68792">
    <p:strips dir="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Rectangle 2"/>
          <p:cNvSpPr>
            <a:spLocks noGrp="1" noChangeArrowheads="1"/>
          </p:cNvSpPr>
          <p:nvPr>
            <p:ph type="title"/>
          </p:nvPr>
        </p:nvSpPr>
        <p:spPr>
          <a:xfrm>
            <a:off x="1524000" y="0"/>
            <a:ext cx="9144000" cy="685800"/>
          </a:xfrm>
          <a:solidFill>
            <a:schemeClr val="accent1"/>
          </a:solidFill>
        </p:spPr>
        <p:txBody>
          <a:bodyPr rtlCol="0">
            <a:normAutofit fontScale="90000"/>
          </a:bodyPr>
          <a:lstStyle/>
          <a:p>
            <a:pPr>
              <a:defRPr/>
            </a:pPr>
            <a:r>
              <a:rPr lang="en-US" b="1" dirty="0"/>
              <a:t>k-Means: Step-By-Step Example</a:t>
            </a:r>
          </a:p>
        </p:txBody>
      </p:sp>
      <p:pic>
        <p:nvPicPr>
          <p:cNvPr id="19459"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1676400" y="812801"/>
            <a:ext cx="8991600" cy="5908675"/>
          </a:xfrm>
        </p:spPr>
      </p:pic>
      <p:sp>
        <p:nvSpPr>
          <p:cNvPr id="1946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3741E5E-1DAD-4574-B600-578B857FB59F}" type="slidenum">
              <a:rPr lang="en-US" altLang="en-US" sz="1200">
                <a:solidFill>
                  <a:srgbClr val="898989"/>
                </a:solidFill>
                <a:latin typeface="Arial" panose="020B0604020202020204" pitchFamily="34" charset="0"/>
              </a:rPr>
              <a:pPr>
                <a:spcBef>
                  <a:spcPct val="0"/>
                </a:spcBef>
                <a:buFontTx/>
                <a:buNone/>
              </a:pPr>
              <a:t>9</a:t>
            </a:fld>
            <a:endParaRPr lang="en-US" altLang="en-US" sz="1200">
              <a:solidFill>
                <a:srgbClr val="898989"/>
              </a:solidFill>
              <a:latin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25662"/>
    </mc:Choice>
    <mc:Fallback xmlns="">
      <p:transition spd="slow" advTm="25662"/>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6932</TotalTime>
  <Words>467</Words>
  <Application>Microsoft Office PowerPoint</Application>
  <PresentationFormat>Widescreen</PresentationFormat>
  <Paragraphs>119</Paragraphs>
  <Slides>29</Slides>
  <Notes>29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29</vt:i4>
      </vt:variant>
    </vt:vector>
  </HeadingPairs>
  <TitlesOfParts>
    <vt:vector size="32" baseType="lpstr">
      <vt:lpstr>Arial</vt:lpstr>
      <vt:lpstr>Calibri</vt:lpstr>
      <vt:lpstr>Office Theme</vt:lpstr>
      <vt:lpstr>       K- Means Clustering Algorithm  Mohib Khan Data Scientist   </vt:lpstr>
      <vt:lpstr>What is Cluster</vt:lpstr>
      <vt:lpstr>What is Cluster Analysis?</vt:lpstr>
      <vt:lpstr>General Applications of Clustering </vt:lpstr>
      <vt:lpstr>Examples of Clustering Applications</vt:lpstr>
      <vt:lpstr>What Is Good Clustering?</vt:lpstr>
      <vt:lpstr>What Is Good Clustering?</vt:lpstr>
      <vt:lpstr>K- Means Algorithm</vt:lpstr>
      <vt:lpstr>k-Means: Step-By-Step Example</vt:lpstr>
      <vt:lpstr>k-Means: Step-By-Step Example</vt:lpstr>
      <vt:lpstr>k-Means: Step-By-Step Example</vt:lpstr>
      <vt:lpstr>k-Means: Step-By-Step Example</vt:lpstr>
      <vt:lpstr>k-Means: Step-By-Step Example</vt:lpstr>
      <vt:lpstr>k-Means: Step-By-Step Example</vt:lpstr>
      <vt:lpstr>k-Means: Step-By-Step Example</vt:lpstr>
      <vt:lpstr>k-Means: Step-By-Step Example</vt:lpstr>
      <vt:lpstr>k-Means: Step-By-Step Example</vt:lpstr>
      <vt:lpstr>k-Means: Step-By-Step Example</vt:lpstr>
      <vt:lpstr>k-Means: Step-By-Step Example</vt:lpstr>
      <vt:lpstr>k-Means: Step-By-Step Example</vt:lpstr>
      <vt:lpstr>k-Means: Step-By-Step Example</vt:lpstr>
      <vt:lpstr>k-Means: Step-By-Step Example</vt:lpstr>
      <vt:lpstr>k-Means: Step-By-Step Example</vt:lpstr>
      <vt:lpstr>k-Means: Step-By-Step Example</vt:lpstr>
      <vt:lpstr>k-Means Example</vt:lpstr>
      <vt:lpstr>k-Means Example</vt:lpstr>
      <vt:lpstr>k-Means Example</vt:lpstr>
      <vt:lpstr>k-Means Example</vt:lpstr>
      <vt:lpstr>PowerPoint Presentation</vt:lpstr>
    </vt:vector>
  </TitlesOfParts>
  <Company>FAST NU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Warehousing</dc:title>
  <dc:creator>AA</dc:creator>
  <cp:lastModifiedBy>Windows User</cp:lastModifiedBy>
  <cp:revision>583</cp:revision>
  <dcterms:created xsi:type="dcterms:W3CDTF">2005-04-29T15:20:08Z</dcterms:created>
  <dcterms:modified xsi:type="dcterms:W3CDTF">2022-05-25T11:28:24Z</dcterms:modified>
</cp:coreProperties>
</file>