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96" r:id="rId3"/>
    <p:sldId id="285" r:id="rId4"/>
    <p:sldId id="286" r:id="rId5"/>
    <p:sldId id="287" r:id="rId6"/>
    <p:sldId id="288" r:id="rId7"/>
    <p:sldId id="289" r:id="rId8"/>
    <p:sldId id="290" r:id="rId9"/>
    <p:sldId id="291" r:id="rId10"/>
    <p:sldId id="292" r:id="rId11"/>
    <p:sldId id="293" r:id="rId12"/>
    <p:sldId id="294" r:id="rId13"/>
    <p:sldId id="295"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697DB89-CDD6-472D-8A6C-DAA95BB1FA3E}"/>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2D1A2CC5-F66F-4FF1-9C12-E4C07F549013}"/>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sp>
          <p:nvSpPr>
            <p:cNvPr id="6" name="AutoShape 4">
              <a:extLst>
                <a:ext uri="{FF2B5EF4-FFF2-40B4-BE49-F238E27FC236}">
                  <a16:creationId xmlns:a16="http://schemas.microsoft.com/office/drawing/2014/main" id="{94194141-4B13-4C0B-9E9E-4B6DF58F22B6}"/>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4CCC10C4-1070-49FF-9EC0-FC19F4D37B5A}"/>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95304FCF-25DE-4BD8-A83B-51D9A6ECE64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9" name="AutoShape 7">
              <a:extLst>
                <a:ext uri="{FF2B5EF4-FFF2-40B4-BE49-F238E27FC236}">
                  <a16:creationId xmlns:a16="http://schemas.microsoft.com/office/drawing/2014/main" id="{16389DA0-8CD8-4422-9A8F-A93463A81D39}"/>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sp>
        <p:nvSpPr>
          <p:cNvPr id="5128" name="Rectangle 8"/>
          <p:cNvSpPr>
            <a:spLocks noGrp="1" noChangeArrowheads="1"/>
          </p:cNvSpPr>
          <p:nvPr>
            <p:ph type="subTitle" idx="1"/>
          </p:nvPr>
        </p:nvSpPr>
        <p:spPr>
          <a:xfrm>
            <a:off x="4673601"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Date Placeholder 9">
            <a:extLst>
              <a:ext uri="{FF2B5EF4-FFF2-40B4-BE49-F238E27FC236}">
                <a16:creationId xmlns:a16="http://schemas.microsoft.com/office/drawing/2014/main" id="{E9144541-1081-4B27-9E4B-DD51FC1DCE6A}"/>
              </a:ext>
            </a:extLst>
          </p:cNvPr>
          <p:cNvSpPr>
            <a:spLocks noGrp="1" noChangeArrowheads="1"/>
          </p:cNvSpPr>
          <p:nvPr>
            <p:ph type="dt" sz="quarter" idx="10"/>
          </p:nvPr>
        </p:nvSpPr>
        <p:spPr/>
        <p:txBody>
          <a:bodyPr/>
          <a:lstStyle>
            <a:lvl1pPr>
              <a:defRPr>
                <a:solidFill>
                  <a:schemeClr val="bg1"/>
                </a:solidFill>
              </a:defRPr>
            </a:lvl1pPr>
          </a:lstStyle>
          <a:p>
            <a:fld id="{6C07BB7D-3820-42A9-9F60-70BF494D2B04}" type="datetimeFigureOut">
              <a:rPr lang="en-PK" smtClean="0"/>
              <a:t>18/10/2022</a:t>
            </a:fld>
            <a:endParaRPr lang="en-PK"/>
          </a:p>
        </p:txBody>
      </p:sp>
      <p:sp>
        <p:nvSpPr>
          <p:cNvPr id="11" name="Footer Placeholder 10">
            <a:extLst>
              <a:ext uri="{FF2B5EF4-FFF2-40B4-BE49-F238E27FC236}">
                <a16:creationId xmlns:a16="http://schemas.microsoft.com/office/drawing/2014/main" id="{97755DD8-7CD3-439F-A290-5D547A54A737}"/>
              </a:ext>
            </a:extLst>
          </p:cNvPr>
          <p:cNvSpPr>
            <a:spLocks noGrp="1" noChangeArrowheads="1"/>
          </p:cNvSpPr>
          <p:nvPr>
            <p:ph type="ftr" sz="quarter" idx="11"/>
          </p:nvPr>
        </p:nvSpPr>
        <p:spPr/>
        <p:txBody>
          <a:bodyPr/>
          <a:lstStyle>
            <a:lvl1pPr algn="r">
              <a:defRPr/>
            </a:lvl1pPr>
          </a:lstStyle>
          <a:p>
            <a:endParaRPr lang="en-PK"/>
          </a:p>
        </p:txBody>
      </p:sp>
      <p:sp>
        <p:nvSpPr>
          <p:cNvPr id="12" name="Slide Number Placeholder 11">
            <a:extLst>
              <a:ext uri="{FF2B5EF4-FFF2-40B4-BE49-F238E27FC236}">
                <a16:creationId xmlns:a16="http://schemas.microsoft.com/office/drawing/2014/main" id="{2137CD04-9D5B-417F-A66B-C38A4D2D5246}"/>
              </a:ext>
            </a:extLst>
          </p:cNvPr>
          <p:cNvSpPr>
            <a:spLocks noGrp="1" noChangeArrowheads="1"/>
          </p:cNvSpPr>
          <p:nvPr>
            <p:ph type="sldNum" sz="quarter" idx="12"/>
          </p:nvPr>
        </p:nvSpPr>
        <p:spPr>
          <a:xfrm>
            <a:off x="76201" y="6248400"/>
            <a:ext cx="587375" cy="488950"/>
          </a:xfrm>
        </p:spPr>
        <p:txBody>
          <a:bodyPr anchorCtr="0"/>
          <a:lstStyle>
            <a:lvl1pPr>
              <a:defRPr/>
            </a:lvl1pPr>
          </a:lstStyle>
          <a:p>
            <a:fld id="{41D829C8-740C-4E35-89CD-848046C74A91}" type="slidenum">
              <a:rPr lang="en-PK" smtClean="0"/>
              <a:t>‹#›</a:t>
            </a:fld>
            <a:endParaRPr lang="en-PK"/>
          </a:p>
        </p:txBody>
      </p:sp>
    </p:spTree>
    <p:extLst>
      <p:ext uri="{BB962C8B-B14F-4D97-AF65-F5344CB8AC3E}">
        <p14:creationId xmlns:p14="http://schemas.microsoft.com/office/powerpoint/2010/main" val="124625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564D6AB3-0BE0-4AE2-A565-F6DB7E10D854}"/>
              </a:ext>
            </a:extLst>
          </p:cNvPr>
          <p:cNvSpPr>
            <a:spLocks noGrp="1" noChangeArrowheads="1"/>
          </p:cNvSpPr>
          <p:nvPr>
            <p:ph type="dt" sz="half" idx="10"/>
          </p:nvPr>
        </p:nvSpPr>
        <p:spPr>
          <a:ln/>
        </p:spPr>
        <p:txBody>
          <a:bodyPr/>
          <a:lstStyle>
            <a:lvl1pPr>
              <a:defRPr/>
            </a:lvl1pPr>
          </a:lstStyle>
          <a:p>
            <a:fld id="{6C07BB7D-3820-42A9-9F60-70BF494D2B04}" type="datetimeFigureOut">
              <a:rPr lang="en-PK" smtClean="0"/>
              <a:t>18/10/2022</a:t>
            </a:fld>
            <a:endParaRPr lang="en-PK"/>
          </a:p>
        </p:txBody>
      </p:sp>
      <p:sp>
        <p:nvSpPr>
          <p:cNvPr id="5" name="Rectangle 12">
            <a:extLst>
              <a:ext uri="{FF2B5EF4-FFF2-40B4-BE49-F238E27FC236}">
                <a16:creationId xmlns:a16="http://schemas.microsoft.com/office/drawing/2014/main" id="{984E88F6-7B9B-48EF-88D1-8B85462701E2}"/>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6AFD07A6-C54B-4303-8783-79A5AA51DF0A}"/>
              </a:ext>
            </a:extLst>
          </p:cNvPr>
          <p:cNvSpPr>
            <a:spLocks noGrp="1" noChangeArrowheads="1"/>
          </p:cNvSpPr>
          <p:nvPr>
            <p:ph type="sldNum" sz="quarter" idx="12"/>
          </p:nvPr>
        </p:nvSpPr>
        <p:spPr>
          <a:ln/>
        </p:spPr>
        <p:txBody>
          <a:bodyPr/>
          <a:lstStyle>
            <a:lvl1pPr>
              <a:defRPr/>
            </a:lvl1pPr>
          </a:lstStyle>
          <a:p>
            <a:fld id="{41D829C8-740C-4E35-89CD-848046C74A91}" type="slidenum">
              <a:rPr lang="en-PK" smtClean="0"/>
              <a:t>‹#›</a:t>
            </a:fld>
            <a:endParaRPr lang="en-PK"/>
          </a:p>
        </p:txBody>
      </p:sp>
    </p:spTree>
    <p:extLst>
      <p:ext uri="{BB962C8B-B14F-4D97-AF65-F5344CB8AC3E}">
        <p14:creationId xmlns:p14="http://schemas.microsoft.com/office/powerpoint/2010/main" val="302649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2"/>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2"/>
            <a:ext cx="5791200" cy="5324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BE454C69-05BB-4376-BF5B-F23F07E40E4A}"/>
              </a:ext>
            </a:extLst>
          </p:cNvPr>
          <p:cNvSpPr>
            <a:spLocks noGrp="1" noChangeArrowheads="1"/>
          </p:cNvSpPr>
          <p:nvPr>
            <p:ph type="dt" sz="half" idx="10"/>
          </p:nvPr>
        </p:nvSpPr>
        <p:spPr>
          <a:ln/>
        </p:spPr>
        <p:txBody>
          <a:bodyPr/>
          <a:lstStyle>
            <a:lvl1pPr>
              <a:defRPr/>
            </a:lvl1pPr>
          </a:lstStyle>
          <a:p>
            <a:fld id="{6C07BB7D-3820-42A9-9F60-70BF494D2B04}" type="datetimeFigureOut">
              <a:rPr lang="en-PK" smtClean="0"/>
              <a:t>18/10/2022</a:t>
            </a:fld>
            <a:endParaRPr lang="en-PK"/>
          </a:p>
        </p:txBody>
      </p:sp>
      <p:sp>
        <p:nvSpPr>
          <p:cNvPr id="5" name="Rectangle 12">
            <a:extLst>
              <a:ext uri="{FF2B5EF4-FFF2-40B4-BE49-F238E27FC236}">
                <a16:creationId xmlns:a16="http://schemas.microsoft.com/office/drawing/2014/main" id="{4BE95B74-3904-4687-A858-1857057DFA2E}"/>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001F3940-CBCF-4E25-ACC0-395A595B0371}"/>
              </a:ext>
            </a:extLst>
          </p:cNvPr>
          <p:cNvSpPr>
            <a:spLocks noGrp="1" noChangeArrowheads="1"/>
          </p:cNvSpPr>
          <p:nvPr>
            <p:ph type="sldNum" sz="quarter" idx="12"/>
          </p:nvPr>
        </p:nvSpPr>
        <p:spPr>
          <a:ln/>
        </p:spPr>
        <p:txBody>
          <a:bodyPr/>
          <a:lstStyle>
            <a:lvl1pPr>
              <a:defRPr/>
            </a:lvl1pPr>
          </a:lstStyle>
          <a:p>
            <a:fld id="{41D829C8-740C-4E35-89CD-848046C74A91}" type="slidenum">
              <a:rPr lang="en-PK" smtClean="0"/>
              <a:t>‹#›</a:t>
            </a:fld>
            <a:endParaRPr lang="en-PK"/>
          </a:p>
        </p:txBody>
      </p:sp>
    </p:spTree>
    <p:extLst>
      <p:ext uri="{BB962C8B-B14F-4D97-AF65-F5344CB8AC3E}">
        <p14:creationId xmlns:p14="http://schemas.microsoft.com/office/powerpoint/2010/main" val="2038211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able Placeholder 2"/>
          <p:cNvSpPr>
            <a:spLocks noGrp="1"/>
          </p:cNvSpPr>
          <p:nvPr>
            <p:ph type="tbl" idx="1"/>
          </p:nvPr>
        </p:nvSpPr>
        <p:spPr>
          <a:xfrm>
            <a:off x="838201" y="2362202"/>
            <a:ext cx="7693025" cy="3724275"/>
          </a:xfrm>
        </p:spPr>
        <p:txBody>
          <a:bodyPr/>
          <a:lstStyle/>
          <a:p>
            <a:pPr lvl="0"/>
            <a:r>
              <a:rPr lang="en-US" noProof="0"/>
              <a:t>Click icon to add table</a:t>
            </a:r>
          </a:p>
        </p:txBody>
      </p:sp>
      <p:sp>
        <p:nvSpPr>
          <p:cNvPr id="4" name="Rectangle 11">
            <a:extLst>
              <a:ext uri="{FF2B5EF4-FFF2-40B4-BE49-F238E27FC236}">
                <a16:creationId xmlns:a16="http://schemas.microsoft.com/office/drawing/2014/main" id="{BF77D68F-D4CE-414A-BDA9-E33AB488CC07}"/>
              </a:ext>
            </a:extLst>
          </p:cNvPr>
          <p:cNvSpPr>
            <a:spLocks noGrp="1" noChangeArrowheads="1"/>
          </p:cNvSpPr>
          <p:nvPr>
            <p:ph type="dt" sz="half" idx="10"/>
          </p:nvPr>
        </p:nvSpPr>
        <p:spPr>
          <a:ln/>
        </p:spPr>
        <p:txBody>
          <a:bodyPr/>
          <a:lstStyle>
            <a:lvl1pPr>
              <a:defRPr/>
            </a:lvl1pPr>
          </a:lstStyle>
          <a:p>
            <a:fld id="{6C07BB7D-3820-42A9-9F60-70BF494D2B04}" type="datetimeFigureOut">
              <a:rPr lang="en-PK" smtClean="0"/>
              <a:t>18/10/2022</a:t>
            </a:fld>
            <a:endParaRPr lang="en-PK"/>
          </a:p>
        </p:txBody>
      </p:sp>
      <p:sp>
        <p:nvSpPr>
          <p:cNvPr id="5" name="Rectangle 12">
            <a:extLst>
              <a:ext uri="{FF2B5EF4-FFF2-40B4-BE49-F238E27FC236}">
                <a16:creationId xmlns:a16="http://schemas.microsoft.com/office/drawing/2014/main" id="{2B1A1324-E8FC-418E-94C0-85F2BD7D6EDE}"/>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E9B9D749-3CF9-4C82-90AE-BA2A543AFDF7}"/>
              </a:ext>
            </a:extLst>
          </p:cNvPr>
          <p:cNvSpPr>
            <a:spLocks noGrp="1" noChangeArrowheads="1"/>
          </p:cNvSpPr>
          <p:nvPr>
            <p:ph type="sldNum" sz="quarter" idx="12"/>
          </p:nvPr>
        </p:nvSpPr>
        <p:spPr>
          <a:ln/>
        </p:spPr>
        <p:txBody>
          <a:bodyPr/>
          <a:lstStyle>
            <a:lvl1pPr>
              <a:defRPr/>
            </a:lvl1pPr>
          </a:lstStyle>
          <a:p>
            <a:fld id="{41D829C8-740C-4E35-89CD-848046C74A91}" type="slidenum">
              <a:rPr lang="en-PK" smtClean="0"/>
              <a:t>‹#›</a:t>
            </a:fld>
            <a:endParaRPr lang="en-PK"/>
          </a:p>
        </p:txBody>
      </p:sp>
    </p:spTree>
    <p:extLst>
      <p:ext uri="{BB962C8B-B14F-4D97-AF65-F5344CB8AC3E}">
        <p14:creationId xmlns:p14="http://schemas.microsoft.com/office/powerpoint/2010/main" val="118984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6D41561C-CEBF-48F4-9E28-C4482E17CA74}"/>
              </a:ext>
            </a:extLst>
          </p:cNvPr>
          <p:cNvSpPr>
            <a:spLocks noGrp="1" noChangeArrowheads="1"/>
          </p:cNvSpPr>
          <p:nvPr>
            <p:ph type="dt" sz="half" idx="10"/>
          </p:nvPr>
        </p:nvSpPr>
        <p:spPr>
          <a:ln/>
        </p:spPr>
        <p:txBody>
          <a:bodyPr/>
          <a:lstStyle>
            <a:lvl1pPr>
              <a:defRPr/>
            </a:lvl1pPr>
          </a:lstStyle>
          <a:p>
            <a:fld id="{6C07BB7D-3820-42A9-9F60-70BF494D2B04}" type="datetimeFigureOut">
              <a:rPr lang="en-PK" smtClean="0"/>
              <a:t>18/10/2022</a:t>
            </a:fld>
            <a:endParaRPr lang="en-PK"/>
          </a:p>
        </p:txBody>
      </p:sp>
      <p:sp>
        <p:nvSpPr>
          <p:cNvPr id="5" name="Rectangle 12">
            <a:extLst>
              <a:ext uri="{FF2B5EF4-FFF2-40B4-BE49-F238E27FC236}">
                <a16:creationId xmlns:a16="http://schemas.microsoft.com/office/drawing/2014/main" id="{0E5660E3-240B-41E3-888C-1B88C6F558A9}"/>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59180715-2C5B-4D99-B35D-5CB9C8F567D7}"/>
              </a:ext>
            </a:extLst>
          </p:cNvPr>
          <p:cNvSpPr>
            <a:spLocks noGrp="1" noChangeArrowheads="1"/>
          </p:cNvSpPr>
          <p:nvPr>
            <p:ph type="sldNum" sz="quarter" idx="12"/>
          </p:nvPr>
        </p:nvSpPr>
        <p:spPr>
          <a:ln/>
        </p:spPr>
        <p:txBody>
          <a:bodyPr/>
          <a:lstStyle>
            <a:lvl1pPr>
              <a:defRPr/>
            </a:lvl1pPr>
          </a:lstStyle>
          <a:p>
            <a:fld id="{41D829C8-740C-4E35-89CD-848046C74A91}" type="slidenum">
              <a:rPr lang="en-PK" smtClean="0"/>
              <a:t>‹#›</a:t>
            </a:fld>
            <a:endParaRPr lang="en-PK"/>
          </a:p>
        </p:txBody>
      </p:sp>
    </p:spTree>
    <p:extLst>
      <p:ext uri="{BB962C8B-B14F-4D97-AF65-F5344CB8AC3E}">
        <p14:creationId xmlns:p14="http://schemas.microsoft.com/office/powerpoint/2010/main" val="264316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11">
            <a:extLst>
              <a:ext uri="{FF2B5EF4-FFF2-40B4-BE49-F238E27FC236}">
                <a16:creationId xmlns:a16="http://schemas.microsoft.com/office/drawing/2014/main" id="{9AE7B7F9-9B63-4C99-B240-FC12E76B5802}"/>
              </a:ext>
            </a:extLst>
          </p:cNvPr>
          <p:cNvSpPr>
            <a:spLocks noGrp="1" noChangeArrowheads="1"/>
          </p:cNvSpPr>
          <p:nvPr>
            <p:ph type="dt" sz="half" idx="10"/>
          </p:nvPr>
        </p:nvSpPr>
        <p:spPr>
          <a:ln/>
        </p:spPr>
        <p:txBody>
          <a:bodyPr/>
          <a:lstStyle>
            <a:lvl1pPr>
              <a:defRPr/>
            </a:lvl1pPr>
          </a:lstStyle>
          <a:p>
            <a:fld id="{6C07BB7D-3820-42A9-9F60-70BF494D2B04}" type="datetimeFigureOut">
              <a:rPr lang="en-PK" smtClean="0"/>
              <a:t>18/10/2022</a:t>
            </a:fld>
            <a:endParaRPr lang="en-PK"/>
          </a:p>
        </p:txBody>
      </p:sp>
      <p:sp>
        <p:nvSpPr>
          <p:cNvPr id="5" name="Rectangle 12">
            <a:extLst>
              <a:ext uri="{FF2B5EF4-FFF2-40B4-BE49-F238E27FC236}">
                <a16:creationId xmlns:a16="http://schemas.microsoft.com/office/drawing/2014/main" id="{6EDBDB97-8B17-4504-8ADA-64F907DF670C}"/>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331478AB-4749-4D3C-8589-3B6D14C30A9C}"/>
              </a:ext>
            </a:extLst>
          </p:cNvPr>
          <p:cNvSpPr>
            <a:spLocks noGrp="1" noChangeArrowheads="1"/>
          </p:cNvSpPr>
          <p:nvPr>
            <p:ph type="sldNum" sz="quarter" idx="12"/>
          </p:nvPr>
        </p:nvSpPr>
        <p:spPr>
          <a:ln/>
        </p:spPr>
        <p:txBody>
          <a:bodyPr/>
          <a:lstStyle>
            <a:lvl1pPr>
              <a:defRPr/>
            </a:lvl1pPr>
          </a:lstStyle>
          <a:p>
            <a:fld id="{41D829C8-740C-4E35-89CD-848046C74A91}" type="slidenum">
              <a:rPr lang="en-PK" smtClean="0"/>
              <a:t>‹#›</a:t>
            </a:fld>
            <a:endParaRPr lang="en-PK"/>
          </a:p>
        </p:txBody>
      </p:sp>
    </p:spTree>
    <p:extLst>
      <p:ext uri="{BB962C8B-B14F-4D97-AF65-F5344CB8AC3E}">
        <p14:creationId xmlns:p14="http://schemas.microsoft.com/office/powerpoint/2010/main" val="199878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2362202"/>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4" y="2362202"/>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38D3B876-73DB-429F-B4A5-ACDB21507ACA}"/>
              </a:ext>
            </a:extLst>
          </p:cNvPr>
          <p:cNvSpPr>
            <a:spLocks noGrp="1" noChangeArrowheads="1"/>
          </p:cNvSpPr>
          <p:nvPr>
            <p:ph type="dt" sz="half" idx="10"/>
          </p:nvPr>
        </p:nvSpPr>
        <p:spPr>
          <a:ln/>
        </p:spPr>
        <p:txBody>
          <a:bodyPr/>
          <a:lstStyle>
            <a:lvl1pPr>
              <a:defRPr/>
            </a:lvl1pPr>
          </a:lstStyle>
          <a:p>
            <a:fld id="{6C07BB7D-3820-42A9-9F60-70BF494D2B04}" type="datetimeFigureOut">
              <a:rPr lang="en-PK" smtClean="0"/>
              <a:t>18/10/2022</a:t>
            </a:fld>
            <a:endParaRPr lang="en-PK"/>
          </a:p>
        </p:txBody>
      </p:sp>
      <p:sp>
        <p:nvSpPr>
          <p:cNvPr id="6" name="Rectangle 12">
            <a:extLst>
              <a:ext uri="{FF2B5EF4-FFF2-40B4-BE49-F238E27FC236}">
                <a16:creationId xmlns:a16="http://schemas.microsoft.com/office/drawing/2014/main" id="{B730567E-7D9B-4A0A-8C19-E932DA0EC6FD}"/>
              </a:ext>
            </a:extLst>
          </p:cNvPr>
          <p:cNvSpPr>
            <a:spLocks noGrp="1" noChangeArrowheads="1"/>
          </p:cNvSpPr>
          <p:nvPr>
            <p:ph type="ftr" sz="quarter" idx="11"/>
          </p:nvPr>
        </p:nvSpPr>
        <p:spPr>
          <a:ln/>
        </p:spPr>
        <p:txBody>
          <a:bodyPr/>
          <a:lstStyle>
            <a:lvl1pPr>
              <a:defRPr/>
            </a:lvl1pPr>
          </a:lstStyle>
          <a:p>
            <a:endParaRPr lang="en-PK"/>
          </a:p>
        </p:txBody>
      </p:sp>
      <p:sp>
        <p:nvSpPr>
          <p:cNvPr id="7" name="Rectangle 13">
            <a:extLst>
              <a:ext uri="{FF2B5EF4-FFF2-40B4-BE49-F238E27FC236}">
                <a16:creationId xmlns:a16="http://schemas.microsoft.com/office/drawing/2014/main" id="{E332F7B6-D444-4E55-96A6-522A403CFEE0}"/>
              </a:ext>
            </a:extLst>
          </p:cNvPr>
          <p:cNvSpPr>
            <a:spLocks noGrp="1" noChangeArrowheads="1"/>
          </p:cNvSpPr>
          <p:nvPr>
            <p:ph type="sldNum" sz="quarter" idx="12"/>
          </p:nvPr>
        </p:nvSpPr>
        <p:spPr>
          <a:ln/>
        </p:spPr>
        <p:txBody>
          <a:bodyPr/>
          <a:lstStyle>
            <a:lvl1pPr>
              <a:defRPr/>
            </a:lvl1pPr>
          </a:lstStyle>
          <a:p>
            <a:fld id="{41D829C8-740C-4E35-89CD-848046C74A91}" type="slidenum">
              <a:rPr lang="en-PK" smtClean="0"/>
              <a:t>‹#›</a:t>
            </a:fld>
            <a:endParaRPr lang="en-PK"/>
          </a:p>
        </p:txBody>
      </p:sp>
    </p:spTree>
    <p:extLst>
      <p:ext uri="{BB962C8B-B14F-4D97-AF65-F5344CB8AC3E}">
        <p14:creationId xmlns:p14="http://schemas.microsoft.com/office/powerpoint/2010/main" val="3914312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23D9AB9F-2A0C-4FBB-B382-9C21E1687AF2}"/>
              </a:ext>
            </a:extLst>
          </p:cNvPr>
          <p:cNvSpPr>
            <a:spLocks noGrp="1" noChangeArrowheads="1"/>
          </p:cNvSpPr>
          <p:nvPr>
            <p:ph type="dt" sz="half" idx="10"/>
          </p:nvPr>
        </p:nvSpPr>
        <p:spPr>
          <a:ln/>
        </p:spPr>
        <p:txBody>
          <a:bodyPr/>
          <a:lstStyle>
            <a:lvl1pPr>
              <a:defRPr/>
            </a:lvl1pPr>
          </a:lstStyle>
          <a:p>
            <a:fld id="{6C07BB7D-3820-42A9-9F60-70BF494D2B04}" type="datetimeFigureOut">
              <a:rPr lang="en-PK" smtClean="0"/>
              <a:t>18/10/2022</a:t>
            </a:fld>
            <a:endParaRPr lang="en-PK"/>
          </a:p>
        </p:txBody>
      </p:sp>
      <p:sp>
        <p:nvSpPr>
          <p:cNvPr id="8" name="Rectangle 12">
            <a:extLst>
              <a:ext uri="{FF2B5EF4-FFF2-40B4-BE49-F238E27FC236}">
                <a16:creationId xmlns:a16="http://schemas.microsoft.com/office/drawing/2014/main" id="{DA914F3E-D7BB-499F-8AAC-D29CA4F04513}"/>
              </a:ext>
            </a:extLst>
          </p:cNvPr>
          <p:cNvSpPr>
            <a:spLocks noGrp="1" noChangeArrowheads="1"/>
          </p:cNvSpPr>
          <p:nvPr>
            <p:ph type="ftr" sz="quarter" idx="11"/>
          </p:nvPr>
        </p:nvSpPr>
        <p:spPr>
          <a:ln/>
        </p:spPr>
        <p:txBody>
          <a:bodyPr/>
          <a:lstStyle>
            <a:lvl1pPr>
              <a:defRPr/>
            </a:lvl1pPr>
          </a:lstStyle>
          <a:p>
            <a:endParaRPr lang="en-PK"/>
          </a:p>
        </p:txBody>
      </p:sp>
      <p:sp>
        <p:nvSpPr>
          <p:cNvPr id="9" name="Rectangle 13">
            <a:extLst>
              <a:ext uri="{FF2B5EF4-FFF2-40B4-BE49-F238E27FC236}">
                <a16:creationId xmlns:a16="http://schemas.microsoft.com/office/drawing/2014/main" id="{07F3BCB4-F714-4117-802E-711CF7676F4A}"/>
              </a:ext>
            </a:extLst>
          </p:cNvPr>
          <p:cNvSpPr>
            <a:spLocks noGrp="1" noChangeArrowheads="1"/>
          </p:cNvSpPr>
          <p:nvPr>
            <p:ph type="sldNum" sz="quarter" idx="12"/>
          </p:nvPr>
        </p:nvSpPr>
        <p:spPr>
          <a:ln/>
        </p:spPr>
        <p:txBody>
          <a:bodyPr/>
          <a:lstStyle>
            <a:lvl1pPr>
              <a:defRPr/>
            </a:lvl1pPr>
          </a:lstStyle>
          <a:p>
            <a:fld id="{41D829C8-740C-4E35-89CD-848046C74A91}" type="slidenum">
              <a:rPr lang="en-PK" smtClean="0"/>
              <a:t>‹#›</a:t>
            </a:fld>
            <a:endParaRPr lang="en-PK"/>
          </a:p>
        </p:txBody>
      </p:sp>
    </p:spTree>
    <p:extLst>
      <p:ext uri="{BB962C8B-B14F-4D97-AF65-F5344CB8AC3E}">
        <p14:creationId xmlns:p14="http://schemas.microsoft.com/office/powerpoint/2010/main" val="253151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F582D231-FDF6-426E-A616-698440509C70}"/>
              </a:ext>
            </a:extLst>
          </p:cNvPr>
          <p:cNvSpPr>
            <a:spLocks noGrp="1" noChangeArrowheads="1"/>
          </p:cNvSpPr>
          <p:nvPr>
            <p:ph type="dt" sz="half" idx="10"/>
          </p:nvPr>
        </p:nvSpPr>
        <p:spPr>
          <a:ln/>
        </p:spPr>
        <p:txBody>
          <a:bodyPr/>
          <a:lstStyle>
            <a:lvl1pPr>
              <a:defRPr/>
            </a:lvl1pPr>
          </a:lstStyle>
          <a:p>
            <a:fld id="{6C07BB7D-3820-42A9-9F60-70BF494D2B04}" type="datetimeFigureOut">
              <a:rPr lang="en-PK" smtClean="0"/>
              <a:t>18/10/2022</a:t>
            </a:fld>
            <a:endParaRPr lang="en-PK"/>
          </a:p>
        </p:txBody>
      </p:sp>
      <p:sp>
        <p:nvSpPr>
          <p:cNvPr id="4" name="Rectangle 12">
            <a:extLst>
              <a:ext uri="{FF2B5EF4-FFF2-40B4-BE49-F238E27FC236}">
                <a16:creationId xmlns:a16="http://schemas.microsoft.com/office/drawing/2014/main" id="{0EDCA115-9E3C-40D4-8912-F4E20DB6BA21}"/>
              </a:ext>
            </a:extLst>
          </p:cNvPr>
          <p:cNvSpPr>
            <a:spLocks noGrp="1" noChangeArrowheads="1"/>
          </p:cNvSpPr>
          <p:nvPr>
            <p:ph type="ftr" sz="quarter" idx="11"/>
          </p:nvPr>
        </p:nvSpPr>
        <p:spPr>
          <a:ln/>
        </p:spPr>
        <p:txBody>
          <a:bodyPr/>
          <a:lstStyle>
            <a:lvl1pPr>
              <a:defRPr/>
            </a:lvl1pPr>
          </a:lstStyle>
          <a:p>
            <a:endParaRPr lang="en-PK"/>
          </a:p>
        </p:txBody>
      </p:sp>
      <p:sp>
        <p:nvSpPr>
          <p:cNvPr id="5" name="Rectangle 13">
            <a:extLst>
              <a:ext uri="{FF2B5EF4-FFF2-40B4-BE49-F238E27FC236}">
                <a16:creationId xmlns:a16="http://schemas.microsoft.com/office/drawing/2014/main" id="{2499D514-9105-4111-8B91-F8810A02CA1E}"/>
              </a:ext>
            </a:extLst>
          </p:cNvPr>
          <p:cNvSpPr>
            <a:spLocks noGrp="1" noChangeArrowheads="1"/>
          </p:cNvSpPr>
          <p:nvPr>
            <p:ph type="sldNum" sz="quarter" idx="12"/>
          </p:nvPr>
        </p:nvSpPr>
        <p:spPr>
          <a:ln/>
        </p:spPr>
        <p:txBody>
          <a:bodyPr/>
          <a:lstStyle>
            <a:lvl1pPr>
              <a:defRPr/>
            </a:lvl1pPr>
          </a:lstStyle>
          <a:p>
            <a:fld id="{41D829C8-740C-4E35-89CD-848046C74A91}" type="slidenum">
              <a:rPr lang="en-PK" smtClean="0"/>
              <a:t>‹#›</a:t>
            </a:fld>
            <a:endParaRPr lang="en-PK"/>
          </a:p>
        </p:txBody>
      </p:sp>
    </p:spTree>
    <p:extLst>
      <p:ext uri="{BB962C8B-B14F-4D97-AF65-F5344CB8AC3E}">
        <p14:creationId xmlns:p14="http://schemas.microsoft.com/office/powerpoint/2010/main" val="313665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939D947-A124-40F1-A1CD-BD82F65EC023}"/>
              </a:ext>
            </a:extLst>
          </p:cNvPr>
          <p:cNvSpPr>
            <a:spLocks noGrp="1" noChangeArrowheads="1"/>
          </p:cNvSpPr>
          <p:nvPr>
            <p:ph type="dt" sz="half" idx="10"/>
          </p:nvPr>
        </p:nvSpPr>
        <p:spPr>
          <a:ln/>
        </p:spPr>
        <p:txBody>
          <a:bodyPr/>
          <a:lstStyle>
            <a:lvl1pPr>
              <a:defRPr/>
            </a:lvl1pPr>
          </a:lstStyle>
          <a:p>
            <a:fld id="{6C07BB7D-3820-42A9-9F60-70BF494D2B04}" type="datetimeFigureOut">
              <a:rPr lang="en-PK" smtClean="0"/>
              <a:t>18/10/2022</a:t>
            </a:fld>
            <a:endParaRPr lang="en-PK"/>
          </a:p>
        </p:txBody>
      </p:sp>
      <p:sp>
        <p:nvSpPr>
          <p:cNvPr id="3" name="Rectangle 12">
            <a:extLst>
              <a:ext uri="{FF2B5EF4-FFF2-40B4-BE49-F238E27FC236}">
                <a16:creationId xmlns:a16="http://schemas.microsoft.com/office/drawing/2014/main" id="{3EDE26CF-7FFF-494A-9127-8D239D271FE7}"/>
              </a:ext>
            </a:extLst>
          </p:cNvPr>
          <p:cNvSpPr>
            <a:spLocks noGrp="1" noChangeArrowheads="1"/>
          </p:cNvSpPr>
          <p:nvPr>
            <p:ph type="ftr" sz="quarter" idx="11"/>
          </p:nvPr>
        </p:nvSpPr>
        <p:spPr>
          <a:ln/>
        </p:spPr>
        <p:txBody>
          <a:bodyPr/>
          <a:lstStyle>
            <a:lvl1pPr>
              <a:defRPr/>
            </a:lvl1pPr>
          </a:lstStyle>
          <a:p>
            <a:endParaRPr lang="en-PK"/>
          </a:p>
        </p:txBody>
      </p:sp>
      <p:sp>
        <p:nvSpPr>
          <p:cNvPr id="4" name="Rectangle 13">
            <a:extLst>
              <a:ext uri="{FF2B5EF4-FFF2-40B4-BE49-F238E27FC236}">
                <a16:creationId xmlns:a16="http://schemas.microsoft.com/office/drawing/2014/main" id="{008D1E9E-3392-4D0F-B80B-A17511304F48}"/>
              </a:ext>
            </a:extLst>
          </p:cNvPr>
          <p:cNvSpPr>
            <a:spLocks noGrp="1" noChangeArrowheads="1"/>
          </p:cNvSpPr>
          <p:nvPr>
            <p:ph type="sldNum" sz="quarter" idx="12"/>
          </p:nvPr>
        </p:nvSpPr>
        <p:spPr>
          <a:ln/>
        </p:spPr>
        <p:txBody>
          <a:bodyPr/>
          <a:lstStyle>
            <a:lvl1pPr>
              <a:defRPr/>
            </a:lvl1pPr>
          </a:lstStyle>
          <a:p>
            <a:fld id="{41D829C8-740C-4E35-89CD-848046C74A91}" type="slidenum">
              <a:rPr lang="en-PK" smtClean="0"/>
              <a:t>‹#›</a:t>
            </a:fld>
            <a:endParaRPr lang="en-PK"/>
          </a:p>
        </p:txBody>
      </p:sp>
    </p:spTree>
    <p:extLst>
      <p:ext uri="{BB962C8B-B14F-4D97-AF65-F5344CB8AC3E}">
        <p14:creationId xmlns:p14="http://schemas.microsoft.com/office/powerpoint/2010/main" val="4900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11">
            <a:extLst>
              <a:ext uri="{FF2B5EF4-FFF2-40B4-BE49-F238E27FC236}">
                <a16:creationId xmlns:a16="http://schemas.microsoft.com/office/drawing/2014/main" id="{E3958604-85A8-4A4E-97A7-ABA204D8DF83}"/>
              </a:ext>
            </a:extLst>
          </p:cNvPr>
          <p:cNvSpPr>
            <a:spLocks noGrp="1" noChangeArrowheads="1"/>
          </p:cNvSpPr>
          <p:nvPr>
            <p:ph type="dt" sz="half" idx="10"/>
          </p:nvPr>
        </p:nvSpPr>
        <p:spPr>
          <a:ln/>
        </p:spPr>
        <p:txBody>
          <a:bodyPr/>
          <a:lstStyle>
            <a:lvl1pPr>
              <a:defRPr/>
            </a:lvl1pPr>
          </a:lstStyle>
          <a:p>
            <a:fld id="{6C07BB7D-3820-42A9-9F60-70BF494D2B04}" type="datetimeFigureOut">
              <a:rPr lang="en-PK" smtClean="0"/>
              <a:t>18/10/2022</a:t>
            </a:fld>
            <a:endParaRPr lang="en-PK"/>
          </a:p>
        </p:txBody>
      </p:sp>
      <p:sp>
        <p:nvSpPr>
          <p:cNvPr id="6" name="Rectangle 12">
            <a:extLst>
              <a:ext uri="{FF2B5EF4-FFF2-40B4-BE49-F238E27FC236}">
                <a16:creationId xmlns:a16="http://schemas.microsoft.com/office/drawing/2014/main" id="{84B8F9BB-0FC1-41C7-ADBB-7B2886ABC111}"/>
              </a:ext>
            </a:extLst>
          </p:cNvPr>
          <p:cNvSpPr>
            <a:spLocks noGrp="1" noChangeArrowheads="1"/>
          </p:cNvSpPr>
          <p:nvPr>
            <p:ph type="ftr" sz="quarter" idx="11"/>
          </p:nvPr>
        </p:nvSpPr>
        <p:spPr>
          <a:ln/>
        </p:spPr>
        <p:txBody>
          <a:bodyPr/>
          <a:lstStyle>
            <a:lvl1pPr>
              <a:defRPr/>
            </a:lvl1pPr>
          </a:lstStyle>
          <a:p>
            <a:endParaRPr lang="en-PK"/>
          </a:p>
        </p:txBody>
      </p:sp>
      <p:sp>
        <p:nvSpPr>
          <p:cNvPr id="7" name="Rectangle 13">
            <a:extLst>
              <a:ext uri="{FF2B5EF4-FFF2-40B4-BE49-F238E27FC236}">
                <a16:creationId xmlns:a16="http://schemas.microsoft.com/office/drawing/2014/main" id="{0CABE9D4-E092-4117-9D3B-3D8D4681F1E9}"/>
              </a:ext>
            </a:extLst>
          </p:cNvPr>
          <p:cNvSpPr>
            <a:spLocks noGrp="1" noChangeArrowheads="1"/>
          </p:cNvSpPr>
          <p:nvPr>
            <p:ph type="sldNum" sz="quarter" idx="12"/>
          </p:nvPr>
        </p:nvSpPr>
        <p:spPr>
          <a:ln/>
        </p:spPr>
        <p:txBody>
          <a:bodyPr/>
          <a:lstStyle>
            <a:lvl1pPr>
              <a:defRPr/>
            </a:lvl1pPr>
          </a:lstStyle>
          <a:p>
            <a:fld id="{41D829C8-740C-4E35-89CD-848046C74A91}" type="slidenum">
              <a:rPr lang="en-PK" smtClean="0"/>
              <a:t>‹#›</a:t>
            </a:fld>
            <a:endParaRPr lang="en-PK"/>
          </a:p>
        </p:txBody>
      </p:sp>
    </p:spTree>
    <p:extLst>
      <p:ext uri="{BB962C8B-B14F-4D97-AF65-F5344CB8AC3E}">
        <p14:creationId xmlns:p14="http://schemas.microsoft.com/office/powerpoint/2010/main" val="193782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11">
            <a:extLst>
              <a:ext uri="{FF2B5EF4-FFF2-40B4-BE49-F238E27FC236}">
                <a16:creationId xmlns:a16="http://schemas.microsoft.com/office/drawing/2014/main" id="{ED75601F-C8A4-4A90-80B4-5F520901F0CD}"/>
              </a:ext>
            </a:extLst>
          </p:cNvPr>
          <p:cNvSpPr>
            <a:spLocks noGrp="1" noChangeArrowheads="1"/>
          </p:cNvSpPr>
          <p:nvPr>
            <p:ph type="dt" sz="half" idx="10"/>
          </p:nvPr>
        </p:nvSpPr>
        <p:spPr>
          <a:ln/>
        </p:spPr>
        <p:txBody>
          <a:bodyPr/>
          <a:lstStyle>
            <a:lvl1pPr>
              <a:defRPr/>
            </a:lvl1pPr>
          </a:lstStyle>
          <a:p>
            <a:fld id="{6C07BB7D-3820-42A9-9F60-70BF494D2B04}" type="datetimeFigureOut">
              <a:rPr lang="en-PK" smtClean="0"/>
              <a:t>18/10/2022</a:t>
            </a:fld>
            <a:endParaRPr lang="en-PK"/>
          </a:p>
        </p:txBody>
      </p:sp>
      <p:sp>
        <p:nvSpPr>
          <p:cNvPr id="6" name="Rectangle 12">
            <a:extLst>
              <a:ext uri="{FF2B5EF4-FFF2-40B4-BE49-F238E27FC236}">
                <a16:creationId xmlns:a16="http://schemas.microsoft.com/office/drawing/2014/main" id="{72DF7F1E-3D7B-4FB8-A9F7-B9D427D05816}"/>
              </a:ext>
            </a:extLst>
          </p:cNvPr>
          <p:cNvSpPr>
            <a:spLocks noGrp="1" noChangeArrowheads="1"/>
          </p:cNvSpPr>
          <p:nvPr>
            <p:ph type="ftr" sz="quarter" idx="11"/>
          </p:nvPr>
        </p:nvSpPr>
        <p:spPr>
          <a:ln/>
        </p:spPr>
        <p:txBody>
          <a:bodyPr/>
          <a:lstStyle>
            <a:lvl1pPr>
              <a:defRPr/>
            </a:lvl1pPr>
          </a:lstStyle>
          <a:p>
            <a:endParaRPr lang="en-PK"/>
          </a:p>
        </p:txBody>
      </p:sp>
      <p:sp>
        <p:nvSpPr>
          <p:cNvPr id="7" name="Rectangle 13">
            <a:extLst>
              <a:ext uri="{FF2B5EF4-FFF2-40B4-BE49-F238E27FC236}">
                <a16:creationId xmlns:a16="http://schemas.microsoft.com/office/drawing/2014/main" id="{7AFB0A65-4C06-4F69-91E5-B374EC5B4499}"/>
              </a:ext>
            </a:extLst>
          </p:cNvPr>
          <p:cNvSpPr>
            <a:spLocks noGrp="1" noChangeArrowheads="1"/>
          </p:cNvSpPr>
          <p:nvPr>
            <p:ph type="sldNum" sz="quarter" idx="12"/>
          </p:nvPr>
        </p:nvSpPr>
        <p:spPr>
          <a:ln/>
        </p:spPr>
        <p:txBody>
          <a:bodyPr/>
          <a:lstStyle>
            <a:lvl1pPr>
              <a:defRPr/>
            </a:lvl1pPr>
          </a:lstStyle>
          <a:p>
            <a:fld id="{41D829C8-740C-4E35-89CD-848046C74A91}" type="slidenum">
              <a:rPr lang="en-PK" smtClean="0"/>
              <a:t>‹#›</a:t>
            </a:fld>
            <a:endParaRPr lang="en-PK"/>
          </a:p>
        </p:txBody>
      </p:sp>
    </p:spTree>
    <p:extLst>
      <p:ext uri="{BB962C8B-B14F-4D97-AF65-F5344CB8AC3E}">
        <p14:creationId xmlns:p14="http://schemas.microsoft.com/office/powerpoint/2010/main" val="421995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2A3329E-0904-47A4-ACB5-5B91293A5AE5}"/>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0FF77DB7-AD29-49C8-93AA-EA0184FC38B0}"/>
                </a:ext>
              </a:extLst>
            </p:cNvPr>
            <p:cNvGrpSpPr>
              <a:grpSpLocks/>
            </p:cNvGrpSpPr>
            <p:nvPr/>
          </p:nvGrpSpPr>
          <p:grpSpPr bwMode="auto">
            <a:xfrm>
              <a:off x="0" y="0"/>
              <a:ext cx="2016" cy="4320"/>
              <a:chOff x="0" y="0"/>
              <a:chExt cx="2016" cy="4320"/>
            </a:xfrm>
          </p:grpSpPr>
          <p:sp>
            <p:nvSpPr>
              <p:cNvPr id="1036" name="Rectangle 4">
                <a:extLst>
                  <a:ext uri="{FF2B5EF4-FFF2-40B4-BE49-F238E27FC236}">
                    <a16:creationId xmlns:a16="http://schemas.microsoft.com/office/drawing/2014/main" id="{D438BB5E-926C-4E0C-9E77-FE8E0784A033}"/>
                  </a:ext>
                </a:extLst>
              </p:cNvPr>
              <p:cNvSpPr>
                <a:spLocks noChangeArrowheads="1"/>
              </p:cNvSpPr>
              <p:nvPr/>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7" name="Freeform 5">
                <a:extLst>
                  <a:ext uri="{FF2B5EF4-FFF2-40B4-BE49-F238E27FC236}">
                    <a16:creationId xmlns:a16="http://schemas.microsoft.com/office/drawing/2014/main" id="{95302D45-DF44-4885-8F20-439784359D8D}"/>
                  </a:ext>
                </a:extLst>
              </p:cNvPr>
              <p:cNvSpPr>
                <a:spLocks/>
              </p:cNvSpPr>
              <p:nvPr/>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PK" sz="1800"/>
              </a:p>
            </p:txBody>
          </p:sp>
        </p:grpSp>
        <p:grpSp>
          <p:nvGrpSpPr>
            <p:cNvPr id="1033" name="Group 6">
              <a:extLst>
                <a:ext uri="{FF2B5EF4-FFF2-40B4-BE49-F238E27FC236}">
                  <a16:creationId xmlns:a16="http://schemas.microsoft.com/office/drawing/2014/main" id="{165704AF-ADD4-4E42-9951-9885E2AF3F0F}"/>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AD015C4F-F9D0-48B2-8315-4799ABF1D801}"/>
                  </a:ext>
                </a:extLst>
              </p:cNvPr>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5" name="AutoShape 8">
                <a:extLst>
                  <a:ext uri="{FF2B5EF4-FFF2-40B4-BE49-F238E27FC236}">
                    <a16:creationId xmlns:a16="http://schemas.microsoft.com/office/drawing/2014/main" id="{7C227202-0AB4-426A-A6CB-F2C45BDC74EA}"/>
                  </a:ext>
                </a:extLst>
              </p:cNvPr>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grpSp>
      <p:sp>
        <p:nvSpPr>
          <p:cNvPr id="1027" name="AutoShape 9">
            <a:extLst>
              <a:ext uri="{FF2B5EF4-FFF2-40B4-BE49-F238E27FC236}">
                <a16:creationId xmlns:a16="http://schemas.microsoft.com/office/drawing/2014/main" id="{A90FCFEC-9F9D-4254-8D92-7B25B6EE3A30}"/>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PK"/>
              <a:t>Click to edit Master title style</a:t>
            </a:r>
          </a:p>
        </p:txBody>
      </p:sp>
      <p:sp>
        <p:nvSpPr>
          <p:cNvPr id="1028" name="Rectangle 10">
            <a:extLst>
              <a:ext uri="{FF2B5EF4-FFF2-40B4-BE49-F238E27FC236}">
                <a16:creationId xmlns:a16="http://schemas.microsoft.com/office/drawing/2014/main" id="{B398F237-95A9-4BFF-B4A1-C78F7FF69C6E}"/>
              </a:ext>
            </a:extLst>
          </p:cNvPr>
          <p:cNvSpPr>
            <a:spLocks noGrp="1" noChangeArrowheads="1"/>
          </p:cNvSpPr>
          <p:nvPr>
            <p:ph type="body" idx="1"/>
          </p:nvPr>
        </p:nvSpPr>
        <p:spPr bwMode="auto">
          <a:xfrm>
            <a:off x="838201" y="2362202"/>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K"/>
              <a:t>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4107" name="Rectangle 11">
            <a:extLst>
              <a:ext uri="{FF2B5EF4-FFF2-40B4-BE49-F238E27FC236}">
                <a16:creationId xmlns:a16="http://schemas.microsoft.com/office/drawing/2014/main" id="{1D379FF3-7792-4E0A-B32B-CDBBF4ABCF0C}"/>
              </a:ext>
            </a:extLst>
          </p:cNvPr>
          <p:cNvSpPr>
            <a:spLocks noGrp="1" noChangeArrowheads="1"/>
          </p:cNvSpPr>
          <p:nvPr>
            <p:ph type="dt" sz="half" idx="2"/>
          </p:nvPr>
        </p:nvSpPr>
        <p:spPr bwMode="auto">
          <a:xfrm>
            <a:off x="2438401" y="6248402"/>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fld id="{6C07BB7D-3820-42A9-9F60-70BF494D2B04}" type="datetimeFigureOut">
              <a:rPr lang="en-PK" smtClean="0"/>
              <a:t>18/10/2022</a:t>
            </a:fld>
            <a:endParaRPr lang="en-PK"/>
          </a:p>
        </p:txBody>
      </p:sp>
      <p:sp>
        <p:nvSpPr>
          <p:cNvPr id="4108" name="Rectangle 12">
            <a:extLst>
              <a:ext uri="{FF2B5EF4-FFF2-40B4-BE49-F238E27FC236}">
                <a16:creationId xmlns:a16="http://schemas.microsoft.com/office/drawing/2014/main" id="{5F8406A0-86DE-4CF8-BE66-1FC1EC81C117}"/>
              </a:ext>
            </a:extLst>
          </p:cNvPr>
          <p:cNvSpPr>
            <a:spLocks noGrp="1" noChangeArrowheads="1"/>
          </p:cNvSpPr>
          <p:nvPr>
            <p:ph type="ftr" sz="quarter" idx="3"/>
          </p:nvPr>
        </p:nvSpPr>
        <p:spPr bwMode="auto">
          <a:xfrm>
            <a:off x="5791200" y="6248402"/>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Arial" charset="0"/>
              </a:defRPr>
            </a:lvl1pPr>
          </a:lstStyle>
          <a:p>
            <a:endParaRPr lang="en-PK"/>
          </a:p>
        </p:txBody>
      </p:sp>
      <p:sp>
        <p:nvSpPr>
          <p:cNvPr id="4109" name="Rectangle 13">
            <a:extLst>
              <a:ext uri="{FF2B5EF4-FFF2-40B4-BE49-F238E27FC236}">
                <a16:creationId xmlns:a16="http://schemas.microsoft.com/office/drawing/2014/main" id="{B08A31F9-D76D-43DC-8BDE-F2140B37C315}"/>
              </a:ext>
            </a:extLst>
          </p:cNvPr>
          <p:cNvSpPr>
            <a:spLocks noGrp="1" noChangeArrowheads="1"/>
          </p:cNvSpPr>
          <p:nvPr>
            <p:ph type="sldNum" sz="quarter" idx="4"/>
          </p:nvPr>
        </p:nvSpPr>
        <p:spPr bwMode="auto">
          <a:xfrm>
            <a:off x="84139"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41D829C8-740C-4E35-89CD-848046C74A91}" type="slidenum">
              <a:rPr lang="en-PK" smtClean="0"/>
              <a:t>‹#›</a:t>
            </a:fld>
            <a:endParaRPr lang="en-PK"/>
          </a:p>
        </p:txBody>
      </p:sp>
    </p:spTree>
    <p:extLst>
      <p:ext uri="{BB962C8B-B14F-4D97-AF65-F5344CB8AC3E}">
        <p14:creationId xmlns:p14="http://schemas.microsoft.com/office/powerpoint/2010/main" val="314874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0" y="3051176"/>
            <a:ext cx="4775200" cy="1822450"/>
          </a:xfrm>
        </p:spPr>
        <p:txBody>
          <a:bodyPr/>
          <a:lstStyle/>
          <a:p>
            <a:r>
              <a:rPr lang="en-US" sz="3200" dirty="0" err="1">
                <a:solidFill>
                  <a:srgbClr val="FF0000"/>
                </a:solidFill>
              </a:rPr>
              <a:t>Farhad</a:t>
            </a:r>
            <a:r>
              <a:rPr lang="en-US" sz="3200" dirty="0">
                <a:solidFill>
                  <a:srgbClr val="FF0000"/>
                </a:solidFill>
              </a:rPr>
              <a:t> Muhammad </a:t>
            </a:r>
            <a:r>
              <a:rPr lang="en-US" sz="3200" dirty="0" err="1">
                <a:solidFill>
                  <a:srgbClr val="FF0000"/>
                </a:solidFill>
              </a:rPr>
              <a:t>Riaz</a:t>
            </a:r>
            <a:endParaRPr lang="en-US" sz="3200" dirty="0">
              <a:solidFill>
                <a:srgbClr val="FF0000"/>
              </a:solidFill>
            </a:endParaRPr>
          </a:p>
        </p:txBody>
      </p:sp>
      <p:sp>
        <p:nvSpPr>
          <p:cNvPr id="2" name="Title 1"/>
          <p:cNvSpPr>
            <a:spLocks noGrp="1"/>
          </p:cNvSpPr>
          <p:nvPr>
            <p:ph type="ctrTitle" sz="quarter"/>
          </p:nvPr>
        </p:nvSpPr>
        <p:spPr/>
        <p:txBody>
          <a:bodyPr/>
          <a:lstStyle/>
          <a:p>
            <a:r>
              <a:rPr lang="en-US" dirty="0">
                <a:latin typeface="Arial Rounded MT Bold" panose="020F0704030504030204" pitchFamily="34" charset="0"/>
              </a:rPr>
              <a:t>Automata Theory</a:t>
            </a:r>
            <a:r>
              <a:rPr lang="en-US" sz="5400" dirty="0"/>
              <a:t/>
            </a:r>
            <a:br>
              <a:rPr lang="en-US" sz="5400" dirty="0"/>
            </a:br>
            <a:r>
              <a:rPr lang="en-US" sz="4000" dirty="0">
                <a:solidFill>
                  <a:srgbClr val="7030A0"/>
                </a:solidFill>
                <a:latin typeface="+mn-lt"/>
              </a:rPr>
              <a:t>Lecture: </a:t>
            </a:r>
            <a:r>
              <a:rPr lang="en-US" sz="4000" dirty="0" smtClean="0">
                <a:solidFill>
                  <a:srgbClr val="7030A0"/>
                </a:solidFill>
                <a:latin typeface="+mn-lt"/>
              </a:rPr>
              <a:t>11</a:t>
            </a:r>
            <a:r>
              <a:rPr lang="en-US" sz="4000" dirty="0">
                <a:solidFill>
                  <a:srgbClr val="7030A0"/>
                </a:solidFill>
                <a:latin typeface="+mn-lt"/>
              </a:rPr>
              <a:t/>
            </a:r>
            <a:br>
              <a:rPr lang="en-US" sz="4000" dirty="0">
                <a:solidFill>
                  <a:srgbClr val="7030A0"/>
                </a:solidFill>
                <a:latin typeface="+mn-lt"/>
              </a:rPr>
            </a:br>
            <a:r>
              <a:rPr lang="en-US" altLang="en-PK" sz="2400" dirty="0"/>
              <a:t>Kleene’s Theorem Part 3</a:t>
            </a:r>
            <a:endParaRPr lang="en-US" sz="2400" dirty="0">
              <a:solidFill>
                <a:srgbClr val="7030A0"/>
              </a:solidFill>
              <a:latin typeface="+mn-lt"/>
            </a:endParaRPr>
          </a:p>
        </p:txBody>
      </p:sp>
      <p:pic>
        <p:nvPicPr>
          <p:cNvPr id="4" name="Picture 2" descr="NUML Logo PNG Vector (EPS) Free Download">
            <a:extLst>
              <a:ext uri="{FF2B5EF4-FFF2-40B4-BE49-F238E27FC236}">
                <a16:creationId xmlns:a16="http://schemas.microsoft.com/office/drawing/2014/main" id="{4DFDD608-FADE-4BDA-85AD-75499383B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44" y="1050131"/>
            <a:ext cx="1927513" cy="1785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Concatenation of two FAs</a:t>
            </a:r>
          </a:p>
        </p:txBody>
      </p:sp>
      <p:sp>
        <p:nvSpPr>
          <p:cNvPr id="3" name="Content Placeholder 2"/>
          <p:cNvSpPr>
            <a:spLocks noGrp="1"/>
          </p:cNvSpPr>
          <p:nvPr>
            <p:ph idx="1"/>
          </p:nvPr>
        </p:nvSpPr>
        <p:spPr>
          <a:xfrm>
            <a:off x="838201" y="2362202"/>
            <a:ext cx="7693025" cy="4156164"/>
          </a:xfrm>
        </p:spPr>
        <p:txBody>
          <a:bodyPr/>
          <a:lstStyle/>
          <a:p>
            <a:pPr algn="just"/>
            <a:r>
              <a:rPr lang="en-US" sz="2400" dirty="0"/>
              <a:t>Let FA3 be an FA corresponding to r1r2, then the initial state of FA3 must correspond to the initial state of FA1 and the final state of FA3 must correspond to the final state of FA2</a:t>
            </a:r>
            <a:r>
              <a:rPr lang="en-US" sz="2400" dirty="0" smtClean="0"/>
              <a:t>.</a:t>
            </a:r>
          </a:p>
          <a:p>
            <a:pPr algn="just"/>
            <a:r>
              <a:rPr lang="en-US" sz="2400" dirty="0" smtClean="0"/>
              <a:t>Since </a:t>
            </a:r>
            <a:r>
              <a:rPr lang="en-US" sz="2400" dirty="0"/>
              <a:t>the language corresponding to r1r2 is the concatenation of corresponding languages L1 and L2, consists of the strings obtained, concatenating the strings of L1 to those of L2 , therefore the moment a final state of first FA is entered, the possibility of the initial state of second FA will be included as well</a:t>
            </a:r>
          </a:p>
        </p:txBody>
      </p:sp>
    </p:spTree>
    <p:extLst>
      <p:ext uri="{BB962C8B-B14F-4D97-AF65-F5344CB8AC3E}">
        <p14:creationId xmlns:p14="http://schemas.microsoft.com/office/powerpoint/2010/main" val="1998421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a:t>Let r1 = (</a:t>
            </a:r>
            <a:r>
              <a:rPr lang="en-US" dirty="0" err="1"/>
              <a:t>a+b</a:t>
            </a:r>
            <a:r>
              <a:rPr lang="en-US" dirty="0"/>
              <a:t>)* b defines L1 and FA1 </a:t>
            </a:r>
            <a:r>
              <a:rPr lang="en-US" dirty="0" smtClean="0"/>
              <a:t>be</a:t>
            </a:r>
          </a:p>
          <a:p>
            <a:pPr marL="0" indent="0">
              <a:buNone/>
            </a:pPr>
            <a:endParaRPr lang="en-US" dirty="0"/>
          </a:p>
          <a:p>
            <a:pPr marL="0" indent="0">
              <a:buNone/>
            </a:pPr>
            <a:endParaRPr lang="en-US" dirty="0" smtClean="0"/>
          </a:p>
          <a:p>
            <a:r>
              <a:rPr lang="en-US" dirty="0"/>
              <a:t>and r2 = (</a:t>
            </a:r>
            <a:r>
              <a:rPr lang="en-US" dirty="0" err="1"/>
              <a:t>a+b</a:t>
            </a:r>
            <a:r>
              <a:rPr lang="en-US" dirty="0"/>
              <a:t> )* aa (</a:t>
            </a:r>
            <a:r>
              <a:rPr lang="en-US" dirty="0" err="1"/>
              <a:t>a+b</a:t>
            </a:r>
            <a:r>
              <a:rPr lang="en-US" dirty="0"/>
              <a:t> )* defines L2 and FA2 be</a:t>
            </a:r>
          </a:p>
        </p:txBody>
      </p:sp>
      <p:pic>
        <p:nvPicPr>
          <p:cNvPr id="4" name="Picture 3"/>
          <p:cNvPicPr>
            <a:picLocks noChangeAspect="1"/>
          </p:cNvPicPr>
          <p:nvPr/>
        </p:nvPicPr>
        <p:blipFill>
          <a:blip r:embed="rId2"/>
          <a:stretch>
            <a:fillRect/>
          </a:stretch>
        </p:blipFill>
        <p:spPr>
          <a:xfrm>
            <a:off x="3729037" y="2835455"/>
            <a:ext cx="2175374" cy="1187905"/>
          </a:xfrm>
          <a:prstGeom prst="rect">
            <a:avLst/>
          </a:prstGeom>
        </p:spPr>
      </p:pic>
      <p:pic>
        <p:nvPicPr>
          <p:cNvPr id="5" name="Picture 4"/>
          <p:cNvPicPr>
            <a:picLocks noChangeAspect="1"/>
          </p:cNvPicPr>
          <p:nvPr/>
        </p:nvPicPr>
        <p:blipFill>
          <a:blip r:embed="rId3"/>
          <a:stretch>
            <a:fillRect/>
          </a:stretch>
        </p:blipFill>
        <p:spPr>
          <a:xfrm>
            <a:off x="3279775" y="4715692"/>
            <a:ext cx="3970111" cy="1370786"/>
          </a:xfrm>
          <a:prstGeom prst="rect">
            <a:avLst/>
          </a:prstGeom>
        </p:spPr>
      </p:pic>
    </p:spTree>
    <p:extLst>
      <p:ext uri="{BB962C8B-B14F-4D97-AF65-F5344CB8AC3E}">
        <p14:creationId xmlns:p14="http://schemas.microsoft.com/office/powerpoint/2010/main" val="1379545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p:cNvPicPr>
            <a:picLocks noGrp="1" noChangeAspect="1"/>
          </p:cNvPicPr>
          <p:nvPr>
            <p:ph idx="1"/>
          </p:nvPr>
        </p:nvPicPr>
        <p:blipFill>
          <a:blip r:embed="rId2"/>
          <a:stretch>
            <a:fillRect/>
          </a:stretch>
        </p:blipFill>
        <p:spPr>
          <a:xfrm>
            <a:off x="1031966" y="2518477"/>
            <a:ext cx="5069794" cy="4065204"/>
          </a:xfrm>
          <a:prstGeom prst="rect">
            <a:avLst/>
          </a:prstGeom>
        </p:spPr>
      </p:pic>
      <p:pic>
        <p:nvPicPr>
          <p:cNvPr id="5" name="Picture 4"/>
          <p:cNvPicPr>
            <a:picLocks noChangeAspect="1"/>
          </p:cNvPicPr>
          <p:nvPr/>
        </p:nvPicPr>
        <p:blipFill>
          <a:blip r:embed="rId3"/>
          <a:stretch>
            <a:fillRect/>
          </a:stretch>
        </p:blipFill>
        <p:spPr>
          <a:xfrm>
            <a:off x="6289357" y="2518476"/>
            <a:ext cx="2175374" cy="1187905"/>
          </a:xfrm>
          <a:prstGeom prst="rect">
            <a:avLst/>
          </a:prstGeom>
        </p:spPr>
      </p:pic>
      <p:pic>
        <p:nvPicPr>
          <p:cNvPr id="6" name="Picture 5"/>
          <p:cNvPicPr>
            <a:picLocks noChangeAspect="1"/>
          </p:cNvPicPr>
          <p:nvPr/>
        </p:nvPicPr>
        <p:blipFill>
          <a:blip r:embed="rId4"/>
          <a:stretch>
            <a:fillRect/>
          </a:stretch>
        </p:blipFill>
        <p:spPr>
          <a:xfrm>
            <a:off x="6051164" y="4319858"/>
            <a:ext cx="2651760" cy="1370786"/>
          </a:xfrm>
          <a:prstGeom prst="rect">
            <a:avLst/>
          </a:prstGeom>
        </p:spPr>
      </p:pic>
    </p:spTree>
    <p:extLst>
      <p:ext uri="{BB962C8B-B14F-4D97-AF65-F5344CB8AC3E}">
        <p14:creationId xmlns:p14="http://schemas.microsoft.com/office/powerpoint/2010/main" val="2186794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2377440" y="2455817"/>
            <a:ext cx="5238205" cy="4140925"/>
          </a:xfrm>
          <a:prstGeom prst="rect">
            <a:avLst/>
          </a:prstGeom>
        </p:spPr>
      </p:pic>
    </p:spTree>
    <p:extLst>
      <p:ext uri="{BB962C8B-B14F-4D97-AF65-F5344CB8AC3E}">
        <p14:creationId xmlns:p14="http://schemas.microsoft.com/office/powerpoint/2010/main" val="3233997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with Null Transition </a:t>
            </a:r>
            <a:endParaRPr lang="en-US" dirty="0"/>
          </a:p>
        </p:txBody>
      </p:sp>
      <p:sp>
        <p:nvSpPr>
          <p:cNvPr id="3" name="Content Placeholder 2"/>
          <p:cNvSpPr>
            <a:spLocks noGrp="1"/>
          </p:cNvSpPr>
          <p:nvPr>
            <p:ph idx="1"/>
          </p:nvPr>
        </p:nvSpPr>
        <p:spPr/>
        <p:txBody>
          <a:bodyPr/>
          <a:lstStyle/>
          <a:p>
            <a:r>
              <a:rPr lang="en-US" dirty="0" smtClean="0"/>
              <a:t>How to Convert it into DFA</a:t>
            </a:r>
          </a:p>
          <a:p>
            <a:r>
              <a:rPr lang="en-US" dirty="0" smtClean="0"/>
              <a:t>How to use the Transition Table to convert the NFA into DFA</a:t>
            </a:r>
            <a:endParaRPr lang="en-US" dirty="0"/>
          </a:p>
        </p:txBody>
      </p:sp>
    </p:spTree>
    <p:extLst>
      <p:ext uri="{BB962C8B-B14F-4D97-AF65-F5344CB8AC3E}">
        <p14:creationId xmlns:p14="http://schemas.microsoft.com/office/powerpoint/2010/main" val="1019384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5158-D4E4-4CDA-848E-E24ACF00D6F5}"/>
              </a:ext>
            </a:extLst>
          </p:cNvPr>
          <p:cNvSpPr>
            <a:spLocks noGrp="1"/>
          </p:cNvSpPr>
          <p:nvPr>
            <p:ph type="title"/>
          </p:nvPr>
        </p:nvSpPr>
        <p:spPr/>
        <p:txBody>
          <a:bodyPr/>
          <a:lstStyle/>
          <a:p>
            <a:r>
              <a:rPr lang="en-US" dirty="0"/>
              <a:t>Statement</a:t>
            </a:r>
            <a:endParaRPr lang="en-PK" dirty="0"/>
          </a:p>
        </p:txBody>
      </p:sp>
      <p:sp>
        <p:nvSpPr>
          <p:cNvPr id="3" name="Content Placeholder 2">
            <a:extLst>
              <a:ext uri="{FF2B5EF4-FFF2-40B4-BE49-F238E27FC236}">
                <a16:creationId xmlns:a16="http://schemas.microsoft.com/office/drawing/2014/main" id="{3A23D3B3-8549-4E79-9135-9EF7EF458BBD}"/>
              </a:ext>
            </a:extLst>
          </p:cNvPr>
          <p:cNvSpPr>
            <a:spLocks noGrp="1"/>
          </p:cNvSpPr>
          <p:nvPr>
            <p:ph idx="1"/>
          </p:nvPr>
        </p:nvSpPr>
        <p:spPr/>
        <p:txBody>
          <a:bodyPr/>
          <a:lstStyle/>
          <a:p>
            <a:pPr algn="just"/>
            <a:r>
              <a:rPr lang="en-US" dirty="0"/>
              <a:t>If the language can be expressed by a RE then there exists an FA accepting the language.</a:t>
            </a:r>
          </a:p>
          <a:p>
            <a:pPr algn="just"/>
            <a:r>
              <a:rPr lang="en-US" dirty="0"/>
              <a:t>As the regular expression is obtained applying addition, concatenation and closure on the letters of an alphabet and the Null string, so while building the RE, sometimes, the corresponding FA may be built easily</a:t>
            </a:r>
            <a:endParaRPr lang="en-PK" dirty="0"/>
          </a:p>
        </p:txBody>
      </p:sp>
    </p:spTree>
    <p:extLst>
      <p:ext uri="{BB962C8B-B14F-4D97-AF65-F5344CB8AC3E}">
        <p14:creationId xmlns:p14="http://schemas.microsoft.com/office/powerpoint/2010/main" val="41769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1746-4B87-42B4-820C-D652284CFB97}"/>
              </a:ext>
            </a:extLst>
          </p:cNvPr>
          <p:cNvSpPr>
            <a:spLocks noGrp="1"/>
          </p:cNvSpPr>
          <p:nvPr>
            <p:ph type="title"/>
          </p:nvPr>
        </p:nvSpPr>
        <p:spPr/>
        <p:txBody>
          <a:bodyPr/>
          <a:lstStyle/>
          <a:p>
            <a:r>
              <a:rPr lang="en-US" dirty="0"/>
              <a:t>Example</a:t>
            </a:r>
            <a:endParaRPr lang="en-PK" dirty="0"/>
          </a:p>
        </p:txBody>
      </p:sp>
      <p:sp>
        <p:nvSpPr>
          <p:cNvPr id="3" name="Content Placeholder 2">
            <a:extLst>
              <a:ext uri="{FF2B5EF4-FFF2-40B4-BE49-F238E27FC236}">
                <a16:creationId xmlns:a16="http://schemas.microsoft.com/office/drawing/2014/main" id="{1BEA7631-5F91-4B94-BDAD-E46231B2BF6D}"/>
              </a:ext>
            </a:extLst>
          </p:cNvPr>
          <p:cNvSpPr>
            <a:spLocks noGrp="1"/>
          </p:cNvSpPr>
          <p:nvPr>
            <p:ph idx="1"/>
          </p:nvPr>
        </p:nvSpPr>
        <p:spPr/>
        <p:txBody>
          <a:bodyPr/>
          <a:lstStyle/>
          <a:p>
            <a:pPr algn="just"/>
            <a:r>
              <a:rPr lang="en-US" dirty="0"/>
              <a:t>Consider the language, defined over ∑ = {</a:t>
            </a:r>
            <a:r>
              <a:rPr lang="en-US" dirty="0" err="1"/>
              <a:t>a,b</a:t>
            </a:r>
            <a:r>
              <a:rPr lang="en-US" dirty="0"/>
              <a:t>}, consisting of only b</a:t>
            </a:r>
            <a:endParaRPr lang="en-PK" dirty="0"/>
          </a:p>
        </p:txBody>
      </p:sp>
      <p:pic>
        <p:nvPicPr>
          <p:cNvPr id="4" name="Picture 3">
            <a:extLst>
              <a:ext uri="{FF2B5EF4-FFF2-40B4-BE49-F238E27FC236}">
                <a16:creationId xmlns:a16="http://schemas.microsoft.com/office/drawing/2014/main" id="{C4FDF3D7-EEF1-435C-A28B-701F519F8E3B}"/>
              </a:ext>
            </a:extLst>
          </p:cNvPr>
          <p:cNvPicPr>
            <a:picLocks noChangeAspect="1"/>
          </p:cNvPicPr>
          <p:nvPr/>
        </p:nvPicPr>
        <p:blipFill>
          <a:blip r:embed="rId2"/>
          <a:stretch>
            <a:fillRect/>
          </a:stretch>
        </p:blipFill>
        <p:spPr>
          <a:xfrm>
            <a:off x="2160518" y="3548063"/>
            <a:ext cx="5353050" cy="1832319"/>
          </a:xfrm>
          <a:prstGeom prst="rect">
            <a:avLst/>
          </a:prstGeom>
        </p:spPr>
      </p:pic>
    </p:spTree>
    <p:extLst>
      <p:ext uri="{BB962C8B-B14F-4D97-AF65-F5344CB8AC3E}">
        <p14:creationId xmlns:p14="http://schemas.microsoft.com/office/powerpoint/2010/main" val="178818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0240-28F4-4818-BA80-BC58D86B4DB1}"/>
              </a:ext>
            </a:extLst>
          </p:cNvPr>
          <p:cNvSpPr>
            <a:spLocks noGrp="1"/>
          </p:cNvSpPr>
          <p:nvPr>
            <p:ph type="title"/>
          </p:nvPr>
        </p:nvSpPr>
        <p:spPr/>
        <p:txBody>
          <a:bodyPr/>
          <a:lstStyle/>
          <a:p>
            <a:r>
              <a:rPr lang="en-US" dirty="0"/>
              <a:t>Example</a:t>
            </a:r>
            <a:endParaRPr lang="en-PK" dirty="0"/>
          </a:p>
        </p:txBody>
      </p:sp>
      <p:sp>
        <p:nvSpPr>
          <p:cNvPr id="3" name="Content Placeholder 2">
            <a:extLst>
              <a:ext uri="{FF2B5EF4-FFF2-40B4-BE49-F238E27FC236}">
                <a16:creationId xmlns:a16="http://schemas.microsoft.com/office/drawing/2014/main" id="{018DCB9A-BFFB-4905-93B2-05746BA4399B}"/>
              </a:ext>
            </a:extLst>
          </p:cNvPr>
          <p:cNvSpPr>
            <a:spLocks noGrp="1"/>
          </p:cNvSpPr>
          <p:nvPr>
            <p:ph idx="1"/>
          </p:nvPr>
        </p:nvSpPr>
        <p:spPr/>
        <p:txBody>
          <a:bodyPr/>
          <a:lstStyle/>
          <a:p>
            <a:r>
              <a:rPr lang="en-US" dirty="0"/>
              <a:t>Consider the language, defined over ∑ = {</a:t>
            </a:r>
            <a:r>
              <a:rPr lang="en-US" dirty="0" err="1"/>
              <a:t>a,b</a:t>
            </a:r>
            <a:r>
              <a:rPr lang="en-US" dirty="0"/>
              <a:t>}, consisting of only Null</a:t>
            </a:r>
          </a:p>
          <a:p>
            <a:pPr marL="0" indent="0">
              <a:buNone/>
            </a:pPr>
            <a:endParaRPr lang="en-PK" dirty="0"/>
          </a:p>
        </p:txBody>
      </p:sp>
      <p:pic>
        <p:nvPicPr>
          <p:cNvPr id="4" name="Picture 3">
            <a:extLst>
              <a:ext uri="{FF2B5EF4-FFF2-40B4-BE49-F238E27FC236}">
                <a16:creationId xmlns:a16="http://schemas.microsoft.com/office/drawing/2014/main" id="{2B3BF38E-9D5F-41D0-8E5B-4F9FC07FC826}"/>
              </a:ext>
            </a:extLst>
          </p:cNvPr>
          <p:cNvPicPr>
            <a:picLocks noChangeAspect="1"/>
          </p:cNvPicPr>
          <p:nvPr/>
        </p:nvPicPr>
        <p:blipFill>
          <a:blip r:embed="rId2"/>
          <a:stretch>
            <a:fillRect/>
          </a:stretch>
        </p:blipFill>
        <p:spPr>
          <a:xfrm>
            <a:off x="2871787" y="3776870"/>
            <a:ext cx="3400425" cy="1630017"/>
          </a:xfrm>
          <a:prstGeom prst="rect">
            <a:avLst/>
          </a:prstGeom>
        </p:spPr>
      </p:pic>
    </p:spTree>
    <p:extLst>
      <p:ext uri="{BB962C8B-B14F-4D97-AF65-F5344CB8AC3E}">
        <p14:creationId xmlns:p14="http://schemas.microsoft.com/office/powerpoint/2010/main" val="2581221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D1E5-2369-463E-924E-E7C3D02486B6}"/>
              </a:ext>
            </a:extLst>
          </p:cNvPr>
          <p:cNvSpPr>
            <a:spLocks noGrp="1"/>
          </p:cNvSpPr>
          <p:nvPr>
            <p:ph type="title"/>
          </p:nvPr>
        </p:nvSpPr>
        <p:spPr/>
        <p:txBody>
          <a:bodyPr/>
          <a:lstStyle/>
          <a:p>
            <a:r>
              <a:rPr lang="en-US" dirty="0"/>
              <a:t>Union of two FAs</a:t>
            </a:r>
            <a:endParaRPr lang="en-PK" dirty="0"/>
          </a:p>
        </p:txBody>
      </p:sp>
      <p:sp>
        <p:nvSpPr>
          <p:cNvPr id="3" name="Content Placeholder 2">
            <a:extLst>
              <a:ext uri="{FF2B5EF4-FFF2-40B4-BE49-F238E27FC236}">
                <a16:creationId xmlns:a16="http://schemas.microsoft.com/office/drawing/2014/main" id="{F5A8380F-89C5-4AEF-B862-8BA4594B4D2F}"/>
              </a:ext>
            </a:extLst>
          </p:cNvPr>
          <p:cNvSpPr>
            <a:spLocks noGrp="1"/>
          </p:cNvSpPr>
          <p:nvPr>
            <p:ph idx="1"/>
          </p:nvPr>
        </p:nvSpPr>
        <p:spPr>
          <a:xfrm>
            <a:off x="838201" y="2362202"/>
            <a:ext cx="7693025" cy="4277137"/>
          </a:xfrm>
        </p:spPr>
        <p:txBody>
          <a:bodyPr/>
          <a:lstStyle/>
          <a:p>
            <a:pPr algn="just"/>
            <a:r>
              <a:rPr lang="en-US" sz="1800" dirty="0"/>
              <a:t>Let FA3 be an FA corresponding to r1+ r2, then the initial state of FA3 must correspond to the initial state of FA1 or the initial state of FA2.</a:t>
            </a:r>
          </a:p>
          <a:p>
            <a:pPr algn="just"/>
            <a:r>
              <a:rPr lang="en-US" sz="1800" dirty="0"/>
              <a:t>Since the language corresponding to r1+ r2 is the union of corresponding languages L1 and L2, consists of the strings belonging to L1or L2 or both, therefore a final state of FA3 must correspond to a final state of FA1 or FA2 or both.</a:t>
            </a:r>
          </a:p>
          <a:p>
            <a:pPr algn="just"/>
            <a:r>
              <a:rPr lang="en-US" sz="1800" dirty="0"/>
              <a:t>Since, in general, FA3 will be different from both FA1 and FA2, so the labels of the states of FA3 may be supposed to be z1,z2, z3, …, where z1 is supposed to be the initial state. Since z1 corresponds to the states x1 or y1, so there will be two transitions separately for each letter read at z1.</a:t>
            </a:r>
          </a:p>
          <a:p>
            <a:pPr algn="just"/>
            <a:r>
              <a:rPr lang="en-US" sz="1800" dirty="0"/>
              <a:t> It will give two possibilities of states either z1 or different from z1. This process may be expressed in the following transition table for all possible states of FA3.</a:t>
            </a:r>
            <a:endParaRPr lang="en-PK" sz="1800" dirty="0"/>
          </a:p>
        </p:txBody>
      </p:sp>
    </p:spTree>
    <p:extLst>
      <p:ext uri="{BB962C8B-B14F-4D97-AF65-F5344CB8AC3E}">
        <p14:creationId xmlns:p14="http://schemas.microsoft.com/office/powerpoint/2010/main" val="731553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9A39-5D11-4A48-8CC2-183F0E3E6919}"/>
              </a:ext>
            </a:extLst>
          </p:cNvPr>
          <p:cNvSpPr>
            <a:spLocks noGrp="1"/>
          </p:cNvSpPr>
          <p:nvPr>
            <p:ph type="title"/>
          </p:nvPr>
        </p:nvSpPr>
        <p:spPr/>
        <p:txBody>
          <a:bodyPr/>
          <a:lstStyle/>
          <a:p>
            <a:r>
              <a:rPr lang="en-US" dirty="0"/>
              <a:t>Example </a:t>
            </a:r>
            <a:endParaRPr lang="en-PK" dirty="0"/>
          </a:p>
        </p:txBody>
      </p:sp>
      <p:pic>
        <p:nvPicPr>
          <p:cNvPr id="4" name="Content Placeholder 3">
            <a:extLst>
              <a:ext uri="{FF2B5EF4-FFF2-40B4-BE49-F238E27FC236}">
                <a16:creationId xmlns:a16="http://schemas.microsoft.com/office/drawing/2014/main" id="{65F1B3E0-150D-443C-8148-9B715FC58597}"/>
              </a:ext>
            </a:extLst>
          </p:cNvPr>
          <p:cNvPicPr>
            <a:picLocks noGrp="1" noChangeAspect="1"/>
          </p:cNvPicPr>
          <p:nvPr>
            <p:ph idx="1"/>
          </p:nvPr>
        </p:nvPicPr>
        <p:blipFill>
          <a:blip r:embed="rId2"/>
          <a:stretch>
            <a:fillRect/>
          </a:stretch>
        </p:blipFill>
        <p:spPr>
          <a:xfrm>
            <a:off x="871398" y="2305877"/>
            <a:ext cx="6920879" cy="4293706"/>
          </a:xfrm>
          <a:prstGeom prst="rect">
            <a:avLst/>
          </a:prstGeom>
        </p:spPr>
      </p:pic>
    </p:spTree>
    <p:extLst>
      <p:ext uri="{BB962C8B-B14F-4D97-AF65-F5344CB8AC3E}">
        <p14:creationId xmlns:p14="http://schemas.microsoft.com/office/powerpoint/2010/main" val="2698361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C50E-8C95-4204-8803-AB2C099B5871}"/>
              </a:ext>
            </a:extLst>
          </p:cNvPr>
          <p:cNvSpPr>
            <a:spLocks noGrp="1"/>
          </p:cNvSpPr>
          <p:nvPr>
            <p:ph type="title"/>
          </p:nvPr>
        </p:nvSpPr>
        <p:spPr/>
        <p:txBody>
          <a:bodyPr/>
          <a:lstStyle/>
          <a:p>
            <a:r>
              <a:rPr lang="en-US" dirty="0"/>
              <a:t>Example </a:t>
            </a:r>
            <a:endParaRPr lang="en-PK" dirty="0"/>
          </a:p>
        </p:txBody>
      </p:sp>
      <p:pic>
        <p:nvPicPr>
          <p:cNvPr id="4" name="Content Placeholder 3">
            <a:extLst>
              <a:ext uri="{FF2B5EF4-FFF2-40B4-BE49-F238E27FC236}">
                <a16:creationId xmlns:a16="http://schemas.microsoft.com/office/drawing/2014/main" id="{67CDDFE7-0FBE-48B8-99A0-22D6984C1399}"/>
              </a:ext>
            </a:extLst>
          </p:cNvPr>
          <p:cNvPicPr>
            <a:picLocks noGrp="1" noChangeAspect="1"/>
          </p:cNvPicPr>
          <p:nvPr>
            <p:ph idx="1"/>
          </p:nvPr>
        </p:nvPicPr>
        <p:blipFill>
          <a:blip r:embed="rId2"/>
          <a:stretch>
            <a:fillRect/>
          </a:stretch>
        </p:blipFill>
        <p:spPr>
          <a:xfrm>
            <a:off x="993912" y="2362200"/>
            <a:ext cx="6175513" cy="4290391"/>
          </a:xfrm>
          <a:prstGeom prst="rect">
            <a:avLst/>
          </a:prstGeom>
        </p:spPr>
      </p:pic>
    </p:spTree>
    <p:extLst>
      <p:ext uri="{BB962C8B-B14F-4D97-AF65-F5344CB8AC3E}">
        <p14:creationId xmlns:p14="http://schemas.microsoft.com/office/powerpoint/2010/main" val="3688961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B2F8-A44F-4563-AA13-013E3BE679EB}"/>
              </a:ext>
            </a:extLst>
          </p:cNvPr>
          <p:cNvSpPr>
            <a:spLocks noGrp="1"/>
          </p:cNvSpPr>
          <p:nvPr>
            <p:ph type="title"/>
          </p:nvPr>
        </p:nvSpPr>
        <p:spPr/>
        <p:txBody>
          <a:bodyPr/>
          <a:lstStyle/>
          <a:p>
            <a:r>
              <a:rPr lang="en-US" dirty="0"/>
              <a:t>Example </a:t>
            </a:r>
            <a:endParaRPr lang="en-PK" dirty="0"/>
          </a:p>
        </p:txBody>
      </p:sp>
      <p:pic>
        <p:nvPicPr>
          <p:cNvPr id="4" name="Content Placeholder 3">
            <a:extLst>
              <a:ext uri="{FF2B5EF4-FFF2-40B4-BE49-F238E27FC236}">
                <a16:creationId xmlns:a16="http://schemas.microsoft.com/office/drawing/2014/main" id="{F32B0489-0E7D-46FA-B2CE-732A57D24B98}"/>
              </a:ext>
            </a:extLst>
          </p:cNvPr>
          <p:cNvPicPr>
            <a:picLocks noGrp="1" noChangeAspect="1"/>
          </p:cNvPicPr>
          <p:nvPr>
            <p:ph idx="1"/>
          </p:nvPr>
        </p:nvPicPr>
        <p:blipFill>
          <a:blip r:embed="rId2"/>
          <a:stretch>
            <a:fillRect/>
          </a:stretch>
        </p:blipFill>
        <p:spPr>
          <a:xfrm>
            <a:off x="861391" y="2439265"/>
            <a:ext cx="5751444" cy="3564835"/>
          </a:xfrm>
          <a:prstGeom prst="rect">
            <a:avLst/>
          </a:prstGeom>
        </p:spPr>
      </p:pic>
      <p:pic>
        <p:nvPicPr>
          <p:cNvPr id="6" name="Picture 5">
            <a:extLst>
              <a:ext uri="{FF2B5EF4-FFF2-40B4-BE49-F238E27FC236}">
                <a16:creationId xmlns:a16="http://schemas.microsoft.com/office/drawing/2014/main" id="{64E42192-C179-4627-8829-762AED6B96B1}"/>
              </a:ext>
            </a:extLst>
          </p:cNvPr>
          <p:cNvPicPr>
            <a:picLocks noChangeAspect="1"/>
          </p:cNvPicPr>
          <p:nvPr/>
        </p:nvPicPr>
        <p:blipFill>
          <a:blip r:embed="rId3"/>
          <a:stretch>
            <a:fillRect/>
          </a:stretch>
        </p:blipFill>
        <p:spPr>
          <a:xfrm>
            <a:off x="4236347" y="5221357"/>
            <a:ext cx="4231792" cy="980659"/>
          </a:xfrm>
          <a:prstGeom prst="rect">
            <a:avLst/>
          </a:prstGeom>
        </p:spPr>
      </p:pic>
    </p:spTree>
    <p:extLst>
      <p:ext uri="{BB962C8B-B14F-4D97-AF65-F5344CB8AC3E}">
        <p14:creationId xmlns:p14="http://schemas.microsoft.com/office/powerpoint/2010/main" val="3153015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4">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4" id="{DA4B386A-9519-49D3-BE72-6358CAE3D389}" vid="{38449F2C-F1C0-4346-9318-BBC18E10EB01}"/>
    </a:ext>
  </a:extLst>
</a:theme>
</file>

<file path=docProps/app.xml><?xml version="1.0" encoding="utf-8"?>
<Properties xmlns="http://schemas.openxmlformats.org/officeDocument/2006/extended-properties" xmlns:vt="http://schemas.openxmlformats.org/officeDocument/2006/docPropsVTypes">
  <Template>Theme4</Template>
  <TotalTime>108</TotalTime>
  <Words>432</Words>
  <Application>Microsoft Office PowerPoint</Application>
  <PresentationFormat>On-screen Show (4:3)</PresentationFormat>
  <Paragraphs>30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Rounded MT Bold</vt:lpstr>
      <vt:lpstr>Times New Roman</vt:lpstr>
      <vt:lpstr>Wingdings</vt:lpstr>
      <vt:lpstr>Theme4</vt:lpstr>
      <vt:lpstr>Automata Theory Lecture: 11 Kleene’s Theorem Part 3</vt:lpstr>
      <vt:lpstr>NFA with Null Transition </vt:lpstr>
      <vt:lpstr>Statement</vt:lpstr>
      <vt:lpstr>Example</vt:lpstr>
      <vt:lpstr>Example</vt:lpstr>
      <vt:lpstr>Union of two FAs</vt:lpstr>
      <vt:lpstr>Example </vt:lpstr>
      <vt:lpstr>Example </vt:lpstr>
      <vt:lpstr>Example </vt:lpstr>
      <vt:lpstr>Concatenation of two FAs</vt:lpstr>
      <vt:lpstr>Example </vt:lpstr>
      <vt:lpstr>Example </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Automata Theory Lecture: 9 Kleene’s Theorem Part 3</dc:title>
  <dc:creator>Farhad Muhammad Riaz</dc:creator>
  <cp:lastModifiedBy>Moorche</cp:lastModifiedBy>
  <cp:revision>7</cp:revision>
  <dcterms:created xsi:type="dcterms:W3CDTF">2022-07-20T03:25:45Z</dcterms:created>
  <dcterms:modified xsi:type="dcterms:W3CDTF">2022-10-18T05:35:55Z</dcterms:modified>
</cp:coreProperties>
</file>