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13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C697DB89-CDD6-472D-8A6C-DAA95BB1FA3E}"/>
              </a:ext>
            </a:extLst>
          </p:cNvPr>
          <p:cNvGrpSpPr>
            <a:grpSpLocks/>
          </p:cNvGrpSpPr>
          <p:nvPr/>
        </p:nvGrpSpPr>
        <p:grpSpPr bwMode="auto">
          <a:xfrm>
            <a:off x="0" y="0"/>
            <a:ext cx="5867400" cy="6858000"/>
            <a:chOff x="0" y="0"/>
            <a:chExt cx="3696" cy="4320"/>
          </a:xfrm>
        </p:grpSpPr>
        <p:sp>
          <p:nvSpPr>
            <p:cNvPr id="5" name="Rectangle 3">
              <a:extLst>
                <a:ext uri="{FF2B5EF4-FFF2-40B4-BE49-F238E27FC236}">
                  <a16:creationId xmlns:a16="http://schemas.microsoft.com/office/drawing/2014/main" id="{2D1A2CC5-F66F-4FF1-9C12-E4C07F549013}"/>
                </a:ext>
              </a:extLst>
            </p:cNvPr>
            <p:cNvSpPr>
              <a:spLocks noChangeArrowheads="1"/>
            </p:cNvSpPr>
            <p:nvPr/>
          </p:nvSpPr>
          <p:spPr bwMode="auto">
            <a:xfrm>
              <a:off x="0" y="0"/>
              <a:ext cx="28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PK" altLang="en-PK" sz="2400">
                <a:latin typeface="Times New Roman" panose="02020603050405020304" pitchFamily="18" charset="0"/>
              </a:endParaRPr>
            </a:p>
          </p:txBody>
        </p:sp>
        <p:sp>
          <p:nvSpPr>
            <p:cNvPr id="6" name="AutoShape 4">
              <a:extLst>
                <a:ext uri="{FF2B5EF4-FFF2-40B4-BE49-F238E27FC236}">
                  <a16:creationId xmlns:a16="http://schemas.microsoft.com/office/drawing/2014/main" id="{94194141-4B13-4C0B-9E9E-4B6DF58F22B6}"/>
                </a:ext>
              </a:extLst>
            </p:cNvPr>
            <p:cNvSpPr>
              <a:spLocks noChangeArrowheads="1"/>
            </p:cNvSpPr>
            <p:nvPr/>
          </p:nvSpPr>
          <p:spPr bwMode="white">
            <a:xfrm>
              <a:off x="432" y="624"/>
              <a:ext cx="3264" cy="12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PK" altLang="en-PK" sz="2400">
                <a:latin typeface="Times New Roman" panose="02020603050405020304" pitchFamily="18" charset="0"/>
              </a:endParaRPr>
            </a:p>
          </p:txBody>
        </p:sp>
      </p:grpSp>
      <p:grpSp>
        <p:nvGrpSpPr>
          <p:cNvPr id="7" name="Group 5">
            <a:extLst>
              <a:ext uri="{FF2B5EF4-FFF2-40B4-BE49-F238E27FC236}">
                <a16:creationId xmlns:a16="http://schemas.microsoft.com/office/drawing/2014/main" id="{4CCC10C4-1070-49FF-9EC0-FC19F4D37B5A}"/>
              </a:ext>
            </a:extLst>
          </p:cNvPr>
          <p:cNvGrpSpPr>
            <a:grpSpLocks/>
          </p:cNvGrpSpPr>
          <p:nvPr/>
        </p:nvGrpSpPr>
        <p:grpSpPr bwMode="auto">
          <a:xfrm>
            <a:off x="3632200" y="4889500"/>
            <a:ext cx="4876800" cy="319088"/>
            <a:chOff x="2288" y="3080"/>
            <a:chExt cx="3072" cy="201"/>
          </a:xfrm>
        </p:grpSpPr>
        <p:sp>
          <p:nvSpPr>
            <p:cNvPr id="8" name="AutoShape 6">
              <a:extLst>
                <a:ext uri="{FF2B5EF4-FFF2-40B4-BE49-F238E27FC236}">
                  <a16:creationId xmlns:a16="http://schemas.microsoft.com/office/drawing/2014/main" id="{95304FCF-25DE-4BD8-A83B-51D9A6ECE647}"/>
                </a:ext>
              </a:extLst>
            </p:cNvPr>
            <p:cNvSpPr>
              <a:spLocks noChangeArrowheads="1"/>
            </p:cNvSpPr>
            <p:nvPr/>
          </p:nvSpPr>
          <p:spPr bwMode="auto">
            <a:xfrm flipH="1">
              <a:off x="2288" y="3080"/>
              <a:ext cx="2914"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PK" altLang="en-PK" sz="1800"/>
            </a:p>
          </p:txBody>
        </p:sp>
        <p:sp>
          <p:nvSpPr>
            <p:cNvPr id="9" name="AutoShape 7">
              <a:extLst>
                <a:ext uri="{FF2B5EF4-FFF2-40B4-BE49-F238E27FC236}">
                  <a16:creationId xmlns:a16="http://schemas.microsoft.com/office/drawing/2014/main" id="{16389DA0-8CD8-4422-9A8F-A93463A81D39}"/>
                </a:ext>
              </a:extLst>
            </p:cNvPr>
            <p:cNvSpPr>
              <a:spLocks noChangeArrowheads="1"/>
            </p:cNvSpPr>
            <p:nvPr/>
          </p:nvSpPr>
          <p:spPr bwMode="auto">
            <a:xfrm>
              <a:off x="5196" y="3080"/>
              <a:ext cx="164"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PK" altLang="en-PK" sz="1800"/>
            </a:p>
          </p:txBody>
        </p:sp>
      </p:grpSp>
      <p:sp>
        <p:nvSpPr>
          <p:cNvPr id="5128" name="Rectangle 8"/>
          <p:cNvSpPr>
            <a:spLocks noGrp="1" noChangeArrowheads="1"/>
          </p:cNvSpPr>
          <p:nvPr>
            <p:ph type="subTitle" idx="1"/>
          </p:nvPr>
        </p:nvSpPr>
        <p:spPr>
          <a:xfrm>
            <a:off x="4673601" y="2927350"/>
            <a:ext cx="4013200" cy="1822450"/>
          </a:xfrm>
        </p:spPr>
        <p:txBody>
          <a:bodyPr anchor="b"/>
          <a:lstStyle>
            <a:lvl1pPr marL="0" indent="0">
              <a:buFont typeface="Wingdings" pitchFamily="2" charset="2"/>
              <a:buNone/>
              <a:defRPr>
                <a:solidFill>
                  <a:schemeClr val="tx2"/>
                </a:solidFill>
              </a:defRPr>
            </a:lvl1pPr>
          </a:lstStyle>
          <a:p>
            <a:r>
              <a:rPr lang="en-US" smtClean="0"/>
              <a:t>Click to edit Master subtitle style</a:t>
            </a:r>
            <a:endParaRPr lang="en-US"/>
          </a:p>
        </p:txBody>
      </p:sp>
      <p:sp>
        <p:nvSpPr>
          <p:cNvPr id="5132"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n-US" smtClean="0"/>
              <a:t>Click to edit Master title style</a:t>
            </a:r>
            <a:endParaRPr lang="en-US"/>
          </a:p>
        </p:txBody>
      </p:sp>
      <p:sp>
        <p:nvSpPr>
          <p:cNvPr id="10" name="Date Placeholder 9">
            <a:extLst>
              <a:ext uri="{FF2B5EF4-FFF2-40B4-BE49-F238E27FC236}">
                <a16:creationId xmlns:a16="http://schemas.microsoft.com/office/drawing/2014/main" id="{E9144541-1081-4B27-9E4B-DD51FC1DCE6A}"/>
              </a:ext>
            </a:extLst>
          </p:cNvPr>
          <p:cNvSpPr>
            <a:spLocks noGrp="1" noChangeArrowheads="1"/>
          </p:cNvSpPr>
          <p:nvPr>
            <p:ph type="dt" sz="quarter" idx="10"/>
          </p:nvPr>
        </p:nvSpPr>
        <p:spPr/>
        <p:txBody>
          <a:bodyPr/>
          <a:lstStyle>
            <a:lvl1pPr>
              <a:defRPr>
                <a:solidFill>
                  <a:schemeClr val="bg1"/>
                </a:solidFill>
              </a:defRPr>
            </a:lvl1pPr>
          </a:lstStyle>
          <a:p>
            <a:fld id="{19BD2BF1-A893-44DA-B25B-CA2B2A1A6E00}" type="datetimeFigureOut">
              <a:rPr lang="en-US" smtClean="0"/>
              <a:t>10/21/2022</a:t>
            </a:fld>
            <a:endParaRPr lang="en-US"/>
          </a:p>
        </p:txBody>
      </p:sp>
      <p:sp>
        <p:nvSpPr>
          <p:cNvPr id="11" name="Footer Placeholder 10">
            <a:extLst>
              <a:ext uri="{FF2B5EF4-FFF2-40B4-BE49-F238E27FC236}">
                <a16:creationId xmlns:a16="http://schemas.microsoft.com/office/drawing/2014/main" id="{97755DD8-7CD3-439F-A290-5D547A54A737}"/>
              </a:ext>
            </a:extLst>
          </p:cNvPr>
          <p:cNvSpPr>
            <a:spLocks noGrp="1" noChangeArrowheads="1"/>
          </p:cNvSpPr>
          <p:nvPr>
            <p:ph type="ftr" sz="quarter" idx="11"/>
          </p:nvPr>
        </p:nvSpPr>
        <p:spPr/>
        <p:txBody>
          <a:bodyPr/>
          <a:lstStyle>
            <a:lvl1pPr algn="r">
              <a:defRPr/>
            </a:lvl1pPr>
          </a:lstStyle>
          <a:p>
            <a:endParaRPr lang="en-US"/>
          </a:p>
        </p:txBody>
      </p:sp>
      <p:sp>
        <p:nvSpPr>
          <p:cNvPr id="12" name="Slide Number Placeholder 11">
            <a:extLst>
              <a:ext uri="{FF2B5EF4-FFF2-40B4-BE49-F238E27FC236}">
                <a16:creationId xmlns:a16="http://schemas.microsoft.com/office/drawing/2014/main" id="{2137CD04-9D5B-417F-A66B-C38A4D2D5246}"/>
              </a:ext>
            </a:extLst>
          </p:cNvPr>
          <p:cNvSpPr>
            <a:spLocks noGrp="1" noChangeArrowheads="1"/>
          </p:cNvSpPr>
          <p:nvPr>
            <p:ph type="sldNum" sz="quarter" idx="12"/>
          </p:nvPr>
        </p:nvSpPr>
        <p:spPr>
          <a:xfrm>
            <a:off x="76202" y="6248400"/>
            <a:ext cx="587375" cy="488950"/>
          </a:xfrm>
        </p:spPr>
        <p:txBody>
          <a:bodyPr anchorCtr="0"/>
          <a:lstStyle>
            <a:lvl1pPr>
              <a:defRPr/>
            </a:lvl1pPr>
          </a:lstStyle>
          <a:p>
            <a:fld id="{AB5601D6-FA44-4C85-9D3B-DF3739EEC38C}" type="slidenum">
              <a:rPr lang="en-US" smtClean="0"/>
              <a:t>‹#›</a:t>
            </a:fld>
            <a:endParaRPr lang="en-US"/>
          </a:p>
        </p:txBody>
      </p:sp>
    </p:spTree>
    <p:extLst>
      <p:ext uri="{BB962C8B-B14F-4D97-AF65-F5344CB8AC3E}">
        <p14:creationId xmlns:p14="http://schemas.microsoft.com/office/powerpoint/2010/main" val="2490780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a:extLst>
              <a:ext uri="{FF2B5EF4-FFF2-40B4-BE49-F238E27FC236}">
                <a16:creationId xmlns:a16="http://schemas.microsoft.com/office/drawing/2014/main" id="{564D6AB3-0BE0-4AE2-A565-F6DB7E10D854}"/>
              </a:ext>
            </a:extLst>
          </p:cNvPr>
          <p:cNvSpPr>
            <a:spLocks noGrp="1" noChangeArrowheads="1"/>
          </p:cNvSpPr>
          <p:nvPr>
            <p:ph type="dt" sz="half" idx="10"/>
          </p:nvPr>
        </p:nvSpPr>
        <p:spPr>
          <a:ln/>
        </p:spPr>
        <p:txBody>
          <a:bodyPr/>
          <a:lstStyle>
            <a:lvl1pPr>
              <a:defRPr/>
            </a:lvl1pPr>
          </a:lstStyle>
          <a:p>
            <a:fld id="{19BD2BF1-A893-44DA-B25B-CA2B2A1A6E00}" type="datetimeFigureOut">
              <a:rPr lang="en-US" smtClean="0"/>
              <a:t>10/21/2022</a:t>
            </a:fld>
            <a:endParaRPr lang="en-US"/>
          </a:p>
        </p:txBody>
      </p:sp>
      <p:sp>
        <p:nvSpPr>
          <p:cNvPr id="5" name="Rectangle 12">
            <a:extLst>
              <a:ext uri="{FF2B5EF4-FFF2-40B4-BE49-F238E27FC236}">
                <a16:creationId xmlns:a16="http://schemas.microsoft.com/office/drawing/2014/main" id="{984E88F6-7B9B-48EF-88D1-8B85462701E2}"/>
              </a:ext>
            </a:extLst>
          </p:cNvPr>
          <p:cNvSpPr>
            <a:spLocks noGrp="1" noChangeArrowheads="1"/>
          </p:cNvSpPr>
          <p:nvPr>
            <p:ph type="ftr" sz="quarter" idx="11"/>
          </p:nvPr>
        </p:nvSpPr>
        <p:spPr>
          <a:ln/>
        </p:spPr>
        <p:txBody>
          <a:bodyPr/>
          <a:lstStyle>
            <a:lvl1pPr>
              <a:defRPr/>
            </a:lvl1pPr>
          </a:lstStyle>
          <a:p>
            <a:endParaRPr lang="en-US"/>
          </a:p>
        </p:txBody>
      </p:sp>
      <p:sp>
        <p:nvSpPr>
          <p:cNvPr id="6" name="Rectangle 13">
            <a:extLst>
              <a:ext uri="{FF2B5EF4-FFF2-40B4-BE49-F238E27FC236}">
                <a16:creationId xmlns:a16="http://schemas.microsoft.com/office/drawing/2014/main" id="{6AFD07A6-C54B-4303-8783-79A5AA51DF0A}"/>
              </a:ext>
            </a:extLst>
          </p:cNvPr>
          <p:cNvSpPr>
            <a:spLocks noGrp="1" noChangeArrowheads="1"/>
          </p:cNvSpPr>
          <p:nvPr>
            <p:ph type="sldNum" sz="quarter" idx="12"/>
          </p:nvPr>
        </p:nvSpPr>
        <p:spPr>
          <a:ln/>
        </p:spPr>
        <p:txBody>
          <a:bodyPr/>
          <a:lstStyle>
            <a:lvl1pPr>
              <a:defRPr/>
            </a:lvl1pPr>
          </a:lstStyle>
          <a:p>
            <a:fld id="{AB5601D6-FA44-4C85-9D3B-DF3739EEC38C}" type="slidenum">
              <a:rPr lang="en-US" smtClean="0"/>
              <a:t>‹#›</a:t>
            </a:fld>
            <a:endParaRPr lang="en-US"/>
          </a:p>
        </p:txBody>
      </p:sp>
    </p:spTree>
    <p:extLst>
      <p:ext uri="{BB962C8B-B14F-4D97-AF65-F5344CB8AC3E}">
        <p14:creationId xmlns:p14="http://schemas.microsoft.com/office/powerpoint/2010/main" val="3857155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4"/>
            <a:ext cx="1981200" cy="5324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762004"/>
            <a:ext cx="5791200" cy="53244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a:extLst>
              <a:ext uri="{FF2B5EF4-FFF2-40B4-BE49-F238E27FC236}">
                <a16:creationId xmlns:a16="http://schemas.microsoft.com/office/drawing/2014/main" id="{BE454C69-05BB-4376-BF5B-F23F07E40E4A}"/>
              </a:ext>
            </a:extLst>
          </p:cNvPr>
          <p:cNvSpPr>
            <a:spLocks noGrp="1" noChangeArrowheads="1"/>
          </p:cNvSpPr>
          <p:nvPr>
            <p:ph type="dt" sz="half" idx="10"/>
          </p:nvPr>
        </p:nvSpPr>
        <p:spPr>
          <a:ln/>
        </p:spPr>
        <p:txBody>
          <a:bodyPr/>
          <a:lstStyle>
            <a:lvl1pPr>
              <a:defRPr/>
            </a:lvl1pPr>
          </a:lstStyle>
          <a:p>
            <a:fld id="{19BD2BF1-A893-44DA-B25B-CA2B2A1A6E00}" type="datetimeFigureOut">
              <a:rPr lang="en-US" smtClean="0"/>
              <a:t>10/21/2022</a:t>
            </a:fld>
            <a:endParaRPr lang="en-US"/>
          </a:p>
        </p:txBody>
      </p:sp>
      <p:sp>
        <p:nvSpPr>
          <p:cNvPr id="5" name="Rectangle 12">
            <a:extLst>
              <a:ext uri="{FF2B5EF4-FFF2-40B4-BE49-F238E27FC236}">
                <a16:creationId xmlns:a16="http://schemas.microsoft.com/office/drawing/2014/main" id="{4BE95B74-3904-4687-A858-1857057DFA2E}"/>
              </a:ext>
            </a:extLst>
          </p:cNvPr>
          <p:cNvSpPr>
            <a:spLocks noGrp="1" noChangeArrowheads="1"/>
          </p:cNvSpPr>
          <p:nvPr>
            <p:ph type="ftr" sz="quarter" idx="11"/>
          </p:nvPr>
        </p:nvSpPr>
        <p:spPr>
          <a:ln/>
        </p:spPr>
        <p:txBody>
          <a:bodyPr/>
          <a:lstStyle>
            <a:lvl1pPr>
              <a:defRPr/>
            </a:lvl1pPr>
          </a:lstStyle>
          <a:p>
            <a:endParaRPr lang="en-US"/>
          </a:p>
        </p:txBody>
      </p:sp>
      <p:sp>
        <p:nvSpPr>
          <p:cNvPr id="6" name="Rectangle 13">
            <a:extLst>
              <a:ext uri="{FF2B5EF4-FFF2-40B4-BE49-F238E27FC236}">
                <a16:creationId xmlns:a16="http://schemas.microsoft.com/office/drawing/2014/main" id="{001F3940-CBCF-4E25-ACC0-395A595B0371}"/>
              </a:ext>
            </a:extLst>
          </p:cNvPr>
          <p:cNvSpPr>
            <a:spLocks noGrp="1" noChangeArrowheads="1"/>
          </p:cNvSpPr>
          <p:nvPr>
            <p:ph type="sldNum" sz="quarter" idx="12"/>
          </p:nvPr>
        </p:nvSpPr>
        <p:spPr>
          <a:ln/>
        </p:spPr>
        <p:txBody>
          <a:bodyPr/>
          <a:lstStyle>
            <a:lvl1pPr>
              <a:defRPr/>
            </a:lvl1pPr>
          </a:lstStyle>
          <a:p>
            <a:fld id="{AB5601D6-FA44-4C85-9D3B-DF3739EEC38C}" type="slidenum">
              <a:rPr lang="en-US" smtClean="0"/>
              <a:t>‹#›</a:t>
            </a:fld>
            <a:endParaRPr lang="en-US"/>
          </a:p>
        </p:txBody>
      </p:sp>
    </p:spTree>
    <p:extLst>
      <p:ext uri="{BB962C8B-B14F-4D97-AF65-F5344CB8AC3E}">
        <p14:creationId xmlns:p14="http://schemas.microsoft.com/office/powerpoint/2010/main" val="1787287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924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38202" y="2362204"/>
            <a:ext cx="7693025" cy="3724275"/>
          </a:xfrm>
        </p:spPr>
        <p:txBody>
          <a:bodyPr/>
          <a:lstStyle/>
          <a:p>
            <a:pPr lvl="0"/>
            <a:r>
              <a:rPr lang="en-US" noProof="0" smtClean="0"/>
              <a:t>Click icon to add table</a:t>
            </a:r>
            <a:endParaRPr lang="en-US" noProof="0"/>
          </a:p>
        </p:txBody>
      </p:sp>
      <p:sp>
        <p:nvSpPr>
          <p:cNvPr id="4" name="Rectangle 11">
            <a:extLst>
              <a:ext uri="{FF2B5EF4-FFF2-40B4-BE49-F238E27FC236}">
                <a16:creationId xmlns:a16="http://schemas.microsoft.com/office/drawing/2014/main" id="{BF77D68F-D4CE-414A-BDA9-E33AB488CC07}"/>
              </a:ext>
            </a:extLst>
          </p:cNvPr>
          <p:cNvSpPr>
            <a:spLocks noGrp="1" noChangeArrowheads="1"/>
          </p:cNvSpPr>
          <p:nvPr>
            <p:ph type="dt" sz="half" idx="10"/>
          </p:nvPr>
        </p:nvSpPr>
        <p:spPr>
          <a:ln/>
        </p:spPr>
        <p:txBody>
          <a:bodyPr/>
          <a:lstStyle>
            <a:lvl1pPr>
              <a:defRPr/>
            </a:lvl1pPr>
          </a:lstStyle>
          <a:p>
            <a:fld id="{19BD2BF1-A893-44DA-B25B-CA2B2A1A6E00}" type="datetimeFigureOut">
              <a:rPr lang="en-US" smtClean="0"/>
              <a:t>10/21/2022</a:t>
            </a:fld>
            <a:endParaRPr lang="en-US"/>
          </a:p>
        </p:txBody>
      </p:sp>
      <p:sp>
        <p:nvSpPr>
          <p:cNvPr id="5" name="Rectangle 12">
            <a:extLst>
              <a:ext uri="{FF2B5EF4-FFF2-40B4-BE49-F238E27FC236}">
                <a16:creationId xmlns:a16="http://schemas.microsoft.com/office/drawing/2014/main" id="{2B1A1324-E8FC-418E-94C0-85F2BD7D6EDE}"/>
              </a:ext>
            </a:extLst>
          </p:cNvPr>
          <p:cNvSpPr>
            <a:spLocks noGrp="1" noChangeArrowheads="1"/>
          </p:cNvSpPr>
          <p:nvPr>
            <p:ph type="ftr" sz="quarter" idx="11"/>
          </p:nvPr>
        </p:nvSpPr>
        <p:spPr>
          <a:ln/>
        </p:spPr>
        <p:txBody>
          <a:bodyPr/>
          <a:lstStyle>
            <a:lvl1pPr>
              <a:defRPr/>
            </a:lvl1pPr>
          </a:lstStyle>
          <a:p>
            <a:endParaRPr lang="en-US"/>
          </a:p>
        </p:txBody>
      </p:sp>
      <p:sp>
        <p:nvSpPr>
          <p:cNvPr id="6" name="Rectangle 13">
            <a:extLst>
              <a:ext uri="{FF2B5EF4-FFF2-40B4-BE49-F238E27FC236}">
                <a16:creationId xmlns:a16="http://schemas.microsoft.com/office/drawing/2014/main" id="{E9B9D749-3CF9-4C82-90AE-BA2A543AFDF7}"/>
              </a:ext>
            </a:extLst>
          </p:cNvPr>
          <p:cNvSpPr>
            <a:spLocks noGrp="1" noChangeArrowheads="1"/>
          </p:cNvSpPr>
          <p:nvPr>
            <p:ph type="sldNum" sz="quarter" idx="12"/>
          </p:nvPr>
        </p:nvSpPr>
        <p:spPr>
          <a:ln/>
        </p:spPr>
        <p:txBody>
          <a:bodyPr/>
          <a:lstStyle>
            <a:lvl1pPr>
              <a:defRPr/>
            </a:lvl1pPr>
          </a:lstStyle>
          <a:p>
            <a:fld id="{AB5601D6-FA44-4C85-9D3B-DF3739EEC38C}" type="slidenum">
              <a:rPr lang="en-US" smtClean="0"/>
              <a:t>‹#›</a:t>
            </a:fld>
            <a:endParaRPr lang="en-US"/>
          </a:p>
        </p:txBody>
      </p:sp>
    </p:spTree>
    <p:extLst>
      <p:ext uri="{BB962C8B-B14F-4D97-AF65-F5344CB8AC3E}">
        <p14:creationId xmlns:p14="http://schemas.microsoft.com/office/powerpoint/2010/main" val="3707818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a:extLst>
              <a:ext uri="{FF2B5EF4-FFF2-40B4-BE49-F238E27FC236}">
                <a16:creationId xmlns:a16="http://schemas.microsoft.com/office/drawing/2014/main" id="{6D41561C-CEBF-48F4-9E28-C4482E17CA74}"/>
              </a:ext>
            </a:extLst>
          </p:cNvPr>
          <p:cNvSpPr>
            <a:spLocks noGrp="1" noChangeArrowheads="1"/>
          </p:cNvSpPr>
          <p:nvPr>
            <p:ph type="dt" sz="half" idx="10"/>
          </p:nvPr>
        </p:nvSpPr>
        <p:spPr>
          <a:ln/>
        </p:spPr>
        <p:txBody>
          <a:bodyPr/>
          <a:lstStyle>
            <a:lvl1pPr>
              <a:defRPr/>
            </a:lvl1pPr>
          </a:lstStyle>
          <a:p>
            <a:fld id="{19BD2BF1-A893-44DA-B25B-CA2B2A1A6E00}" type="datetimeFigureOut">
              <a:rPr lang="en-US" smtClean="0"/>
              <a:t>10/21/2022</a:t>
            </a:fld>
            <a:endParaRPr lang="en-US"/>
          </a:p>
        </p:txBody>
      </p:sp>
      <p:sp>
        <p:nvSpPr>
          <p:cNvPr id="5" name="Rectangle 12">
            <a:extLst>
              <a:ext uri="{FF2B5EF4-FFF2-40B4-BE49-F238E27FC236}">
                <a16:creationId xmlns:a16="http://schemas.microsoft.com/office/drawing/2014/main" id="{0E5660E3-240B-41E3-888C-1B88C6F558A9}"/>
              </a:ext>
            </a:extLst>
          </p:cNvPr>
          <p:cNvSpPr>
            <a:spLocks noGrp="1" noChangeArrowheads="1"/>
          </p:cNvSpPr>
          <p:nvPr>
            <p:ph type="ftr" sz="quarter" idx="11"/>
          </p:nvPr>
        </p:nvSpPr>
        <p:spPr>
          <a:ln/>
        </p:spPr>
        <p:txBody>
          <a:bodyPr/>
          <a:lstStyle>
            <a:lvl1pPr>
              <a:defRPr/>
            </a:lvl1pPr>
          </a:lstStyle>
          <a:p>
            <a:endParaRPr lang="en-US"/>
          </a:p>
        </p:txBody>
      </p:sp>
      <p:sp>
        <p:nvSpPr>
          <p:cNvPr id="6" name="Rectangle 13">
            <a:extLst>
              <a:ext uri="{FF2B5EF4-FFF2-40B4-BE49-F238E27FC236}">
                <a16:creationId xmlns:a16="http://schemas.microsoft.com/office/drawing/2014/main" id="{59180715-2C5B-4D99-B35D-5CB9C8F567D7}"/>
              </a:ext>
            </a:extLst>
          </p:cNvPr>
          <p:cNvSpPr>
            <a:spLocks noGrp="1" noChangeArrowheads="1"/>
          </p:cNvSpPr>
          <p:nvPr>
            <p:ph type="sldNum" sz="quarter" idx="12"/>
          </p:nvPr>
        </p:nvSpPr>
        <p:spPr>
          <a:ln/>
        </p:spPr>
        <p:txBody>
          <a:bodyPr/>
          <a:lstStyle>
            <a:lvl1pPr>
              <a:defRPr/>
            </a:lvl1pPr>
          </a:lstStyle>
          <a:p>
            <a:fld id="{AB5601D6-FA44-4C85-9D3B-DF3739EEC38C}" type="slidenum">
              <a:rPr lang="en-US" smtClean="0"/>
              <a:t>‹#›</a:t>
            </a:fld>
            <a:endParaRPr lang="en-US"/>
          </a:p>
        </p:txBody>
      </p:sp>
    </p:spTree>
    <p:extLst>
      <p:ext uri="{BB962C8B-B14F-4D97-AF65-F5344CB8AC3E}">
        <p14:creationId xmlns:p14="http://schemas.microsoft.com/office/powerpoint/2010/main" val="2200943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
        <p:nvSpPr>
          <p:cNvPr id="4" name="Rectangle 11">
            <a:extLst>
              <a:ext uri="{FF2B5EF4-FFF2-40B4-BE49-F238E27FC236}">
                <a16:creationId xmlns:a16="http://schemas.microsoft.com/office/drawing/2014/main" id="{9AE7B7F9-9B63-4C99-B240-FC12E76B5802}"/>
              </a:ext>
            </a:extLst>
          </p:cNvPr>
          <p:cNvSpPr>
            <a:spLocks noGrp="1" noChangeArrowheads="1"/>
          </p:cNvSpPr>
          <p:nvPr>
            <p:ph type="dt" sz="half" idx="10"/>
          </p:nvPr>
        </p:nvSpPr>
        <p:spPr>
          <a:ln/>
        </p:spPr>
        <p:txBody>
          <a:bodyPr/>
          <a:lstStyle>
            <a:lvl1pPr>
              <a:defRPr/>
            </a:lvl1pPr>
          </a:lstStyle>
          <a:p>
            <a:fld id="{19BD2BF1-A893-44DA-B25B-CA2B2A1A6E00}" type="datetimeFigureOut">
              <a:rPr lang="en-US" smtClean="0"/>
              <a:t>10/21/2022</a:t>
            </a:fld>
            <a:endParaRPr lang="en-US"/>
          </a:p>
        </p:txBody>
      </p:sp>
      <p:sp>
        <p:nvSpPr>
          <p:cNvPr id="5" name="Rectangle 12">
            <a:extLst>
              <a:ext uri="{FF2B5EF4-FFF2-40B4-BE49-F238E27FC236}">
                <a16:creationId xmlns:a16="http://schemas.microsoft.com/office/drawing/2014/main" id="{6EDBDB97-8B17-4504-8ADA-64F907DF670C}"/>
              </a:ext>
            </a:extLst>
          </p:cNvPr>
          <p:cNvSpPr>
            <a:spLocks noGrp="1" noChangeArrowheads="1"/>
          </p:cNvSpPr>
          <p:nvPr>
            <p:ph type="ftr" sz="quarter" idx="11"/>
          </p:nvPr>
        </p:nvSpPr>
        <p:spPr>
          <a:ln/>
        </p:spPr>
        <p:txBody>
          <a:bodyPr/>
          <a:lstStyle>
            <a:lvl1pPr>
              <a:defRPr/>
            </a:lvl1pPr>
          </a:lstStyle>
          <a:p>
            <a:endParaRPr lang="en-US"/>
          </a:p>
        </p:txBody>
      </p:sp>
      <p:sp>
        <p:nvSpPr>
          <p:cNvPr id="6" name="Rectangle 13">
            <a:extLst>
              <a:ext uri="{FF2B5EF4-FFF2-40B4-BE49-F238E27FC236}">
                <a16:creationId xmlns:a16="http://schemas.microsoft.com/office/drawing/2014/main" id="{331478AB-4749-4D3C-8589-3B6D14C30A9C}"/>
              </a:ext>
            </a:extLst>
          </p:cNvPr>
          <p:cNvSpPr>
            <a:spLocks noGrp="1" noChangeArrowheads="1"/>
          </p:cNvSpPr>
          <p:nvPr>
            <p:ph type="sldNum" sz="quarter" idx="12"/>
          </p:nvPr>
        </p:nvSpPr>
        <p:spPr>
          <a:ln/>
        </p:spPr>
        <p:txBody>
          <a:bodyPr/>
          <a:lstStyle>
            <a:lvl1pPr>
              <a:defRPr/>
            </a:lvl1pPr>
          </a:lstStyle>
          <a:p>
            <a:fld id="{AB5601D6-FA44-4C85-9D3B-DF3739EEC38C}" type="slidenum">
              <a:rPr lang="en-US" smtClean="0"/>
              <a:t>‹#›</a:t>
            </a:fld>
            <a:endParaRPr lang="en-US"/>
          </a:p>
        </p:txBody>
      </p:sp>
    </p:spTree>
    <p:extLst>
      <p:ext uri="{BB962C8B-B14F-4D97-AF65-F5344CB8AC3E}">
        <p14:creationId xmlns:p14="http://schemas.microsoft.com/office/powerpoint/2010/main" val="4246490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2" y="2362204"/>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4" y="2362204"/>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a:extLst>
              <a:ext uri="{FF2B5EF4-FFF2-40B4-BE49-F238E27FC236}">
                <a16:creationId xmlns:a16="http://schemas.microsoft.com/office/drawing/2014/main" id="{38D3B876-73DB-429F-B4A5-ACDB21507ACA}"/>
              </a:ext>
            </a:extLst>
          </p:cNvPr>
          <p:cNvSpPr>
            <a:spLocks noGrp="1" noChangeArrowheads="1"/>
          </p:cNvSpPr>
          <p:nvPr>
            <p:ph type="dt" sz="half" idx="10"/>
          </p:nvPr>
        </p:nvSpPr>
        <p:spPr>
          <a:ln/>
        </p:spPr>
        <p:txBody>
          <a:bodyPr/>
          <a:lstStyle>
            <a:lvl1pPr>
              <a:defRPr/>
            </a:lvl1pPr>
          </a:lstStyle>
          <a:p>
            <a:fld id="{19BD2BF1-A893-44DA-B25B-CA2B2A1A6E00}" type="datetimeFigureOut">
              <a:rPr lang="en-US" smtClean="0"/>
              <a:t>10/21/2022</a:t>
            </a:fld>
            <a:endParaRPr lang="en-US"/>
          </a:p>
        </p:txBody>
      </p:sp>
      <p:sp>
        <p:nvSpPr>
          <p:cNvPr id="6" name="Rectangle 12">
            <a:extLst>
              <a:ext uri="{FF2B5EF4-FFF2-40B4-BE49-F238E27FC236}">
                <a16:creationId xmlns:a16="http://schemas.microsoft.com/office/drawing/2014/main" id="{B730567E-7D9B-4A0A-8C19-E932DA0EC6FD}"/>
              </a:ext>
            </a:extLst>
          </p:cNvPr>
          <p:cNvSpPr>
            <a:spLocks noGrp="1" noChangeArrowheads="1"/>
          </p:cNvSpPr>
          <p:nvPr>
            <p:ph type="ftr" sz="quarter" idx="11"/>
          </p:nvPr>
        </p:nvSpPr>
        <p:spPr>
          <a:ln/>
        </p:spPr>
        <p:txBody>
          <a:bodyPr/>
          <a:lstStyle>
            <a:lvl1pPr>
              <a:defRPr/>
            </a:lvl1pPr>
          </a:lstStyle>
          <a:p>
            <a:endParaRPr lang="en-US"/>
          </a:p>
        </p:txBody>
      </p:sp>
      <p:sp>
        <p:nvSpPr>
          <p:cNvPr id="7" name="Rectangle 13">
            <a:extLst>
              <a:ext uri="{FF2B5EF4-FFF2-40B4-BE49-F238E27FC236}">
                <a16:creationId xmlns:a16="http://schemas.microsoft.com/office/drawing/2014/main" id="{E332F7B6-D444-4E55-96A6-522A403CFEE0}"/>
              </a:ext>
            </a:extLst>
          </p:cNvPr>
          <p:cNvSpPr>
            <a:spLocks noGrp="1" noChangeArrowheads="1"/>
          </p:cNvSpPr>
          <p:nvPr>
            <p:ph type="sldNum" sz="quarter" idx="12"/>
          </p:nvPr>
        </p:nvSpPr>
        <p:spPr>
          <a:ln/>
        </p:spPr>
        <p:txBody>
          <a:bodyPr/>
          <a:lstStyle>
            <a:lvl1pPr>
              <a:defRPr/>
            </a:lvl1pPr>
          </a:lstStyle>
          <a:p>
            <a:fld id="{AB5601D6-FA44-4C85-9D3B-DF3739EEC38C}" type="slidenum">
              <a:rPr lang="en-US" smtClean="0"/>
              <a:t>‹#›</a:t>
            </a:fld>
            <a:endParaRPr lang="en-US"/>
          </a:p>
        </p:txBody>
      </p:sp>
    </p:spTree>
    <p:extLst>
      <p:ext uri="{BB962C8B-B14F-4D97-AF65-F5344CB8AC3E}">
        <p14:creationId xmlns:p14="http://schemas.microsoft.com/office/powerpoint/2010/main" val="2527112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a:extLst>
              <a:ext uri="{FF2B5EF4-FFF2-40B4-BE49-F238E27FC236}">
                <a16:creationId xmlns:a16="http://schemas.microsoft.com/office/drawing/2014/main" id="{23D9AB9F-2A0C-4FBB-B382-9C21E1687AF2}"/>
              </a:ext>
            </a:extLst>
          </p:cNvPr>
          <p:cNvSpPr>
            <a:spLocks noGrp="1" noChangeArrowheads="1"/>
          </p:cNvSpPr>
          <p:nvPr>
            <p:ph type="dt" sz="half" idx="10"/>
          </p:nvPr>
        </p:nvSpPr>
        <p:spPr>
          <a:ln/>
        </p:spPr>
        <p:txBody>
          <a:bodyPr/>
          <a:lstStyle>
            <a:lvl1pPr>
              <a:defRPr/>
            </a:lvl1pPr>
          </a:lstStyle>
          <a:p>
            <a:fld id="{19BD2BF1-A893-44DA-B25B-CA2B2A1A6E00}" type="datetimeFigureOut">
              <a:rPr lang="en-US" smtClean="0"/>
              <a:t>10/21/2022</a:t>
            </a:fld>
            <a:endParaRPr lang="en-US"/>
          </a:p>
        </p:txBody>
      </p:sp>
      <p:sp>
        <p:nvSpPr>
          <p:cNvPr id="8" name="Rectangle 12">
            <a:extLst>
              <a:ext uri="{FF2B5EF4-FFF2-40B4-BE49-F238E27FC236}">
                <a16:creationId xmlns:a16="http://schemas.microsoft.com/office/drawing/2014/main" id="{DA914F3E-D7BB-499F-8AAC-D29CA4F04513}"/>
              </a:ext>
            </a:extLst>
          </p:cNvPr>
          <p:cNvSpPr>
            <a:spLocks noGrp="1" noChangeArrowheads="1"/>
          </p:cNvSpPr>
          <p:nvPr>
            <p:ph type="ftr" sz="quarter" idx="11"/>
          </p:nvPr>
        </p:nvSpPr>
        <p:spPr>
          <a:ln/>
        </p:spPr>
        <p:txBody>
          <a:bodyPr/>
          <a:lstStyle>
            <a:lvl1pPr>
              <a:defRPr/>
            </a:lvl1pPr>
          </a:lstStyle>
          <a:p>
            <a:endParaRPr lang="en-US"/>
          </a:p>
        </p:txBody>
      </p:sp>
      <p:sp>
        <p:nvSpPr>
          <p:cNvPr id="9" name="Rectangle 13">
            <a:extLst>
              <a:ext uri="{FF2B5EF4-FFF2-40B4-BE49-F238E27FC236}">
                <a16:creationId xmlns:a16="http://schemas.microsoft.com/office/drawing/2014/main" id="{07F3BCB4-F714-4117-802E-711CF7676F4A}"/>
              </a:ext>
            </a:extLst>
          </p:cNvPr>
          <p:cNvSpPr>
            <a:spLocks noGrp="1" noChangeArrowheads="1"/>
          </p:cNvSpPr>
          <p:nvPr>
            <p:ph type="sldNum" sz="quarter" idx="12"/>
          </p:nvPr>
        </p:nvSpPr>
        <p:spPr>
          <a:ln/>
        </p:spPr>
        <p:txBody>
          <a:bodyPr/>
          <a:lstStyle>
            <a:lvl1pPr>
              <a:defRPr/>
            </a:lvl1pPr>
          </a:lstStyle>
          <a:p>
            <a:fld id="{AB5601D6-FA44-4C85-9D3B-DF3739EEC38C}" type="slidenum">
              <a:rPr lang="en-US" smtClean="0"/>
              <a:t>‹#›</a:t>
            </a:fld>
            <a:endParaRPr lang="en-US"/>
          </a:p>
        </p:txBody>
      </p:sp>
    </p:spTree>
    <p:extLst>
      <p:ext uri="{BB962C8B-B14F-4D97-AF65-F5344CB8AC3E}">
        <p14:creationId xmlns:p14="http://schemas.microsoft.com/office/powerpoint/2010/main" val="196479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a:extLst>
              <a:ext uri="{FF2B5EF4-FFF2-40B4-BE49-F238E27FC236}">
                <a16:creationId xmlns:a16="http://schemas.microsoft.com/office/drawing/2014/main" id="{F582D231-FDF6-426E-A616-698440509C70}"/>
              </a:ext>
            </a:extLst>
          </p:cNvPr>
          <p:cNvSpPr>
            <a:spLocks noGrp="1" noChangeArrowheads="1"/>
          </p:cNvSpPr>
          <p:nvPr>
            <p:ph type="dt" sz="half" idx="10"/>
          </p:nvPr>
        </p:nvSpPr>
        <p:spPr>
          <a:ln/>
        </p:spPr>
        <p:txBody>
          <a:bodyPr/>
          <a:lstStyle>
            <a:lvl1pPr>
              <a:defRPr/>
            </a:lvl1pPr>
          </a:lstStyle>
          <a:p>
            <a:fld id="{19BD2BF1-A893-44DA-B25B-CA2B2A1A6E00}" type="datetimeFigureOut">
              <a:rPr lang="en-US" smtClean="0"/>
              <a:t>10/21/2022</a:t>
            </a:fld>
            <a:endParaRPr lang="en-US"/>
          </a:p>
        </p:txBody>
      </p:sp>
      <p:sp>
        <p:nvSpPr>
          <p:cNvPr id="4" name="Rectangle 12">
            <a:extLst>
              <a:ext uri="{FF2B5EF4-FFF2-40B4-BE49-F238E27FC236}">
                <a16:creationId xmlns:a16="http://schemas.microsoft.com/office/drawing/2014/main" id="{0EDCA115-9E3C-40D4-8912-F4E20DB6BA21}"/>
              </a:ext>
            </a:extLst>
          </p:cNvPr>
          <p:cNvSpPr>
            <a:spLocks noGrp="1" noChangeArrowheads="1"/>
          </p:cNvSpPr>
          <p:nvPr>
            <p:ph type="ftr" sz="quarter" idx="11"/>
          </p:nvPr>
        </p:nvSpPr>
        <p:spPr>
          <a:ln/>
        </p:spPr>
        <p:txBody>
          <a:bodyPr/>
          <a:lstStyle>
            <a:lvl1pPr>
              <a:defRPr/>
            </a:lvl1pPr>
          </a:lstStyle>
          <a:p>
            <a:endParaRPr lang="en-US"/>
          </a:p>
        </p:txBody>
      </p:sp>
      <p:sp>
        <p:nvSpPr>
          <p:cNvPr id="5" name="Rectangle 13">
            <a:extLst>
              <a:ext uri="{FF2B5EF4-FFF2-40B4-BE49-F238E27FC236}">
                <a16:creationId xmlns:a16="http://schemas.microsoft.com/office/drawing/2014/main" id="{2499D514-9105-4111-8B91-F8810A02CA1E}"/>
              </a:ext>
            </a:extLst>
          </p:cNvPr>
          <p:cNvSpPr>
            <a:spLocks noGrp="1" noChangeArrowheads="1"/>
          </p:cNvSpPr>
          <p:nvPr>
            <p:ph type="sldNum" sz="quarter" idx="12"/>
          </p:nvPr>
        </p:nvSpPr>
        <p:spPr>
          <a:ln/>
        </p:spPr>
        <p:txBody>
          <a:bodyPr/>
          <a:lstStyle>
            <a:lvl1pPr>
              <a:defRPr/>
            </a:lvl1pPr>
          </a:lstStyle>
          <a:p>
            <a:fld id="{AB5601D6-FA44-4C85-9D3B-DF3739EEC38C}" type="slidenum">
              <a:rPr lang="en-US" smtClean="0"/>
              <a:t>‹#›</a:t>
            </a:fld>
            <a:endParaRPr lang="en-US"/>
          </a:p>
        </p:txBody>
      </p:sp>
    </p:spTree>
    <p:extLst>
      <p:ext uri="{BB962C8B-B14F-4D97-AF65-F5344CB8AC3E}">
        <p14:creationId xmlns:p14="http://schemas.microsoft.com/office/powerpoint/2010/main" val="1575926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2939D947-A124-40F1-A1CD-BD82F65EC023}"/>
              </a:ext>
            </a:extLst>
          </p:cNvPr>
          <p:cNvSpPr>
            <a:spLocks noGrp="1" noChangeArrowheads="1"/>
          </p:cNvSpPr>
          <p:nvPr>
            <p:ph type="dt" sz="half" idx="10"/>
          </p:nvPr>
        </p:nvSpPr>
        <p:spPr>
          <a:ln/>
        </p:spPr>
        <p:txBody>
          <a:bodyPr/>
          <a:lstStyle>
            <a:lvl1pPr>
              <a:defRPr/>
            </a:lvl1pPr>
          </a:lstStyle>
          <a:p>
            <a:fld id="{19BD2BF1-A893-44DA-B25B-CA2B2A1A6E00}" type="datetimeFigureOut">
              <a:rPr lang="en-US" smtClean="0"/>
              <a:t>10/21/2022</a:t>
            </a:fld>
            <a:endParaRPr lang="en-US"/>
          </a:p>
        </p:txBody>
      </p:sp>
      <p:sp>
        <p:nvSpPr>
          <p:cNvPr id="3" name="Rectangle 12">
            <a:extLst>
              <a:ext uri="{FF2B5EF4-FFF2-40B4-BE49-F238E27FC236}">
                <a16:creationId xmlns:a16="http://schemas.microsoft.com/office/drawing/2014/main" id="{3EDE26CF-7FFF-494A-9127-8D239D271FE7}"/>
              </a:ext>
            </a:extLst>
          </p:cNvPr>
          <p:cNvSpPr>
            <a:spLocks noGrp="1" noChangeArrowheads="1"/>
          </p:cNvSpPr>
          <p:nvPr>
            <p:ph type="ftr" sz="quarter" idx="11"/>
          </p:nvPr>
        </p:nvSpPr>
        <p:spPr>
          <a:ln/>
        </p:spPr>
        <p:txBody>
          <a:bodyPr/>
          <a:lstStyle>
            <a:lvl1pPr>
              <a:defRPr/>
            </a:lvl1pPr>
          </a:lstStyle>
          <a:p>
            <a:endParaRPr lang="en-US"/>
          </a:p>
        </p:txBody>
      </p:sp>
      <p:sp>
        <p:nvSpPr>
          <p:cNvPr id="4" name="Rectangle 13">
            <a:extLst>
              <a:ext uri="{FF2B5EF4-FFF2-40B4-BE49-F238E27FC236}">
                <a16:creationId xmlns:a16="http://schemas.microsoft.com/office/drawing/2014/main" id="{008D1E9E-3392-4D0F-B80B-A17511304F48}"/>
              </a:ext>
            </a:extLst>
          </p:cNvPr>
          <p:cNvSpPr>
            <a:spLocks noGrp="1" noChangeArrowheads="1"/>
          </p:cNvSpPr>
          <p:nvPr>
            <p:ph type="sldNum" sz="quarter" idx="12"/>
          </p:nvPr>
        </p:nvSpPr>
        <p:spPr>
          <a:ln/>
        </p:spPr>
        <p:txBody>
          <a:bodyPr/>
          <a:lstStyle>
            <a:lvl1pPr>
              <a:defRPr/>
            </a:lvl1pPr>
          </a:lstStyle>
          <a:p>
            <a:fld id="{AB5601D6-FA44-4C85-9D3B-DF3739EEC38C}" type="slidenum">
              <a:rPr lang="en-US" smtClean="0"/>
              <a:t>‹#›</a:t>
            </a:fld>
            <a:endParaRPr lang="en-US"/>
          </a:p>
        </p:txBody>
      </p:sp>
    </p:spTree>
    <p:extLst>
      <p:ext uri="{BB962C8B-B14F-4D97-AF65-F5344CB8AC3E}">
        <p14:creationId xmlns:p14="http://schemas.microsoft.com/office/powerpoint/2010/main" val="2743157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Rectangle 11">
            <a:extLst>
              <a:ext uri="{FF2B5EF4-FFF2-40B4-BE49-F238E27FC236}">
                <a16:creationId xmlns:a16="http://schemas.microsoft.com/office/drawing/2014/main" id="{E3958604-85A8-4A4E-97A7-ABA204D8DF83}"/>
              </a:ext>
            </a:extLst>
          </p:cNvPr>
          <p:cNvSpPr>
            <a:spLocks noGrp="1" noChangeArrowheads="1"/>
          </p:cNvSpPr>
          <p:nvPr>
            <p:ph type="dt" sz="half" idx="10"/>
          </p:nvPr>
        </p:nvSpPr>
        <p:spPr>
          <a:ln/>
        </p:spPr>
        <p:txBody>
          <a:bodyPr/>
          <a:lstStyle>
            <a:lvl1pPr>
              <a:defRPr/>
            </a:lvl1pPr>
          </a:lstStyle>
          <a:p>
            <a:fld id="{19BD2BF1-A893-44DA-B25B-CA2B2A1A6E00}" type="datetimeFigureOut">
              <a:rPr lang="en-US" smtClean="0"/>
              <a:t>10/21/2022</a:t>
            </a:fld>
            <a:endParaRPr lang="en-US"/>
          </a:p>
        </p:txBody>
      </p:sp>
      <p:sp>
        <p:nvSpPr>
          <p:cNvPr id="6" name="Rectangle 12">
            <a:extLst>
              <a:ext uri="{FF2B5EF4-FFF2-40B4-BE49-F238E27FC236}">
                <a16:creationId xmlns:a16="http://schemas.microsoft.com/office/drawing/2014/main" id="{84B8F9BB-0FC1-41C7-ADBB-7B2886ABC111}"/>
              </a:ext>
            </a:extLst>
          </p:cNvPr>
          <p:cNvSpPr>
            <a:spLocks noGrp="1" noChangeArrowheads="1"/>
          </p:cNvSpPr>
          <p:nvPr>
            <p:ph type="ftr" sz="quarter" idx="11"/>
          </p:nvPr>
        </p:nvSpPr>
        <p:spPr>
          <a:ln/>
        </p:spPr>
        <p:txBody>
          <a:bodyPr/>
          <a:lstStyle>
            <a:lvl1pPr>
              <a:defRPr/>
            </a:lvl1pPr>
          </a:lstStyle>
          <a:p>
            <a:endParaRPr lang="en-US"/>
          </a:p>
        </p:txBody>
      </p:sp>
      <p:sp>
        <p:nvSpPr>
          <p:cNvPr id="7" name="Rectangle 13">
            <a:extLst>
              <a:ext uri="{FF2B5EF4-FFF2-40B4-BE49-F238E27FC236}">
                <a16:creationId xmlns:a16="http://schemas.microsoft.com/office/drawing/2014/main" id="{0CABE9D4-E092-4117-9D3B-3D8D4681F1E9}"/>
              </a:ext>
            </a:extLst>
          </p:cNvPr>
          <p:cNvSpPr>
            <a:spLocks noGrp="1" noChangeArrowheads="1"/>
          </p:cNvSpPr>
          <p:nvPr>
            <p:ph type="sldNum" sz="quarter" idx="12"/>
          </p:nvPr>
        </p:nvSpPr>
        <p:spPr>
          <a:ln/>
        </p:spPr>
        <p:txBody>
          <a:bodyPr/>
          <a:lstStyle>
            <a:lvl1pPr>
              <a:defRPr/>
            </a:lvl1pPr>
          </a:lstStyle>
          <a:p>
            <a:fld id="{AB5601D6-FA44-4C85-9D3B-DF3739EEC38C}" type="slidenum">
              <a:rPr lang="en-US" smtClean="0"/>
              <a:t>‹#›</a:t>
            </a:fld>
            <a:endParaRPr lang="en-US"/>
          </a:p>
        </p:txBody>
      </p:sp>
    </p:spTree>
    <p:extLst>
      <p:ext uri="{BB962C8B-B14F-4D97-AF65-F5344CB8AC3E}">
        <p14:creationId xmlns:p14="http://schemas.microsoft.com/office/powerpoint/2010/main" val="2282103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Rectangle 11">
            <a:extLst>
              <a:ext uri="{FF2B5EF4-FFF2-40B4-BE49-F238E27FC236}">
                <a16:creationId xmlns:a16="http://schemas.microsoft.com/office/drawing/2014/main" id="{ED75601F-C8A4-4A90-80B4-5F520901F0CD}"/>
              </a:ext>
            </a:extLst>
          </p:cNvPr>
          <p:cNvSpPr>
            <a:spLocks noGrp="1" noChangeArrowheads="1"/>
          </p:cNvSpPr>
          <p:nvPr>
            <p:ph type="dt" sz="half" idx="10"/>
          </p:nvPr>
        </p:nvSpPr>
        <p:spPr>
          <a:ln/>
        </p:spPr>
        <p:txBody>
          <a:bodyPr/>
          <a:lstStyle>
            <a:lvl1pPr>
              <a:defRPr/>
            </a:lvl1pPr>
          </a:lstStyle>
          <a:p>
            <a:fld id="{19BD2BF1-A893-44DA-B25B-CA2B2A1A6E00}" type="datetimeFigureOut">
              <a:rPr lang="en-US" smtClean="0"/>
              <a:t>10/21/2022</a:t>
            </a:fld>
            <a:endParaRPr lang="en-US"/>
          </a:p>
        </p:txBody>
      </p:sp>
      <p:sp>
        <p:nvSpPr>
          <p:cNvPr id="6" name="Rectangle 12">
            <a:extLst>
              <a:ext uri="{FF2B5EF4-FFF2-40B4-BE49-F238E27FC236}">
                <a16:creationId xmlns:a16="http://schemas.microsoft.com/office/drawing/2014/main" id="{72DF7F1E-3D7B-4FB8-A9F7-B9D427D05816}"/>
              </a:ext>
            </a:extLst>
          </p:cNvPr>
          <p:cNvSpPr>
            <a:spLocks noGrp="1" noChangeArrowheads="1"/>
          </p:cNvSpPr>
          <p:nvPr>
            <p:ph type="ftr" sz="quarter" idx="11"/>
          </p:nvPr>
        </p:nvSpPr>
        <p:spPr>
          <a:ln/>
        </p:spPr>
        <p:txBody>
          <a:bodyPr/>
          <a:lstStyle>
            <a:lvl1pPr>
              <a:defRPr/>
            </a:lvl1pPr>
          </a:lstStyle>
          <a:p>
            <a:endParaRPr lang="en-US"/>
          </a:p>
        </p:txBody>
      </p:sp>
      <p:sp>
        <p:nvSpPr>
          <p:cNvPr id="7" name="Rectangle 13">
            <a:extLst>
              <a:ext uri="{FF2B5EF4-FFF2-40B4-BE49-F238E27FC236}">
                <a16:creationId xmlns:a16="http://schemas.microsoft.com/office/drawing/2014/main" id="{7AFB0A65-4C06-4F69-91E5-B374EC5B4499}"/>
              </a:ext>
            </a:extLst>
          </p:cNvPr>
          <p:cNvSpPr>
            <a:spLocks noGrp="1" noChangeArrowheads="1"/>
          </p:cNvSpPr>
          <p:nvPr>
            <p:ph type="sldNum" sz="quarter" idx="12"/>
          </p:nvPr>
        </p:nvSpPr>
        <p:spPr>
          <a:ln/>
        </p:spPr>
        <p:txBody>
          <a:bodyPr/>
          <a:lstStyle>
            <a:lvl1pPr>
              <a:defRPr/>
            </a:lvl1pPr>
          </a:lstStyle>
          <a:p>
            <a:fld id="{AB5601D6-FA44-4C85-9D3B-DF3739EEC38C}" type="slidenum">
              <a:rPr lang="en-US" smtClean="0"/>
              <a:t>‹#›</a:t>
            </a:fld>
            <a:endParaRPr lang="en-US"/>
          </a:p>
        </p:txBody>
      </p:sp>
    </p:spTree>
    <p:extLst>
      <p:ext uri="{BB962C8B-B14F-4D97-AF65-F5344CB8AC3E}">
        <p14:creationId xmlns:p14="http://schemas.microsoft.com/office/powerpoint/2010/main" val="917298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B2A3329E-0904-47A4-ACB5-5B91293A5AE5}"/>
              </a:ext>
            </a:extLst>
          </p:cNvPr>
          <p:cNvGrpSpPr>
            <a:grpSpLocks/>
          </p:cNvGrpSpPr>
          <p:nvPr/>
        </p:nvGrpSpPr>
        <p:grpSpPr bwMode="auto">
          <a:xfrm>
            <a:off x="0" y="0"/>
            <a:ext cx="7620000" cy="6858000"/>
            <a:chOff x="0" y="0"/>
            <a:chExt cx="4800" cy="4320"/>
          </a:xfrm>
        </p:grpSpPr>
        <p:grpSp>
          <p:nvGrpSpPr>
            <p:cNvPr id="1032" name="Group 3">
              <a:extLst>
                <a:ext uri="{FF2B5EF4-FFF2-40B4-BE49-F238E27FC236}">
                  <a16:creationId xmlns:a16="http://schemas.microsoft.com/office/drawing/2014/main" id="{0FF77DB7-AD29-49C8-93AA-EA0184FC38B0}"/>
                </a:ext>
              </a:extLst>
            </p:cNvPr>
            <p:cNvGrpSpPr>
              <a:grpSpLocks/>
            </p:cNvGrpSpPr>
            <p:nvPr/>
          </p:nvGrpSpPr>
          <p:grpSpPr bwMode="auto">
            <a:xfrm>
              <a:off x="0" y="0"/>
              <a:ext cx="2016" cy="4320"/>
              <a:chOff x="0" y="0"/>
              <a:chExt cx="2016" cy="4320"/>
            </a:xfrm>
          </p:grpSpPr>
          <p:sp>
            <p:nvSpPr>
              <p:cNvPr id="1036" name="Rectangle 4">
                <a:extLst>
                  <a:ext uri="{FF2B5EF4-FFF2-40B4-BE49-F238E27FC236}">
                    <a16:creationId xmlns:a16="http://schemas.microsoft.com/office/drawing/2014/main" id="{D438BB5E-926C-4E0C-9E77-FE8E0784A033}"/>
                  </a:ext>
                </a:extLst>
              </p:cNvPr>
              <p:cNvSpPr>
                <a:spLocks noChangeArrowheads="1"/>
              </p:cNvSpPr>
              <p:nvPr/>
            </p:nvSpPr>
            <p:spPr bwMode="auto">
              <a:xfrm>
                <a:off x="0" y="0"/>
                <a:ext cx="4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PK" altLang="en-PK" sz="1800"/>
              </a:p>
            </p:txBody>
          </p:sp>
          <p:sp>
            <p:nvSpPr>
              <p:cNvPr id="1037" name="Freeform 5">
                <a:extLst>
                  <a:ext uri="{FF2B5EF4-FFF2-40B4-BE49-F238E27FC236}">
                    <a16:creationId xmlns:a16="http://schemas.microsoft.com/office/drawing/2014/main" id="{95302D45-DF44-4885-8F20-439784359D8D}"/>
                  </a:ext>
                </a:extLst>
              </p:cNvPr>
              <p:cNvSpPr>
                <a:spLocks/>
              </p:cNvSpPr>
              <p:nvPr/>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en-PK" sz="1800"/>
              </a:p>
            </p:txBody>
          </p:sp>
        </p:grpSp>
        <p:grpSp>
          <p:nvGrpSpPr>
            <p:cNvPr id="1033" name="Group 6">
              <a:extLst>
                <a:ext uri="{FF2B5EF4-FFF2-40B4-BE49-F238E27FC236}">
                  <a16:creationId xmlns:a16="http://schemas.microsoft.com/office/drawing/2014/main" id="{165704AF-ADD4-4E42-9951-9885E2AF3F0F}"/>
                </a:ext>
              </a:extLst>
            </p:cNvPr>
            <p:cNvGrpSpPr>
              <a:grpSpLocks/>
            </p:cNvGrpSpPr>
            <p:nvPr/>
          </p:nvGrpSpPr>
          <p:grpSpPr bwMode="auto">
            <a:xfrm>
              <a:off x="144" y="1248"/>
              <a:ext cx="4656" cy="201"/>
              <a:chOff x="144" y="1248"/>
              <a:chExt cx="4656" cy="201"/>
            </a:xfrm>
          </p:grpSpPr>
          <p:sp>
            <p:nvSpPr>
              <p:cNvPr id="1034" name="AutoShape 7">
                <a:extLst>
                  <a:ext uri="{FF2B5EF4-FFF2-40B4-BE49-F238E27FC236}">
                    <a16:creationId xmlns:a16="http://schemas.microsoft.com/office/drawing/2014/main" id="{AD015C4F-F9D0-48B2-8315-4799ABF1D801}"/>
                  </a:ext>
                </a:extLst>
              </p:cNvPr>
              <p:cNvSpPr>
                <a:spLocks noChangeArrowheads="1"/>
              </p:cNvSpPr>
              <p:nvPr/>
            </p:nvSpPr>
            <p:spPr bwMode="auto">
              <a:xfrm>
                <a:off x="384" y="1248"/>
                <a:ext cx="4416"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PK" altLang="en-PK" sz="1800"/>
              </a:p>
            </p:txBody>
          </p:sp>
          <p:sp>
            <p:nvSpPr>
              <p:cNvPr id="1035" name="AutoShape 8">
                <a:extLst>
                  <a:ext uri="{FF2B5EF4-FFF2-40B4-BE49-F238E27FC236}">
                    <a16:creationId xmlns:a16="http://schemas.microsoft.com/office/drawing/2014/main" id="{7C227202-0AB4-426A-A6CB-F2C45BDC74EA}"/>
                  </a:ext>
                </a:extLst>
              </p:cNvPr>
              <p:cNvSpPr>
                <a:spLocks noChangeArrowheads="1"/>
              </p:cNvSpPr>
              <p:nvPr/>
            </p:nvSpPr>
            <p:spPr bwMode="auto">
              <a:xfrm flipH="1">
                <a:off x="144" y="1248"/>
                <a:ext cx="248"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PK" altLang="en-PK" sz="1800"/>
              </a:p>
            </p:txBody>
          </p:sp>
        </p:grpSp>
      </p:grpSp>
      <p:sp>
        <p:nvSpPr>
          <p:cNvPr id="1027" name="AutoShape 9">
            <a:extLst>
              <a:ext uri="{FF2B5EF4-FFF2-40B4-BE49-F238E27FC236}">
                <a16:creationId xmlns:a16="http://schemas.microsoft.com/office/drawing/2014/main" id="{A90FCFEC-9F9D-4254-8D92-7B25B6EE3A30}"/>
              </a:ext>
            </a:extLst>
          </p:cNvPr>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en-PK" smtClean="0"/>
              <a:t>Click to edit Master title style</a:t>
            </a:r>
            <a:endParaRPr lang="en-US" altLang="en-PK"/>
          </a:p>
        </p:txBody>
      </p:sp>
      <p:sp>
        <p:nvSpPr>
          <p:cNvPr id="1028" name="Rectangle 10">
            <a:extLst>
              <a:ext uri="{FF2B5EF4-FFF2-40B4-BE49-F238E27FC236}">
                <a16:creationId xmlns:a16="http://schemas.microsoft.com/office/drawing/2014/main" id="{B398F237-95A9-4BFF-B4A1-C78F7FF69C6E}"/>
              </a:ext>
            </a:extLst>
          </p:cNvPr>
          <p:cNvSpPr>
            <a:spLocks noGrp="1" noChangeArrowheads="1"/>
          </p:cNvSpPr>
          <p:nvPr>
            <p:ph type="body" idx="1"/>
          </p:nvPr>
        </p:nvSpPr>
        <p:spPr bwMode="auto">
          <a:xfrm>
            <a:off x="838202" y="2362204"/>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PK"/>
              <a:t>Edit Master text styles</a:t>
            </a:r>
          </a:p>
          <a:p>
            <a:pPr lvl="1"/>
            <a:r>
              <a:rPr lang="en-US" altLang="en-PK"/>
              <a:t>Second level</a:t>
            </a:r>
          </a:p>
          <a:p>
            <a:pPr lvl="2"/>
            <a:r>
              <a:rPr lang="en-US" altLang="en-PK"/>
              <a:t>Third level</a:t>
            </a:r>
          </a:p>
          <a:p>
            <a:pPr lvl="3"/>
            <a:r>
              <a:rPr lang="en-US" altLang="en-PK"/>
              <a:t>Fourth level</a:t>
            </a:r>
          </a:p>
          <a:p>
            <a:pPr lvl="4"/>
            <a:r>
              <a:rPr lang="en-US" altLang="en-PK"/>
              <a:t>Fifth level</a:t>
            </a:r>
          </a:p>
        </p:txBody>
      </p:sp>
      <p:sp>
        <p:nvSpPr>
          <p:cNvPr id="4107" name="Rectangle 11">
            <a:extLst>
              <a:ext uri="{FF2B5EF4-FFF2-40B4-BE49-F238E27FC236}">
                <a16:creationId xmlns:a16="http://schemas.microsoft.com/office/drawing/2014/main" id="{1D379FF3-7792-4E0A-B32B-CDBBF4ABCF0C}"/>
              </a:ext>
            </a:extLst>
          </p:cNvPr>
          <p:cNvSpPr>
            <a:spLocks noGrp="1" noChangeArrowheads="1"/>
          </p:cNvSpPr>
          <p:nvPr>
            <p:ph type="dt" sz="half" idx="2"/>
          </p:nvPr>
        </p:nvSpPr>
        <p:spPr bwMode="auto">
          <a:xfrm>
            <a:off x="2438402" y="6248404"/>
            <a:ext cx="2130425"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Arial" charset="0"/>
              </a:defRPr>
            </a:lvl1pPr>
          </a:lstStyle>
          <a:p>
            <a:fld id="{19BD2BF1-A893-44DA-B25B-CA2B2A1A6E00}" type="datetimeFigureOut">
              <a:rPr lang="en-US" smtClean="0"/>
              <a:t>10/21/2022</a:t>
            </a:fld>
            <a:endParaRPr lang="en-US"/>
          </a:p>
        </p:txBody>
      </p:sp>
      <p:sp>
        <p:nvSpPr>
          <p:cNvPr id="4108" name="Rectangle 12">
            <a:extLst>
              <a:ext uri="{FF2B5EF4-FFF2-40B4-BE49-F238E27FC236}">
                <a16:creationId xmlns:a16="http://schemas.microsoft.com/office/drawing/2014/main" id="{5F8406A0-86DE-4CF8-BE66-1FC1EC81C117}"/>
              </a:ext>
            </a:extLst>
          </p:cNvPr>
          <p:cNvSpPr>
            <a:spLocks noGrp="1" noChangeArrowheads="1"/>
          </p:cNvSpPr>
          <p:nvPr>
            <p:ph type="ftr" sz="quarter" idx="3"/>
          </p:nvPr>
        </p:nvSpPr>
        <p:spPr bwMode="auto">
          <a:xfrm>
            <a:off x="5791200" y="6248404"/>
            <a:ext cx="2897188"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Arial" charset="0"/>
              </a:defRPr>
            </a:lvl1pPr>
          </a:lstStyle>
          <a:p>
            <a:endParaRPr lang="en-US"/>
          </a:p>
        </p:txBody>
      </p:sp>
      <p:sp>
        <p:nvSpPr>
          <p:cNvPr id="4109" name="Rectangle 13">
            <a:extLst>
              <a:ext uri="{FF2B5EF4-FFF2-40B4-BE49-F238E27FC236}">
                <a16:creationId xmlns:a16="http://schemas.microsoft.com/office/drawing/2014/main" id="{B08A31F9-D76D-43DC-8BDE-F2140B37C315}"/>
              </a:ext>
            </a:extLst>
          </p:cNvPr>
          <p:cNvSpPr>
            <a:spLocks noGrp="1" noChangeArrowheads="1"/>
          </p:cNvSpPr>
          <p:nvPr>
            <p:ph type="sldNum" sz="quarter" idx="4"/>
          </p:nvPr>
        </p:nvSpPr>
        <p:spPr bwMode="auto">
          <a:xfrm>
            <a:off x="84140"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eaLnBrk="1" hangingPunct="1">
              <a:defRPr sz="2600" b="1">
                <a:solidFill>
                  <a:schemeClr val="bg1"/>
                </a:solidFill>
              </a:defRPr>
            </a:lvl1pPr>
          </a:lstStyle>
          <a:p>
            <a:fld id="{AB5601D6-FA44-4C85-9D3B-DF3739EEC38C}" type="slidenum">
              <a:rPr lang="en-US" smtClean="0"/>
              <a:t>‹#›</a:t>
            </a:fld>
            <a:endParaRPr lang="en-US"/>
          </a:p>
        </p:txBody>
      </p:sp>
    </p:spTree>
    <p:extLst>
      <p:ext uri="{BB962C8B-B14F-4D97-AF65-F5344CB8AC3E}">
        <p14:creationId xmlns:p14="http://schemas.microsoft.com/office/powerpoint/2010/main" val="15534848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90000"/>
        </a:lnSpc>
        <a:spcBef>
          <a:spcPct val="0"/>
        </a:spcBef>
        <a:spcAft>
          <a:spcPct val="0"/>
        </a:spcAft>
        <a:defRPr sz="3600" b="1">
          <a:solidFill>
            <a:schemeClr val="tx2"/>
          </a:solidFill>
          <a:latin typeface="+mj-lt"/>
          <a:ea typeface="+mj-ea"/>
          <a:cs typeface="+mj-cs"/>
        </a:defRPr>
      </a:lvl1pPr>
      <a:lvl2pPr algn="l" rtl="0" eaLnBrk="1" fontAlgn="base" hangingPunct="1">
        <a:lnSpc>
          <a:spcPct val="90000"/>
        </a:lnSpc>
        <a:spcBef>
          <a:spcPct val="0"/>
        </a:spcBef>
        <a:spcAft>
          <a:spcPct val="0"/>
        </a:spcAft>
        <a:defRPr sz="3600" b="1">
          <a:solidFill>
            <a:schemeClr val="tx2"/>
          </a:solidFill>
          <a:latin typeface="Arial" charset="0"/>
        </a:defRPr>
      </a:lvl2pPr>
      <a:lvl3pPr algn="l" rtl="0" eaLnBrk="1" fontAlgn="base" hangingPunct="1">
        <a:lnSpc>
          <a:spcPct val="90000"/>
        </a:lnSpc>
        <a:spcBef>
          <a:spcPct val="0"/>
        </a:spcBef>
        <a:spcAft>
          <a:spcPct val="0"/>
        </a:spcAft>
        <a:defRPr sz="3600" b="1">
          <a:solidFill>
            <a:schemeClr val="tx2"/>
          </a:solidFill>
          <a:latin typeface="Arial" charset="0"/>
        </a:defRPr>
      </a:lvl3pPr>
      <a:lvl4pPr algn="l" rtl="0" eaLnBrk="1" fontAlgn="base" hangingPunct="1">
        <a:lnSpc>
          <a:spcPct val="90000"/>
        </a:lnSpc>
        <a:spcBef>
          <a:spcPct val="0"/>
        </a:spcBef>
        <a:spcAft>
          <a:spcPct val="0"/>
        </a:spcAft>
        <a:defRPr sz="3600" b="1">
          <a:solidFill>
            <a:schemeClr val="tx2"/>
          </a:solidFill>
          <a:latin typeface="Arial" charset="0"/>
        </a:defRPr>
      </a:lvl4pPr>
      <a:lvl5pPr algn="l" rtl="0" eaLnBrk="1" fontAlgn="base" hangingPunct="1">
        <a:lnSpc>
          <a:spcPct val="90000"/>
        </a:lnSpc>
        <a:spcBef>
          <a:spcPct val="0"/>
        </a:spcBef>
        <a:spcAft>
          <a:spcPct val="0"/>
        </a:spcAft>
        <a:defRPr sz="3600" b="1">
          <a:solidFill>
            <a:schemeClr val="tx2"/>
          </a:solidFill>
          <a:latin typeface="Arial" charset="0"/>
        </a:defRPr>
      </a:lvl5pPr>
      <a:lvl6pPr marL="457200" algn="l" rtl="0" eaLnBrk="1" fontAlgn="base" hangingPunct="1">
        <a:lnSpc>
          <a:spcPct val="90000"/>
        </a:lnSpc>
        <a:spcBef>
          <a:spcPct val="0"/>
        </a:spcBef>
        <a:spcAft>
          <a:spcPct val="0"/>
        </a:spcAft>
        <a:defRPr sz="3600" b="1">
          <a:solidFill>
            <a:schemeClr val="tx2"/>
          </a:solidFill>
          <a:latin typeface="Arial" charset="0"/>
        </a:defRPr>
      </a:lvl6pPr>
      <a:lvl7pPr marL="914400" algn="l" rtl="0" eaLnBrk="1" fontAlgn="base" hangingPunct="1">
        <a:lnSpc>
          <a:spcPct val="90000"/>
        </a:lnSpc>
        <a:spcBef>
          <a:spcPct val="0"/>
        </a:spcBef>
        <a:spcAft>
          <a:spcPct val="0"/>
        </a:spcAft>
        <a:defRPr sz="3600" b="1">
          <a:solidFill>
            <a:schemeClr val="tx2"/>
          </a:solidFill>
          <a:latin typeface="Arial" charset="0"/>
        </a:defRPr>
      </a:lvl7pPr>
      <a:lvl8pPr marL="1371600" algn="l" rtl="0" eaLnBrk="1" fontAlgn="base" hangingPunct="1">
        <a:lnSpc>
          <a:spcPct val="90000"/>
        </a:lnSpc>
        <a:spcBef>
          <a:spcPct val="0"/>
        </a:spcBef>
        <a:spcAft>
          <a:spcPct val="0"/>
        </a:spcAft>
        <a:defRPr sz="3600" b="1">
          <a:solidFill>
            <a:schemeClr val="tx2"/>
          </a:solidFill>
          <a:latin typeface="Arial" charset="0"/>
        </a:defRPr>
      </a:lvl8pPr>
      <a:lvl9pPr marL="1828800" algn="l" rtl="0" eaLnBrk="1" fontAlgn="base" hangingPunct="1">
        <a:lnSpc>
          <a:spcPct val="90000"/>
        </a:lnSpc>
        <a:spcBef>
          <a:spcPct val="0"/>
        </a:spcBef>
        <a:spcAft>
          <a:spcPct val="0"/>
        </a:spcAft>
        <a:defRPr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anose="05000000000000000000" pitchFamily="2" charset="2"/>
        <a:buChar char="l"/>
        <a:defRPr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anose="05000000000000000000" pitchFamily="2" charset="2"/>
        <a:buChar char="l"/>
        <a:defRPr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0" y="3051176"/>
            <a:ext cx="4775200" cy="1822450"/>
          </a:xfrm>
        </p:spPr>
        <p:txBody>
          <a:bodyPr/>
          <a:lstStyle/>
          <a:p>
            <a:r>
              <a:rPr lang="en-US" sz="3200" dirty="0" err="1">
                <a:solidFill>
                  <a:srgbClr val="FF0000"/>
                </a:solidFill>
              </a:rPr>
              <a:t>Farhad</a:t>
            </a:r>
            <a:r>
              <a:rPr lang="en-US" sz="3200" dirty="0">
                <a:solidFill>
                  <a:srgbClr val="FF0000"/>
                </a:solidFill>
              </a:rPr>
              <a:t> Muhammad </a:t>
            </a:r>
            <a:r>
              <a:rPr lang="en-US" sz="3200" dirty="0" err="1">
                <a:solidFill>
                  <a:srgbClr val="FF0000"/>
                </a:solidFill>
              </a:rPr>
              <a:t>Riaz</a:t>
            </a:r>
            <a:endParaRPr lang="en-US" sz="3200" dirty="0">
              <a:solidFill>
                <a:srgbClr val="FF0000"/>
              </a:solidFill>
            </a:endParaRPr>
          </a:p>
        </p:txBody>
      </p:sp>
      <p:sp>
        <p:nvSpPr>
          <p:cNvPr id="2" name="Title 1"/>
          <p:cNvSpPr>
            <a:spLocks noGrp="1"/>
          </p:cNvSpPr>
          <p:nvPr>
            <p:ph type="ctrTitle" sz="quarter"/>
          </p:nvPr>
        </p:nvSpPr>
        <p:spPr/>
        <p:txBody>
          <a:bodyPr/>
          <a:lstStyle/>
          <a:p>
            <a:r>
              <a:rPr lang="en-US" dirty="0">
                <a:latin typeface="Arial Rounded MT Bold" panose="020F0704030504030204" pitchFamily="34" charset="0"/>
              </a:rPr>
              <a:t>Automata Theory</a:t>
            </a:r>
            <a:r>
              <a:rPr lang="en-US" sz="5400" dirty="0"/>
              <a:t/>
            </a:r>
            <a:br>
              <a:rPr lang="en-US" sz="5400" dirty="0"/>
            </a:br>
            <a:r>
              <a:rPr lang="en-US" sz="4000" dirty="0">
                <a:solidFill>
                  <a:srgbClr val="7030A0"/>
                </a:solidFill>
                <a:latin typeface="+mn-lt"/>
              </a:rPr>
              <a:t>Lecture: </a:t>
            </a:r>
            <a:r>
              <a:rPr lang="en-US" sz="4000" dirty="0" smtClean="0">
                <a:solidFill>
                  <a:srgbClr val="7030A0"/>
                </a:solidFill>
                <a:latin typeface="+mn-lt"/>
              </a:rPr>
              <a:t>12</a:t>
            </a:r>
            <a:r>
              <a:rPr lang="en-US" sz="4000" dirty="0">
                <a:solidFill>
                  <a:srgbClr val="7030A0"/>
                </a:solidFill>
                <a:latin typeface="+mn-lt"/>
              </a:rPr>
              <a:t/>
            </a:r>
            <a:br>
              <a:rPr lang="en-US" sz="4000" dirty="0">
                <a:solidFill>
                  <a:srgbClr val="7030A0"/>
                </a:solidFill>
                <a:latin typeface="+mn-lt"/>
              </a:rPr>
            </a:br>
            <a:r>
              <a:rPr lang="en-US" altLang="en-PK" sz="2400" dirty="0" smtClean="0"/>
              <a:t>FA with output</a:t>
            </a:r>
            <a:endParaRPr lang="en-US" sz="2400" dirty="0">
              <a:solidFill>
                <a:srgbClr val="7030A0"/>
              </a:solidFill>
              <a:latin typeface="+mn-lt"/>
            </a:endParaRPr>
          </a:p>
        </p:txBody>
      </p:sp>
      <p:pic>
        <p:nvPicPr>
          <p:cNvPr id="4" name="Picture 2" descr="NUML Logo PNG Vector (EPS) Free Download">
            <a:extLst>
              <a:ext uri="{FF2B5EF4-FFF2-40B4-BE49-F238E27FC236}">
                <a16:creationId xmlns:a16="http://schemas.microsoft.com/office/drawing/2014/main" id="{4DFDD608-FADE-4BDA-85AD-75499383BF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244" y="1050131"/>
            <a:ext cx="1927513" cy="1785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7154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Mealy Machine</a:t>
            </a:r>
          </a:p>
        </p:txBody>
      </p:sp>
      <p:pic>
        <p:nvPicPr>
          <p:cNvPr id="4098" name="Picture 2"/>
          <p:cNvPicPr>
            <a:picLocks noGrp="1" noChangeAspect="1" noChangeArrowheads="1"/>
          </p:cNvPicPr>
          <p:nvPr>
            <p:ph idx="1"/>
          </p:nvPr>
        </p:nvPicPr>
        <p:blipFill>
          <a:blip r:embed="rId2"/>
          <a:stretch>
            <a:fillRect/>
          </a:stretch>
        </p:blipFill>
        <p:spPr bwMode="auto">
          <a:xfrm>
            <a:off x="1447800" y="2514600"/>
            <a:ext cx="6400800" cy="3429000"/>
          </a:xfrm>
          <a:prstGeom prst="rect">
            <a:avLst/>
          </a:prstGeom>
          <a:noFill/>
          <a:ln w="9525">
            <a:noFill/>
            <a:miter lim="800000"/>
            <a:headEnd/>
            <a:tailEnd/>
          </a:ln>
          <a:effectLst/>
        </p:spPr>
      </p:pic>
    </p:spTree>
    <p:extLst>
      <p:ext uri="{BB962C8B-B14F-4D97-AF65-F5344CB8AC3E}">
        <p14:creationId xmlns:p14="http://schemas.microsoft.com/office/powerpoint/2010/main" val="4951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Mealy Machine</a:t>
            </a:r>
          </a:p>
        </p:txBody>
      </p:sp>
      <p:sp>
        <p:nvSpPr>
          <p:cNvPr id="3" name="Content Placeholder 2"/>
          <p:cNvSpPr>
            <a:spLocks noGrp="1"/>
          </p:cNvSpPr>
          <p:nvPr>
            <p:ph idx="1"/>
          </p:nvPr>
        </p:nvSpPr>
        <p:spPr/>
        <p:txBody>
          <a:bodyPr/>
          <a:lstStyle/>
          <a:p>
            <a:r>
              <a:rPr lang="en-US" dirty="0"/>
              <a:t>Running the string </a:t>
            </a:r>
            <a:r>
              <a:rPr lang="en-US" dirty="0" err="1">
                <a:solidFill>
                  <a:srgbClr val="FF0000"/>
                </a:solidFill>
              </a:rPr>
              <a:t>abbabbba</a:t>
            </a:r>
            <a:r>
              <a:rPr lang="en-US" dirty="0">
                <a:solidFill>
                  <a:srgbClr val="FF0000"/>
                </a:solidFill>
              </a:rPr>
              <a:t> </a:t>
            </a:r>
            <a:r>
              <a:rPr lang="en-US" dirty="0"/>
              <a:t>over the above machine, the corresponding output string will be </a:t>
            </a:r>
            <a:r>
              <a:rPr lang="en-US" dirty="0">
                <a:solidFill>
                  <a:srgbClr val="FFFF00"/>
                </a:solidFill>
              </a:rPr>
              <a:t>11011010</a:t>
            </a:r>
          </a:p>
        </p:txBody>
      </p:sp>
    </p:spTree>
    <p:extLst>
      <p:ext uri="{BB962C8B-B14F-4D97-AF65-F5344CB8AC3E}">
        <p14:creationId xmlns:p14="http://schemas.microsoft.com/office/powerpoint/2010/main" val="2281192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Mealy Machine</a:t>
            </a:r>
          </a:p>
        </p:txBody>
      </p:sp>
      <p:pic>
        <p:nvPicPr>
          <p:cNvPr id="5122" name="Picture 2"/>
          <p:cNvPicPr>
            <a:picLocks noGrp="1" noChangeAspect="1" noChangeArrowheads="1"/>
          </p:cNvPicPr>
          <p:nvPr>
            <p:ph idx="1"/>
          </p:nvPr>
        </p:nvPicPr>
        <p:blipFill>
          <a:blip r:embed="rId2"/>
          <a:srcRect/>
          <a:stretch>
            <a:fillRect/>
          </a:stretch>
        </p:blipFill>
        <p:spPr bwMode="auto">
          <a:xfrm>
            <a:off x="762000" y="2351314"/>
            <a:ext cx="7696200" cy="4380412"/>
          </a:xfrm>
          <a:prstGeom prst="rect">
            <a:avLst/>
          </a:prstGeom>
          <a:noFill/>
          <a:ln w="9525">
            <a:noFill/>
            <a:miter lim="800000"/>
            <a:headEnd/>
            <a:tailEnd/>
          </a:ln>
          <a:effectLst/>
        </p:spPr>
      </p:pic>
    </p:spTree>
    <p:extLst>
      <p:ext uri="{BB962C8B-B14F-4D97-AF65-F5344CB8AC3E}">
        <p14:creationId xmlns:p14="http://schemas.microsoft.com/office/powerpoint/2010/main" val="826902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Mealy Machine</a:t>
            </a:r>
          </a:p>
        </p:txBody>
      </p:sp>
      <p:sp>
        <p:nvSpPr>
          <p:cNvPr id="3" name="Content Placeholder 2"/>
          <p:cNvSpPr>
            <a:spLocks noGrp="1"/>
          </p:cNvSpPr>
          <p:nvPr>
            <p:ph idx="1"/>
          </p:nvPr>
        </p:nvSpPr>
        <p:spPr/>
        <p:txBody>
          <a:bodyPr/>
          <a:lstStyle/>
          <a:p>
            <a:pPr algn="just"/>
            <a:r>
              <a:rPr lang="en-US" dirty="0"/>
              <a:t>It may be noted that in Mealy machine, the length of output string is equal to that of input string</a:t>
            </a:r>
          </a:p>
        </p:txBody>
      </p:sp>
    </p:spTree>
    <p:extLst>
      <p:ext uri="{BB962C8B-B14F-4D97-AF65-F5344CB8AC3E}">
        <p14:creationId xmlns:p14="http://schemas.microsoft.com/office/powerpoint/2010/main" val="1366051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Equivalent </a:t>
            </a:r>
            <a:r>
              <a:rPr lang="en-US" dirty="0" smtClean="0"/>
              <a:t>machines</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t>Two machines are said to be equivalent if they print the same output string when the same input string is run on them.</a:t>
            </a:r>
          </a:p>
          <a:p>
            <a:pPr algn="just"/>
            <a:r>
              <a:rPr lang="en-US" dirty="0"/>
              <a:t>Two Moore machines may be equivalent. Similarly two Mealy machines may also be equivalent, </a:t>
            </a:r>
          </a:p>
          <a:p>
            <a:pPr algn="just"/>
            <a:r>
              <a:rPr lang="en-US" dirty="0"/>
              <a:t>but a Moore machine can’t be equivalent to any Mealy machine.</a:t>
            </a:r>
          </a:p>
          <a:p>
            <a:pPr algn="just"/>
            <a:r>
              <a:rPr lang="en-US" dirty="0"/>
              <a:t> However, ignoring the extra character printed by the Moore machine, there exists a Mealy machine which is equivalent to the Moore machine</a:t>
            </a:r>
          </a:p>
        </p:txBody>
      </p:sp>
    </p:spTree>
    <p:extLst>
      <p:ext uri="{BB962C8B-B14F-4D97-AF65-F5344CB8AC3E}">
        <p14:creationId xmlns:p14="http://schemas.microsoft.com/office/powerpoint/2010/main" val="3544788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Theorem</a:t>
            </a:r>
            <a:endParaRPr lang="en-US" dirty="0"/>
          </a:p>
        </p:txBody>
      </p:sp>
      <p:sp>
        <p:nvSpPr>
          <p:cNvPr id="3" name="Content Placeholder 2"/>
          <p:cNvSpPr>
            <a:spLocks noGrp="1"/>
          </p:cNvSpPr>
          <p:nvPr>
            <p:ph idx="1"/>
          </p:nvPr>
        </p:nvSpPr>
        <p:spPr/>
        <p:txBody>
          <a:bodyPr/>
          <a:lstStyle/>
          <a:p>
            <a:r>
              <a:rPr lang="en-US" dirty="0"/>
              <a:t>Statement</a:t>
            </a:r>
          </a:p>
          <a:p>
            <a:pPr lvl="1" algn="just"/>
            <a:r>
              <a:rPr lang="en-US" dirty="0"/>
              <a:t>For every Moore machine there is a Mealy machine that is equivalent to it (ignoring the extra character printed by the Moore machine).</a:t>
            </a:r>
          </a:p>
        </p:txBody>
      </p:sp>
    </p:spTree>
    <p:extLst>
      <p:ext uri="{BB962C8B-B14F-4D97-AF65-F5344CB8AC3E}">
        <p14:creationId xmlns:p14="http://schemas.microsoft.com/office/powerpoint/2010/main" val="3940297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Proof</a:t>
            </a:r>
            <a:endParaRPr lang="en-US" dirty="0"/>
          </a:p>
        </p:txBody>
      </p:sp>
      <p:sp>
        <p:nvSpPr>
          <p:cNvPr id="3" name="Content Placeholder 2"/>
          <p:cNvSpPr>
            <a:spLocks noGrp="1"/>
          </p:cNvSpPr>
          <p:nvPr>
            <p:ph idx="1"/>
          </p:nvPr>
        </p:nvSpPr>
        <p:spPr/>
        <p:txBody>
          <a:bodyPr/>
          <a:lstStyle/>
          <a:p>
            <a:pPr algn="just"/>
            <a:r>
              <a:rPr lang="en-US" dirty="0"/>
              <a:t>Let M be a Moore machine, then shifting the output characters corresponding to each state to the labels of corresponding incoming transitions, machine thus obtained will be a Mealy machine equivalent to M.</a:t>
            </a:r>
          </a:p>
        </p:txBody>
      </p:sp>
    </p:spTree>
    <p:extLst>
      <p:ext uri="{BB962C8B-B14F-4D97-AF65-F5344CB8AC3E}">
        <p14:creationId xmlns:p14="http://schemas.microsoft.com/office/powerpoint/2010/main" val="1523966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a:t>
            </a:r>
          </a:p>
        </p:txBody>
      </p:sp>
      <p:pic>
        <p:nvPicPr>
          <p:cNvPr id="1026" name="Picture 2"/>
          <p:cNvPicPr>
            <a:picLocks noGrp="1" noChangeAspect="1" noChangeArrowheads="1"/>
          </p:cNvPicPr>
          <p:nvPr>
            <p:ph idx="1"/>
          </p:nvPr>
        </p:nvPicPr>
        <p:blipFill>
          <a:blip r:embed="rId2"/>
          <a:stretch>
            <a:fillRect/>
          </a:stretch>
        </p:blipFill>
        <p:spPr bwMode="auto">
          <a:xfrm>
            <a:off x="875210" y="2364376"/>
            <a:ext cx="7315201" cy="4389121"/>
          </a:xfrm>
          <a:prstGeom prst="rect">
            <a:avLst/>
          </a:prstGeom>
          <a:noFill/>
          <a:ln w="9525">
            <a:noFill/>
            <a:miter lim="800000"/>
            <a:headEnd/>
            <a:tailEnd/>
          </a:ln>
          <a:effectLst/>
        </p:spPr>
      </p:pic>
    </p:spTree>
    <p:extLst>
      <p:ext uri="{BB962C8B-B14F-4D97-AF65-F5344CB8AC3E}">
        <p14:creationId xmlns:p14="http://schemas.microsoft.com/office/powerpoint/2010/main" val="77704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tretch>
            <a:fillRect/>
          </a:stretch>
        </p:blipFill>
        <p:spPr bwMode="auto">
          <a:xfrm>
            <a:off x="762000" y="2364376"/>
            <a:ext cx="7676607" cy="4275909"/>
          </a:xfrm>
          <a:prstGeom prst="rect">
            <a:avLst/>
          </a:prstGeom>
          <a:noFill/>
          <a:ln w="9525">
            <a:noFill/>
            <a:miter lim="800000"/>
            <a:headEnd/>
            <a:tailEnd/>
          </a:ln>
          <a:effectLst/>
        </p:spPr>
      </p:pic>
    </p:spTree>
    <p:extLst>
      <p:ext uri="{BB962C8B-B14F-4D97-AF65-F5344CB8AC3E}">
        <p14:creationId xmlns:p14="http://schemas.microsoft.com/office/powerpoint/2010/main" val="92927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Theorem</a:t>
            </a:r>
            <a:endParaRPr lang="en-US" dirty="0"/>
          </a:p>
        </p:txBody>
      </p:sp>
      <p:sp>
        <p:nvSpPr>
          <p:cNvPr id="3" name="Content Placeholder 2"/>
          <p:cNvSpPr>
            <a:spLocks noGrp="1"/>
          </p:cNvSpPr>
          <p:nvPr>
            <p:ph idx="1"/>
          </p:nvPr>
        </p:nvSpPr>
        <p:spPr/>
        <p:txBody>
          <a:bodyPr/>
          <a:lstStyle/>
          <a:p>
            <a:r>
              <a:rPr lang="en-US" dirty="0"/>
              <a:t>Statement</a:t>
            </a:r>
          </a:p>
          <a:p>
            <a:pPr lvl="1" algn="just"/>
            <a:r>
              <a:rPr lang="en-US" dirty="0"/>
              <a:t>For every Mealy machine there is a Moore machine that is equivalent to it (ignoring the extra character printed the Moore machine).</a:t>
            </a:r>
          </a:p>
        </p:txBody>
      </p:sp>
    </p:spTree>
    <p:extLst>
      <p:ext uri="{BB962C8B-B14F-4D97-AF65-F5344CB8AC3E}">
        <p14:creationId xmlns:p14="http://schemas.microsoft.com/office/powerpoint/2010/main" val="3862253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Moore Machine</a:t>
            </a:r>
            <a:endParaRPr lang="en-US" dirty="0"/>
          </a:p>
        </p:txBody>
      </p:sp>
      <p:sp>
        <p:nvSpPr>
          <p:cNvPr id="3" name="Content Placeholder 2"/>
          <p:cNvSpPr>
            <a:spLocks noGrp="1"/>
          </p:cNvSpPr>
          <p:nvPr>
            <p:ph idx="1"/>
          </p:nvPr>
        </p:nvSpPr>
        <p:spPr/>
        <p:txBody>
          <a:bodyPr/>
          <a:lstStyle/>
          <a:p>
            <a:pPr algn="just"/>
            <a:r>
              <a:rPr lang="en-US" sz="2400" dirty="0"/>
              <a:t>A Moore machine consists of the following</a:t>
            </a:r>
          </a:p>
          <a:p>
            <a:pPr lvl="1" algn="just"/>
            <a:r>
              <a:rPr lang="en-US" sz="2000" dirty="0"/>
              <a:t>A finite set of states q0, q1, q2, … where q0 is the initial state.</a:t>
            </a:r>
          </a:p>
          <a:p>
            <a:pPr lvl="1" algn="just"/>
            <a:r>
              <a:rPr lang="en-US" sz="2000" dirty="0"/>
              <a:t>An alphabet of letters  ∑= {</a:t>
            </a:r>
            <a:r>
              <a:rPr lang="en-US" sz="2000" dirty="0" err="1"/>
              <a:t>a,b,c</a:t>
            </a:r>
            <a:r>
              <a:rPr lang="en-US" sz="2000" dirty="0"/>
              <a:t>,…} from which the input strings are formed.</a:t>
            </a:r>
          </a:p>
          <a:p>
            <a:pPr lvl="1" algn="just"/>
            <a:r>
              <a:rPr lang="en-US" sz="2000" dirty="0"/>
              <a:t>An alphabet L={</a:t>
            </a:r>
            <a:r>
              <a:rPr lang="en-US" sz="2000" dirty="0" err="1"/>
              <a:t>x,y,z</a:t>
            </a:r>
            <a:r>
              <a:rPr lang="en-US" sz="2000" dirty="0"/>
              <a:t>,…} of output characters from which output strings are generated.</a:t>
            </a:r>
          </a:p>
          <a:p>
            <a:pPr lvl="1" algn="just"/>
            <a:r>
              <a:rPr lang="en-US" sz="2000" dirty="0"/>
              <a:t>A transition table that shows for each state and each input letter what state is entered the next.</a:t>
            </a:r>
          </a:p>
          <a:p>
            <a:pPr lvl="1" algn="just"/>
            <a:r>
              <a:rPr lang="en-US" sz="2000" dirty="0"/>
              <a:t>An output table that shows what character is printed by each state as it is entered.</a:t>
            </a:r>
          </a:p>
        </p:txBody>
      </p:sp>
    </p:spTree>
    <p:extLst>
      <p:ext uri="{BB962C8B-B14F-4D97-AF65-F5344CB8AC3E}">
        <p14:creationId xmlns:p14="http://schemas.microsoft.com/office/powerpoint/2010/main" val="2610981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Proof</a:t>
            </a:r>
            <a:endParaRPr lang="en-US" dirty="0"/>
          </a:p>
        </p:txBody>
      </p:sp>
      <p:sp>
        <p:nvSpPr>
          <p:cNvPr id="3" name="Content Placeholder 2"/>
          <p:cNvSpPr>
            <a:spLocks noGrp="1"/>
          </p:cNvSpPr>
          <p:nvPr>
            <p:ph idx="1"/>
          </p:nvPr>
        </p:nvSpPr>
        <p:spPr>
          <a:xfrm>
            <a:off x="862148" y="2362200"/>
            <a:ext cx="7589521" cy="4114800"/>
          </a:xfrm>
        </p:spPr>
        <p:txBody>
          <a:bodyPr>
            <a:normAutofit fontScale="55000" lnSpcReduction="20000"/>
          </a:bodyPr>
          <a:lstStyle/>
          <a:p>
            <a:pPr>
              <a:buFont typeface="Wingdings" panose="05000000000000000000" pitchFamily="2" charset="2"/>
              <a:buChar char="q"/>
            </a:pPr>
            <a:r>
              <a:rPr lang="en-US" dirty="0"/>
              <a:t>Let M be a Mealy machine. At each state there are two possibilities for incoming transitions The incoming transitions have the same output character. The incoming transitions have different output characters.</a:t>
            </a:r>
          </a:p>
          <a:p>
            <a:pPr>
              <a:buFont typeface="Wingdings" panose="05000000000000000000" pitchFamily="2" charset="2"/>
              <a:buChar char="q"/>
            </a:pPr>
            <a:r>
              <a:rPr lang="en-US" dirty="0"/>
              <a:t>If all the transitions have same output characters, then shift that character to the corresponding state.</a:t>
            </a:r>
          </a:p>
          <a:p>
            <a:pPr>
              <a:buFont typeface="Wingdings" panose="05000000000000000000" pitchFamily="2" charset="2"/>
              <a:buChar char="q"/>
            </a:pPr>
            <a:r>
              <a:rPr lang="en-US" dirty="0"/>
              <a:t>If all the transitions have different output characters, then the state will be converted to as many states as the</a:t>
            </a:r>
          </a:p>
          <a:p>
            <a:pPr>
              <a:buFont typeface="Wingdings" panose="05000000000000000000" pitchFamily="2" charset="2"/>
              <a:buChar char="q"/>
            </a:pPr>
            <a:r>
              <a:rPr lang="en-US" dirty="0"/>
              <a:t>number of different output characters for these transitions, which shows that if this happens at state </a:t>
            </a:r>
            <a:r>
              <a:rPr lang="en-US" dirty="0" err="1"/>
              <a:t>qi</a:t>
            </a:r>
            <a:r>
              <a:rPr lang="en-US" dirty="0"/>
              <a:t> then </a:t>
            </a:r>
            <a:r>
              <a:rPr lang="en-US" dirty="0" err="1"/>
              <a:t>qi</a:t>
            </a:r>
            <a:r>
              <a:rPr lang="en-US" dirty="0"/>
              <a:t> will be converted to </a:t>
            </a:r>
            <a:r>
              <a:rPr lang="en-US" dirty="0" err="1"/>
              <a:t>qi</a:t>
            </a:r>
            <a:r>
              <a:rPr lang="en-US" dirty="0"/>
              <a:t> 1 and </a:t>
            </a:r>
            <a:r>
              <a:rPr lang="en-US" dirty="0" err="1"/>
              <a:t>qi</a:t>
            </a:r>
            <a:r>
              <a:rPr lang="en-US" dirty="0"/>
              <a:t> 2 i.e. if at </a:t>
            </a:r>
            <a:r>
              <a:rPr lang="en-US" dirty="0" err="1"/>
              <a:t>qi</a:t>
            </a:r>
            <a:r>
              <a:rPr lang="en-US" dirty="0"/>
              <a:t> there are the transitions with two output characters then </a:t>
            </a:r>
            <a:r>
              <a:rPr lang="en-US" dirty="0" err="1"/>
              <a:t>qi</a:t>
            </a:r>
            <a:r>
              <a:rPr lang="en-US" dirty="0"/>
              <a:t> 1 for one character and </a:t>
            </a:r>
            <a:r>
              <a:rPr lang="en-US" dirty="0" err="1"/>
              <a:t>qi</a:t>
            </a:r>
            <a:r>
              <a:rPr lang="en-US" dirty="0"/>
              <a:t> 2 for other character.</a:t>
            </a:r>
          </a:p>
          <a:p>
            <a:pPr>
              <a:buFont typeface="Wingdings" panose="05000000000000000000" pitchFamily="2" charset="2"/>
              <a:buChar char="q"/>
            </a:pPr>
            <a:r>
              <a:rPr lang="en-US" dirty="0"/>
              <a:t>Shift the output characters of the transitions to the corresponding new states </a:t>
            </a:r>
            <a:r>
              <a:rPr lang="en-US" dirty="0" err="1"/>
              <a:t>qi</a:t>
            </a:r>
            <a:endParaRPr lang="en-US" dirty="0"/>
          </a:p>
          <a:p>
            <a:pPr>
              <a:buFont typeface="Wingdings" panose="05000000000000000000" pitchFamily="2" charset="2"/>
              <a:buChar char="q"/>
            </a:pPr>
            <a:r>
              <a:rPr lang="en-US" dirty="0"/>
              <a:t>1 and </a:t>
            </a:r>
            <a:r>
              <a:rPr lang="en-US" dirty="0" err="1"/>
              <a:t>qi</a:t>
            </a:r>
            <a:r>
              <a:rPr lang="en-US" dirty="0"/>
              <a:t> 2. </a:t>
            </a:r>
          </a:p>
          <a:p>
            <a:pPr>
              <a:buFont typeface="Wingdings" panose="05000000000000000000" pitchFamily="2" charset="2"/>
              <a:buChar char="q"/>
            </a:pPr>
            <a:r>
              <a:rPr lang="en-US" dirty="0"/>
              <a:t>Moreover, these new states </a:t>
            </a:r>
            <a:r>
              <a:rPr lang="en-US" dirty="0" err="1"/>
              <a:t>qi</a:t>
            </a:r>
            <a:r>
              <a:rPr lang="en-US" dirty="0"/>
              <a:t> 1 and </a:t>
            </a:r>
            <a:r>
              <a:rPr lang="en-US" dirty="0" err="1"/>
              <a:t>qi</a:t>
            </a:r>
            <a:endParaRPr lang="en-US" dirty="0"/>
          </a:p>
          <a:p>
            <a:pPr>
              <a:buFont typeface="Wingdings" panose="05000000000000000000" pitchFamily="2" charset="2"/>
              <a:buChar char="q"/>
            </a:pPr>
            <a:r>
              <a:rPr lang="en-US" dirty="0"/>
              <a:t>2 should behave like </a:t>
            </a:r>
            <a:r>
              <a:rPr lang="en-US" dirty="0" err="1"/>
              <a:t>qi</a:t>
            </a:r>
            <a:r>
              <a:rPr lang="en-US" dirty="0"/>
              <a:t> as well. Continuing the process, the machine thus obtained, will be a</a:t>
            </a:r>
          </a:p>
          <a:p>
            <a:pPr>
              <a:buFont typeface="Wingdings" panose="05000000000000000000" pitchFamily="2" charset="2"/>
              <a:buChar char="q"/>
            </a:pPr>
            <a:r>
              <a:rPr lang="en-US" dirty="0"/>
              <a:t>Moore machine equivalent to Mealy machine M.</a:t>
            </a:r>
          </a:p>
        </p:txBody>
      </p:sp>
    </p:spTree>
    <p:extLst>
      <p:ext uri="{BB962C8B-B14F-4D97-AF65-F5344CB8AC3E}">
        <p14:creationId xmlns:p14="http://schemas.microsoft.com/office/powerpoint/2010/main" val="2896043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tretch>
            <a:fillRect/>
          </a:stretch>
        </p:blipFill>
        <p:spPr bwMode="auto">
          <a:xfrm>
            <a:off x="875211" y="2434046"/>
            <a:ext cx="7667898" cy="4423954"/>
          </a:xfrm>
          <a:prstGeom prst="rect">
            <a:avLst/>
          </a:prstGeom>
          <a:noFill/>
          <a:ln w="9525">
            <a:noFill/>
            <a:miter lim="800000"/>
            <a:headEnd/>
            <a:tailEnd/>
          </a:ln>
          <a:effectLst/>
        </p:spPr>
      </p:pic>
    </p:spTree>
    <p:extLst>
      <p:ext uri="{BB962C8B-B14F-4D97-AF65-F5344CB8AC3E}">
        <p14:creationId xmlns:p14="http://schemas.microsoft.com/office/powerpoint/2010/main" val="1368219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tretch>
            <a:fillRect/>
          </a:stretch>
        </p:blipFill>
        <p:spPr bwMode="auto">
          <a:xfrm>
            <a:off x="762001" y="2338250"/>
            <a:ext cx="7924800" cy="4519749"/>
          </a:xfrm>
          <a:prstGeom prst="rect">
            <a:avLst/>
          </a:prstGeom>
          <a:noFill/>
          <a:ln w="9525">
            <a:noFill/>
            <a:miter lim="800000"/>
            <a:headEnd/>
            <a:tailEnd/>
          </a:ln>
          <a:effectLst/>
        </p:spPr>
      </p:pic>
    </p:spTree>
    <p:extLst>
      <p:ext uri="{BB962C8B-B14F-4D97-AF65-F5344CB8AC3E}">
        <p14:creationId xmlns:p14="http://schemas.microsoft.com/office/powerpoint/2010/main" val="3156327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stretch>
            <a:fillRect/>
          </a:stretch>
        </p:blipFill>
        <p:spPr bwMode="auto">
          <a:xfrm>
            <a:off x="762000" y="2362200"/>
            <a:ext cx="7781109" cy="4495800"/>
          </a:xfrm>
          <a:prstGeom prst="rect">
            <a:avLst/>
          </a:prstGeom>
          <a:noFill/>
          <a:ln w="9525">
            <a:noFill/>
            <a:miter lim="800000"/>
            <a:headEnd/>
            <a:tailEnd/>
          </a:ln>
          <a:effectLst/>
        </p:spPr>
      </p:pic>
    </p:spTree>
    <p:extLst>
      <p:ext uri="{BB962C8B-B14F-4D97-AF65-F5344CB8AC3E}">
        <p14:creationId xmlns:p14="http://schemas.microsoft.com/office/powerpoint/2010/main" val="1911686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stretch>
            <a:fillRect/>
          </a:stretch>
        </p:blipFill>
        <p:spPr bwMode="auto">
          <a:xfrm>
            <a:off x="762000" y="2351314"/>
            <a:ext cx="7620000" cy="4389120"/>
          </a:xfrm>
          <a:prstGeom prst="rect">
            <a:avLst/>
          </a:prstGeom>
          <a:noFill/>
          <a:ln w="9525">
            <a:noFill/>
            <a:miter lim="800000"/>
            <a:headEnd/>
            <a:tailEnd/>
          </a:ln>
          <a:effectLst/>
        </p:spPr>
      </p:pic>
    </p:spTree>
    <p:extLst>
      <p:ext uri="{BB962C8B-B14F-4D97-AF65-F5344CB8AC3E}">
        <p14:creationId xmlns:p14="http://schemas.microsoft.com/office/powerpoint/2010/main" val="2800155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7170" name="Picture 2"/>
          <p:cNvPicPr>
            <a:picLocks noGrp="1" noChangeAspect="1" noChangeArrowheads="1"/>
          </p:cNvPicPr>
          <p:nvPr>
            <p:ph idx="1"/>
          </p:nvPr>
        </p:nvPicPr>
        <p:blipFill>
          <a:blip r:embed="rId2"/>
          <a:stretch>
            <a:fillRect/>
          </a:stretch>
        </p:blipFill>
        <p:spPr bwMode="auto">
          <a:xfrm>
            <a:off x="875210" y="2312125"/>
            <a:ext cx="7811590" cy="4402183"/>
          </a:xfrm>
          <a:prstGeom prst="rect">
            <a:avLst/>
          </a:prstGeom>
          <a:noFill/>
          <a:ln w="9525">
            <a:noFill/>
            <a:miter lim="800000"/>
            <a:headEnd/>
            <a:tailEnd/>
          </a:ln>
          <a:effectLst/>
        </p:spPr>
      </p:pic>
    </p:spTree>
    <p:extLst>
      <p:ext uri="{BB962C8B-B14F-4D97-AF65-F5344CB8AC3E}">
        <p14:creationId xmlns:p14="http://schemas.microsoft.com/office/powerpoint/2010/main" val="397560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8194" name="Picture 2"/>
          <p:cNvPicPr>
            <a:picLocks noGrp="1" noChangeAspect="1" noChangeArrowheads="1"/>
          </p:cNvPicPr>
          <p:nvPr>
            <p:ph idx="1"/>
          </p:nvPr>
        </p:nvPicPr>
        <p:blipFill>
          <a:blip r:embed="rId2"/>
          <a:stretch>
            <a:fillRect/>
          </a:stretch>
        </p:blipFill>
        <p:spPr bwMode="auto">
          <a:xfrm>
            <a:off x="762000" y="2312126"/>
            <a:ext cx="7519851" cy="4452256"/>
          </a:xfrm>
          <a:prstGeom prst="rect">
            <a:avLst/>
          </a:prstGeom>
          <a:noFill/>
          <a:ln w="9525">
            <a:noFill/>
            <a:miter lim="800000"/>
            <a:headEnd/>
            <a:tailEnd/>
          </a:ln>
          <a:effectLst/>
        </p:spPr>
      </p:pic>
    </p:spTree>
    <p:extLst>
      <p:ext uri="{BB962C8B-B14F-4D97-AF65-F5344CB8AC3E}">
        <p14:creationId xmlns:p14="http://schemas.microsoft.com/office/powerpoint/2010/main" val="2083726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Moore Machine</a:t>
            </a:r>
          </a:p>
        </p:txBody>
      </p:sp>
      <p:pic>
        <p:nvPicPr>
          <p:cNvPr id="1026" name="Picture 2"/>
          <p:cNvPicPr>
            <a:picLocks noGrp="1" noChangeAspect="1" noChangeArrowheads="1"/>
          </p:cNvPicPr>
          <p:nvPr>
            <p:ph idx="1"/>
          </p:nvPr>
        </p:nvPicPr>
        <p:blipFill>
          <a:blip r:embed="rId2"/>
          <a:srcRect/>
          <a:stretch>
            <a:fillRect/>
          </a:stretch>
        </p:blipFill>
        <p:spPr bwMode="auto">
          <a:xfrm>
            <a:off x="862148" y="2351314"/>
            <a:ext cx="7191103" cy="4204062"/>
          </a:xfrm>
          <a:prstGeom prst="rect">
            <a:avLst/>
          </a:prstGeom>
          <a:noFill/>
          <a:ln w="9525">
            <a:noFill/>
            <a:miter lim="800000"/>
            <a:headEnd/>
            <a:tailEnd/>
          </a:ln>
          <a:effectLst/>
        </p:spPr>
      </p:pic>
    </p:spTree>
    <p:extLst>
      <p:ext uri="{BB962C8B-B14F-4D97-AF65-F5344CB8AC3E}">
        <p14:creationId xmlns:p14="http://schemas.microsoft.com/office/powerpoint/2010/main" val="1634544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Moore Machine</a:t>
            </a:r>
          </a:p>
        </p:txBody>
      </p:sp>
      <p:pic>
        <p:nvPicPr>
          <p:cNvPr id="2050" name="Picture 2"/>
          <p:cNvPicPr>
            <a:picLocks noGrp="1" noChangeAspect="1" noChangeArrowheads="1"/>
          </p:cNvPicPr>
          <p:nvPr>
            <p:ph idx="1"/>
          </p:nvPr>
        </p:nvPicPr>
        <p:blipFill>
          <a:blip r:embed="rId2"/>
          <a:stretch>
            <a:fillRect/>
          </a:stretch>
        </p:blipFill>
        <p:spPr bwMode="auto">
          <a:xfrm>
            <a:off x="1436915" y="2743200"/>
            <a:ext cx="6165668" cy="3435531"/>
          </a:xfrm>
          <a:prstGeom prst="rect">
            <a:avLst/>
          </a:prstGeom>
          <a:noFill/>
          <a:ln w="9525">
            <a:noFill/>
            <a:miter lim="800000"/>
            <a:headEnd/>
            <a:tailEnd/>
          </a:ln>
          <a:effectLst/>
        </p:spPr>
      </p:pic>
    </p:spTree>
    <p:extLst>
      <p:ext uri="{BB962C8B-B14F-4D97-AF65-F5344CB8AC3E}">
        <p14:creationId xmlns:p14="http://schemas.microsoft.com/office/powerpoint/2010/main" val="3145168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Moore Machine</a:t>
            </a:r>
          </a:p>
        </p:txBody>
      </p:sp>
      <p:sp>
        <p:nvSpPr>
          <p:cNvPr id="3" name="Content Placeholder 2"/>
          <p:cNvSpPr>
            <a:spLocks noGrp="1"/>
          </p:cNvSpPr>
          <p:nvPr>
            <p:ph idx="1"/>
          </p:nvPr>
        </p:nvSpPr>
        <p:spPr/>
        <p:txBody>
          <a:bodyPr/>
          <a:lstStyle/>
          <a:p>
            <a:r>
              <a:rPr lang="en-US" dirty="0"/>
              <a:t>Running the string </a:t>
            </a:r>
            <a:r>
              <a:rPr lang="en-US" dirty="0" err="1">
                <a:solidFill>
                  <a:srgbClr val="FF0000"/>
                </a:solidFill>
              </a:rPr>
              <a:t>abbabbba</a:t>
            </a:r>
            <a:r>
              <a:rPr lang="en-US" dirty="0"/>
              <a:t> over the above machine, the corresponding output string will be </a:t>
            </a:r>
            <a:r>
              <a:rPr lang="en-US" dirty="0">
                <a:solidFill>
                  <a:srgbClr val="FFFF00"/>
                </a:solidFill>
              </a:rPr>
              <a:t>100010101</a:t>
            </a:r>
            <a:r>
              <a:rPr lang="en-US" dirty="0"/>
              <a:t>,</a:t>
            </a:r>
          </a:p>
        </p:txBody>
      </p:sp>
    </p:spTree>
    <p:extLst>
      <p:ext uri="{BB962C8B-B14F-4D97-AF65-F5344CB8AC3E}">
        <p14:creationId xmlns:p14="http://schemas.microsoft.com/office/powerpoint/2010/main" val="2489652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Moore Machine</a:t>
            </a:r>
          </a:p>
        </p:txBody>
      </p:sp>
      <p:pic>
        <p:nvPicPr>
          <p:cNvPr id="3074" name="Picture 2"/>
          <p:cNvPicPr>
            <a:picLocks noGrp="1" noChangeAspect="1" noChangeArrowheads="1"/>
          </p:cNvPicPr>
          <p:nvPr>
            <p:ph idx="1"/>
          </p:nvPr>
        </p:nvPicPr>
        <p:blipFill>
          <a:blip r:embed="rId2"/>
          <a:stretch>
            <a:fillRect/>
          </a:stretch>
        </p:blipFill>
        <p:spPr bwMode="auto">
          <a:xfrm>
            <a:off x="762000" y="2590800"/>
            <a:ext cx="7467600" cy="3505200"/>
          </a:xfrm>
          <a:prstGeom prst="rect">
            <a:avLst/>
          </a:prstGeom>
          <a:noFill/>
          <a:ln w="9525">
            <a:noFill/>
            <a:miter lim="800000"/>
            <a:headEnd/>
            <a:tailEnd/>
          </a:ln>
          <a:effectLst/>
        </p:spPr>
      </p:pic>
    </p:spTree>
    <p:extLst>
      <p:ext uri="{BB962C8B-B14F-4D97-AF65-F5344CB8AC3E}">
        <p14:creationId xmlns:p14="http://schemas.microsoft.com/office/powerpoint/2010/main" val="3333577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Moore Machine</a:t>
            </a:r>
          </a:p>
        </p:txBody>
      </p:sp>
      <p:sp>
        <p:nvSpPr>
          <p:cNvPr id="3" name="Content Placeholder 2"/>
          <p:cNvSpPr>
            <a:spLocks noGrp="1"/>
          </p:cNvSpPr>
          <p:nvPr>
            <p:ph idx="1"/>
          </p:nvPr>
        </p:nvSpPr>
        <p:spPr/>
        <p:txBody>
          <a:bodyPr/>
          <a:lstStyle/>
          <a:p>
            <a:pPr algn="just"/>
            <a:r>
              <a:rPr lang="en-US" dirty="0"/>
              <a:t>It may be noted that the length of output string is l more than that of input string as the initial state prints out the extra character 1, before the input string is read.</a:t>
            </a:r>
          </a:p>
        </p:txBody>
      </p:sp>
    </p:spTree>
    <p:extLst>
      <p:ext uri="{BB962C8B-B14F-4D97-AF65-F5344CB8AC3E}">
        <p14:creationId xmlns:p14="http://schemas.microsoft.com/office/powerpoint/2010/main" val="3316658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Mealy Machine</a:t>
            </a:r>
          </a:p>
        </p:txBody>
      </p:sp>
      <p:sp>
        <p:nvSpPr>
          <p:cNvPr id="3" name="Content Placeholder 2"/>
          <p:cNvSpPr>
            <a:spLocks noGrp="1"/>
          </p:cNvSpPr>
          <p:nvPr>
            <p:ph idx="1"/>
          </p:nvPr>
        </p:nvSpPr>
        <p:spPr/>
        <p:txBody>
          <a:bodyPr/>
          <a:lstStyle/>
          <a:p>
            <a:r>
              <a:rPr lang="en-US" sz="2000" dirty="0"/>
              <a:t>A Mealy machine consists of the following</a:t>
            </a:r>
          </a:p>
          <a:p>
            <a:pPr lvl="1"/>
            <a:r>
              <a:rPr lang="en-US" sz="2000" dirty="0"/>
              <a:t>A finite set of states q0, q1, q2, … where q0 is the initial state.</a:t>
            </a:r>
          </a:p>
          <a:p>
            <a:pPr lvl="1"/>
            <a:r>
              <a:rPr lang="en-US" sz="2000" dirty="0"/>
              <a:t>An alphabet of letters ∑ = {</a:t>
            </a:r>
            <a:r>
              <a:rPr lang="en-US" sz="2000" dirty="0" err="1"/>
              <a:t>a,b,c</a:t>
            </a:r>
            <a:r>
              <a:rPr lang="en-US" sz="2000" dirty="0"/>
              <a:t>,…} from which the input strings are formed.</a:t>
            </a:r>
          </a:p>
          <a:p>
            <a:pPr lvl="1"/>
            <a:r>
              <a:rPr lang="en-US" sz="2000" dirty="0"/>
              <a:t>An alphabet L={</a:t>
            </a:r>
            <a:r>
              <a:rPr lang="en-US" sz="2000" dirty="0" err="1"/>
              <a:t>x,y,z</a:t>
            </a:r>
            <a:r>
              <a:rPr lang="en-US" sz="2000" dirty="0"/>
              <a:t>,…} of output characters from which output strings are generated.</a:t>
            </a:r>
          </a:p>
          <a:p>
            <a:pPr lvl="1"/>
            <a:r>
              <a:rPr lang="en-US" sz="2000" dirty="0"/>
              <a:t>A pictorial representation with states and directed edges labeled by an input letter along with an output character. The directed edges also show how to go from one state to another corresponding to every possible</a:t>
            </a:r>
          </a:p>
          <a:p>
            <a:r>
              <a:rPr lang="en-US" sz="2000" dirty="0"/>
              <a:t>input letter. (It is not possible to give transition table in this case.)</a:t>
            </a:r>
          </a:p>
        </p:txBody>
      </p:sp>
    </p:spTree>
    <p:extLst>
      <p:ext uri="{BB962C8B-B14F-4D97-AF65-F5344CB8AC3E}">
        <p14:creationId xmlns:p14="http://schemas.microsoft.com/office/powerpoint/2010/main" val="2187189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Mealy Machine</a:t>
            </a:r>
            <a:endParaRPr lang="en-US" b="1" dirty="0"/>
          </a:p>
        </p:txBody>
      </p:sp>
      <p:sp>
        <p:nvSpPr>
          <p:cNvPr id="3" name="Content Placeholder 2"/>
          <p:cNvSpPr>
            <a:spLocks noGrp="1"/>
          </p:cNvSpPr>
          <p:nvPr>
            <p:ph idx="1"/>
          </p:nvPr>
        </p:nvSpPr>
        <p:spPr/>
        <p:txBody>
          <a:bodyPr/>
          <a:lstStyle/>
          <a:p>
            <a:r>
              <a:rPr lang="en-US" dirty="0"/>
              <a:t>Example</a:t>
            </a:r>
          </a:p>
          <a:p>
            <a:pPr lvl="1"/>
            <a:r>
              <a:rPr lang="en-US" dirty="0"/>
              <a:t>Consider the Mealy machine shown aside, having the states q0, q1, q2, q3 , where q0 is the start state and </a:t>
            </a:r>
          </a:p>
          <a:p>
            <a:pPr lvl="1"/>
            <a:r>
              <a:rPr lang="en-US" dirty="0"/>
              <a:t> ∑= {</a:t>
            </a:r>
            <a:r>
              <a:rPr lang="en-US" dirty="0" err="1"/>
              <a:t>a,b</a:t>
            </a:r>
            <a:r>
              <a:rPr lang="en-US" dirty="0"/>
              <a:t>},</a:t>
            </a:r>
          </a:p>
          <a:p>
            <a:pPr lvl="1"/>
            <a:r>
              <a:rPr lang="en-US" dirty="0"/>
              <a:t>L={0,1}</a:t>
            </a:r>
          </a:p>
        </p:txBody>
      </p:sp>
    </p:spTree>
    <p:extLst>
      <p:ext uri="{BB962C8B-B14F-4D97-AF65-F5344CB8AC3E}">
        <p14:creationId xmlns:p14="http://schemas.microsoft.com/office/powerpoint/2010/main" val="1786676896"/>
      </p:ext>
    </p:extLst>
  </p:cSld>
  <p:clrMapOvr>
    <a:masterClrMapping/>
  </p:clrMapOvr>
</p:sld>
</file>

<file path=ppt/theme/theme1.xml><?xml version="1.0" encoding="utf-8"?>
<a:theme xmlns:a="http://schemas.openxmlformats.org/drawingml/2006/main" name="Theme1">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85C8782E-8FD1-4DD5-B1D4-2219BDDE01B3}" vid="{796131F4-60EA-4B71-AF3A-7C794936D887}"/>
    </a:ext>
  </a:extLst>
</a:theme>
</file>

<file path=docProps/app.xml><?xml version="1.0" encoding="utf-8"?>
<Properties xmlns="http://schemas.openxmlformats.org/officeDocument/2006/extended-properties" xmlns:vt="http://schemas.openxmlformats.org/officeDocument/2006/docPropsVTypes">
  <Template>Theme1</Template>
  <TotalTime>7</TotalTime>
  <Words>715</Words>
  <Application>Microsoft Office PowerPoint</Application>
  <PresentationFormat>On-screen Show (4:3)</PresentationFormat>
  <Paragraphs>58</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Arial Rounded MT Bold</vt:lpstr>
      <vt:lpstr>Times New Roman</vt:lpstr>
      <vt:lpstr>Wingdings</vt:lpstr>
      <vt:lpstr>Theme1</vt:lpstr>
      <vt:lpstr>Automata Theory Lecture: 12 FA with output</vt:lpstr>
      <vt:lpstr>Moore Machine</vt:lpstr>
      <vt:lpstr>Moore Machine</vt:lpstr>
      <vt:lpstr>Moore Machine</vt:lpstr>
      <vt:lpstr>Moore Machine</vt:lpstr>
      <vt:lpstr>Moore Machine</vt:lpstr>
      <vt:lpstr>Moore Machine</vt:lpstr>
      <vt:lpstr>Mealy Machine</vt:lpstr>
      <vt:lpstr>Mealy Machine</vt:lpstr>
      <vt:lpstr>Mealy Machine</vt:lpstr>
      <vt:lpstr>Mealy Machine</vt:lpstr>
      <vt:lpstr>Mealy Machine</vt:lpstr>
      <vt:lpstr>Mealy Machine</vt:lpstr>
      <vt:lpstr>Equivalent machines</vt:lpstr>
      <vt:lpstr>Theorem</vt:lpstr>
      <vt:lpstr>Proof</vt:lpstr>
      <vt:lpstr>Proof</vt:lpstr>
      <vt:lpstr>PowerPoint Presentation</vt:lpstr>
      <vt:lpstr>Theorem</vt:lpstr>
      <vt:lpstr>Proof</vt:lpstr>
      <vt:lpstr>PowerPoint Presentation</vt:lpstr>
      <vt:lpstr>PowerPoint Presentation</vt:lpstr>
      <vt:lpstr>PowerPoint Presentation</vt:lpstr>
      <vt:lpstr>PowerPoint Presentation</vt:lpstr>
      <vt:lpstr>PowerPoint Presentation</vt:lpstr>
      <vt:lpstr>PowerPoint Presentation</vt:lpstr>
    </vt:vector>
  </TitlesOfParts>
  <Company>MRT www.Win2Farsi.com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Moorche</dc:creator>
  <cp:lastModifiedBy>Moorche</cp:lastModifiedBy>
  <cp:revision>4</cp:revision>
  <dcterms:created xsi:type="dcterms:W3CDTF">2022-10-21T04:04:17Z</dcterms:created>
  <dcterms:modified xsi:type="dcterms:W3CDTF">2022-10-21T04:11:36Z</dcterms:modified>
</cp:coreProperties>
</file>