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128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2-11-11T04:53:08.877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8657 7069 0,'0'50'109,"0"0"-93,0-1-1,25 26 1,0-26 0,-25 1-16,0-25 15,25-1 1,-25 1 0,0-50 202,24-49-202,-24 24-16,0 1 16,25-26-1,0 1 1,-25 0-16,0 24 15,0 0 1,0 26 15,0-1-31,0 0 32,0 0-17,-25 25 1,0 0 15,-24 0-15,-1 0-16,1 0 15,-1 0 1,0 0 0,26 0-16,-1 0 15,0 25 16,-25 25-15,26 24 0,-51-24-1,75-1 1,-74 26 0,49-1-16,25-24 15,0-26 1,0 1-16,0 50 15,0-51 1,0 1 0,25 25-1,0-1-15,-1-24 16,26 50 0,0-51-1,-1 26-15,-24-50 16,25 0-1,-26 25 1,26-25 0,0 0-16,-1 0 15,26 0 1,-51-25 0,26 25-16,-25-25 15,-25-24 32,74-26-47,-49 26 16,-25-1-1,25 25 1,-25 0 0,0-24-16,0-26 15,0 26 1,0-1-1,0-24-15,0-1 16,-25 75 0,25-24-1,-25 24 1</inkml:trace>
  <inkml:trace contextRef="#ctx0" brushRef="#br0" timeOffset="1584.87">10468 8582 0,'-50'0'0,"26"0"15,-1-49 1,0-1-1,25 1-15,0-26 16,74-74 0,100 25-1,49 0 1,-74 75-16,-50 24 16,-24 25-1,-51 0 1,26 0-16,-50 49 15,0 1 1,0 0 0,0-25-16,0 49 15,0-24 1,0-26 0,0 26-16,-25 0 15,0-26 1,1 26-1,-1 0 1,0 24-16,-25-24 16,50 24-1,-24-24 1,-1-1-16,25 1 16,0-25-1,0 24 1,0 1-16,0-1 15,0 1 1,0-25 0,0 0-1,0 0-15,0-75 110,0-25-110,0 26 15,0 24 1,0-25 0,25 1-16,-1 24 15,1 25 1,-25-25-1,25 25-15,25 0 16,-26 0 0,1 0-1,25 25-15,-25 0 16,-1 0 0,1-1-1,0-24 1,-25 25-1,0 50 1</inkml:trace>
  <inkml:trace contextRef="#ctx0" brushRef="#br0" timeOffset="2695.24">11212 7615 0,'0'0'0,"-25"-25"16,-24-24-1,-1 49 1,25-25-1,-24 0 1,24 25-16,0 0 16,0 0-1,-24 0 1,-51 0-16,26 50 16,-25-1-1,99-24 1,-50 0-1,25 49-15,-49 50 16,24 0 0,-24 0-1,24 25-15,50-25 16,-25-49 0,25-1-1,0 0-15,0 1 16,25-1-1,25 50 1,0-25 0,-1 50-16,-49-74 15,50-1 1,-25-24 0,-1-1-16,1-24 15,0 25 1,25-50-1,-1 25 1,1-25-16,-1 24 16,51-24-1,-26 0 1,50 0-16,50 0 16,-50 0-1,49-24 1,-24-26-16,-25 0 15,-49 26 1,-51-1 0,-24 0-1,25-49 1,0-100 0,-25 0-1,0 25-15,-50-74 16,-24 50-1,-25 49 1,49 74-16,-24 25 16,49 25-1</inkml:trace>
  <inkml:trace contextRef="#ctx0" brushRef="#br0" timeOffset="4428.88">10170 9947 0,'25'0'94,"0"0"-78,0 0-16,24 0 15,-24 0 1,25 0 15,-50 24 16,0 1-31,0 0-1,0 0 1,-75 49-16,-24 1 15,25-1 1,24-49 0,50 0-1,25-25 110,0 0-109,-1 0 0,26 0-16,0 0 15,-26 0 1,1 0-1,0 0 1,0 0-16,0 0 16,0 0 15,-1 0 16,-24 49-32,0-24 17,0 25-17,0-1-15,0-24 16,0 0 0,0 0-1,-24 0 1,-1-25-1,-25 0 1,0 0 0,26 0-16,-1 0 31</inkml:trace>
  <inkml:trace contextRef="#ctx0" brushRef="#br0" timeOffset="5751.36">10394 9575 0,'-25'0'16,"0"0"15,0 0-31,0 0 31,-24 0-15,-1 24-1,0 51-15,1-50 16,-1 49 0,1 25-1,24-24 1,0-51-16,0 51 16,0-25-1,25-1-15,0-24 16,0 25-1,0 24 1,0-24 0,0-26-16,0 26 15,0 0 1,0-1 0,25 26-16,0-26 15,-25-24 1,25 25-1,0-50-15,-1 24 16,1 1 0,0 0-1,0-25 1,24 25-16,-24 0 16,0-25-1,25 24 1,-26-24-16,26 0 15,0 0 1,-1 0 0,26 0-16,24-24 15,-25-1 1,-24 0 0,-25 0-1,0 0-15,-25 1 31,24-26 1,-24-49-32,0 24 15,0-24 1,0-25 0,0 50-16,0-1 15,0 1 1,-24-1-1,-1 51-15,25-1 16,-25 25 0,0-25 15</inkml:trace>
  <inkml:trace contextRef="#ctx0" brushRef="#br0" timeOffset="10000.49">4986 7863 0,'25'0'62,"49"0"-46,1 0-1,24-25 1,0 0 0,0 25-16,-24 0 15,-26 0 1,-24 0-1,-50 0 48</inkml:trace>
  <inkml:trace contextRef="#ctx0" brushRef="#br0" timeOffset="11687.2">6822 7962 0,'49'0'78,"-24"0"-63,49 0 1,-24 0 0,49 0-16,1 0 15,-26 0 1,25 0 0,-24 0-1,-1 0-15,-24 0 16,-26 0-1,26 0 1,-25 0-16,0 0 16,-1 0-1,26 0 17,-25 0-17,0 0 1,-1 0-1,1 0 1,0 0 0,0 0 15,0 0-31</inkml:trace>
  <inkml:trace contextRef="#ctx0" brushRef="#br0" timeOffset="18784.53">4788 12427 0,'74'0'46,"0"0"-30,26 0-16,-1 0 16,0 0-1,0 0 1,1 0-16,-1 0 16,-25 0-1,25 0 1,-24 0-1,49 0-15,-50 0 16,1 0 0,-1 0-1,1 0-15,-26 0 16,26 0 0,-1 0-1,0 0-15,1 0 16,-26 0-1,1 0 1,-25 0 0,24 0-16,1 0 15,24 0 1,-24 0 0,0 0-16,-1 0 15,1 0 1,-25 0-1,24 0 1,1 0-16,-25 0 16,0 0-1,24 0 1,-24 0 0,0 0-16,24 0 15,-24 0 1,0 0-1,0 0-15,24 0 16,-24 0 15,25 0-15,-25 0-16,-1 0 16,1 0-1,0 0-15,0 0 16,0 0-1,-1 0 17,1 0-32,0 0 15,0 0 32,24 0 0,-24 0-47,0 0 16,0 0-1,-25 25 1,25-25 0,-1 0-16,1 0 15,50 0 329,-1 0-328,1-25-1,24 25-15,-25 0 16,25 0-1,-49 0 1,0 0-16,-26 0 16,1 25 15,-25 0 0,0 0 47,0 24-15,0-24-48,0 0 1,0 0 0,0 49-16,0-24 15,0-26 1,0 26 0,0-25-16,0 24 15,0 1 1,0-25-1,0 0 1,0 24-16,0 1 16,0-25-1,0 24 1,0-24 0,0 0-16,0 0 15,0 0 63,0-1-62,0 1 15,0 0 79,-25-25-17,-74 0-77,-25 0 0,75 0-1,-1 0 1,25 0-1,0 0 1,-24 0 0,-1 0-1,0 0-15,-24 0 16,24 0 0,26 0-1,-1 0-15,0 25 47,-49 0-31,-1-25-1,1 0 1,24 24 0,1-24-16,-1 0 15,0 25 1,26-25-1,-26 0 1,0 25-16,26-25 16,-51 0-1,26 0 1,-1 0-16,0 25 16,25-25-1,-24 0 1,49 25-16,-25-1 15,-49-24 267,-1 25-282,-24-25 15,25 0 1,24 0 0,25 0-16,-49 0 15,24 0 1,1 0-1,-1 0-15,0 0 16,1 0 0,-1 0-1,25 0 1,1 0 0,-1 0-1,0 0 1,-25 0-1,1 0 1,24 0 0,0 0-1,0 0-15,-24 0 16,24 0 0,0 0-1,-25-25-15,1 25 16,24 0-1,-25 0 1,26 0 0,-51 0-16,50 0 15,1 0 1,-1 0 0,-50 0-16,51 0 15,-1 0 1,0 0-1,-25 0 1,26 0-16,-1 0 16,-25 0-1,1 0 1,24 0 0,0 0-16,-25 0 15,26 0 1,-26 0-1,25 0-15,-25 0 16,1 0 0,-1 0 15,25 0-31,1 0 16,-1 0-1,25-24 1,-25 24-16,0-25 15,0 0 17,1 25-17,24-25 17,-25 0-17,25 1-15,0-26 31,0 25-15,-25-24 0,25 24-1,0-25 1,-25 25 0,25 0-16,0 1 15,0-1 1,0 0-1,0 0 17,0 0-17,0 1 1,0-1-16,0 0 16,0 0-1,0 0 1,0 1-16,0-1 15,0-25 1,0 25 0,0 1-1,0-1-15,0-25 32,0 25-17,0 1 110,25 24-78</inkml:trace>
  <inkml:trace contextRef="#ctx0" brushRef="#br0" timeOffset="28731.58">4738 13295 0,'0'-24'78,"25"24"-62,24 0-1,-24 0-15,0 0 16,0 0 0,-25-25-1,25 25 17,-1 0-1,1 0 47,0 0-31</inkml:trace>
  <inkml:trace contextRef="#ctx0" brushRef="#br0" timeOffset="31394.26">16694 7838 0,'-50'0'172,"25"-25"-156,1 25-1,-1 0 1,0 0-16,0 50 172,25-25-172,0 0 31,0-1 16,0 1-31,25-25 15,0 0 0,0 0 0,-1 0 1,1 0-17,0 0 1,0 0 15,0 0-15,24 0 15,-24 0-15,0 25 31,0-25-32,0 0 16,-25 25 16,0 0-31,0 0 15,0-1 0,0 1 1,0 0-32,0 0 15,0 0 17,-25-25 108,0 0-124,-25 0-1,26 0-15,-1 0 47,0 0-47,0 0 47</inkml:trace>
  <inkml:trace contextRef="#ctx0" brushRef="#br0" timeOffset="32296.77">17091 7987 0,'25'0'125,"-1"0"-125,26-25 15,24 25 1,1-25-1,-50 1-15,-1-1 16,1 25 0,0-25 31,0 0-32,0 25 1</inkml:trace>
  <inkml:trace contextRef="#ctx0" brushRef="#br0" timeOffset="33548.71">17314 8186 0,'0'-25'78,"0"0"-31,0 0-31,50 0-1,-1 1 1,1-1-1,74 0-15,-75-25 16,1 25 0,-25 25-1,-25-24 1,0 48 234,0 1-234,-25 0-16,0 25 15,25-25 1,0-1-1,0 1-15,-25-25 32,-24 50 46</inkml:trace>
  <inkml:trace contextRef="#ctx0" brushRef="#br0" timeOffset="34317.5">17140 7665 0,'50'0'78,"0"0"-62,-1 0-1,-24 0 1,25 0 0,-26 0-1</inkml:trace>
  <inkml:trace contextRef="#ctx0" brushRef="#br0" timeOffset="37334.87">18306 7491 0,'0'-25'32,"-25"25"-17,25-25-15,0 1 31,-24 24-15,-1 0 31,0 0-16,0 0 0,25 24 32,-25-24-63,25 50 16,-24-50-1,24 25 1,-25 24-16,25-24 31,0 0-15,0 0 15,0 0 0,0-1 16,0 1 0,25-25-31,-1 25 30,-24 0-46,25-25 16,25 0 15,-25 25-15,-1-25 0,1 0-1,0 0 1,25 0-1,-26 0 32,1 0-31,-25-25 109,0-25-109,0 25-1,0 1 1,0-1-1,0 0 1,0 0-16,0 0 16,-25 25 15,25-24 16,0-1-32,0 50 204,0-1-203,0 1 31,0 0-16,25-25-15,0 25-1,0 0 32,0-25-31,-1 0 15,1 0-31,0 0 31,0 0-15,0 0 46,-25-25 32,0 0-78</inkml:trace>
  <inkml:trace contextRef="#ctx0" brushRef="#br0" timeOffset="38201.97">18678 7317 0,'0'25'78,"0"0"-62,25 25-1,25-26-15,-26 26 16,1 0-1,-25-26 1,25 1 0,0-25-16,-25 25 15</inkml:trace>
  <inkml:trace contextRef="#ctx0" brushRef="#br0" timeOffset="40589">18653 7441 0,'0'-24'16,"0"-1"62,0 0-15,0 0-17,50 0-14,0 1-17,-26-1 1,1 25 0,0 0-1,0 0 48,0 0-48,0 0 17,-1 0 14,-24 25 17,0-1-32,0 1 0,0 0-31,-24-25 16,-1 25 15,25 0 1,25-25 264,-1 0-280,26 0 0,-25 0 15,0 0-15,-1 0 15,1 0 0,-25 24 157,0 1-126,0 0-31,0 0-15,0 0 31,-25-25 15,25 24 1,-24-24-63,-26 0 15,50 25 1,-25-25 0,25 25-1,-49-25 63,24 0-62,0 0 0</inkml:trace>
  <inkml:trace contextRef="#ctx0" brushRef="#br0" timeOffset="43801.11">17339 8607 0,'25'0'110,"-1"0"-110,26-25 15,0 25 1,-26-49 0,26 49-16,-25 0 31,-25-25-16,49 0 32,-24 25-31,0 0 31,0-25 109,0 25-140</inkml:trace>
  <inkml:trace contextRef="#ctx0" brushRef="#br0" timeOffset="45399.94">17488 8855 0,'24'0'125,"26"0"-110,-25 0-15,0-25 16,24 1 0,-24 24-1,0 0 1,0-25 0,-25 0 62,25 25-63,-1 0 17,-24-25-17,25 25 32,0-25-31,0 25-1,-25-24 1,25 24 0,-25-25-1,24 25 16,1 0 79,-25-25-110,25 25 15,-25 25 142,0 0-142,0 24 1,-25 1-16,0-1 16,1 26-1,24-26 1,0 1-1,-25-50 1,25-25 62</inkml:trace>
  <inkml:trace contextRef="#ctx0" brushRef="#br0" timeOffset="46502.19">17388 8334 0,'50'0'109,"-25"0"-109,0 0 16,24 25 0,-24-25-1,0 25-15,0-25 16,-1 0 15,1 0-15,0 0 15,-25 25-15,25-25 124</inkml:trace>
  <inkml:trace contextRef="#ctx0" brushRef="#br0" timeOffset="50072.69">18629 8260 0,'-25'0'47,"0"0"-16,0 0-15,0 0-1,25-25 1,-24 25 0,-1 0 62,0 50 0,0-50-78,25 25 15,0-1 17,0 1 30,0 0-31,0 0 1,0 0 15,0-1-32,0 1 32,0 0 16,25 0-32,0-25-16,0 0 17,-1 0-1,-24 25-15,25-25 15,0 0-16,0 0 48,0 0 140,-1-50-187,-24 0-1,0 26 1,0-1 78,0 0-94,0 0 31,0 0 0,0 1 0,0-1-15,0 50 343,25-25-343,-25 24 15,25 1 16,-25 0-16,25-25-15,-25 25 0,25-25-1,-25 25 32,24-25-16,-24 24 1,25-24-17,0 0 32,0 0 16,-25-24 109,0-1-157,0 0 1</inkml:trace>
  <inkml:trace contextRef="#ctx0" brushRef="#br0" timeOffset="52319.49">19075 7962 0,'0'-25'15,"-25"25"1,1 0-1,-1 0 32,0 0-15,25 25 46,-25-25-63,25 25 1,0 0 0,0 0 30,0 0-46,0-1 16,0 1 15,0 0-15,0 0 0,0 0 15,0-1-16,25 1 32,0 0-47,-25 0 32,25-25-17,-25 25-15,24-1 31,1 1 1,0 0-32,0 0 15,-25 0 17,25-25-17,-1 24-15,-24 1 16,25 0-1,0 0 1,-25 0-16,25-1 16,-25 1 15,25 0-31,-25 0 16,0 0 30,24-1-14,1-24-17,-25 25 1,0 0 15,25-25-15,-25 25-16,0 0 31,25-25-15</inkml:trace>
  <inkml:trace contextRef="#ctx0" brushRef="#br0" timeOffset="54579.77">19894 7689 0,'49'-24'125,"26"24"-109,-1-25-16,-24 25 15,-50 25 157,0-1-156,25 1-1,-25 0 1,24 0-16,1 24 16,0-24-1,0 25 1,-25-25 0,49 24-1,-24-24 1,0 25-1,0-25 17,-25-1-17,0 1 1,25-25 0,-1 25-1,-24 0 1,25-25-1,-25 25 1,0-1 0,0 1-1,25 0 1,-25 0 0,0 0-16,25-25 15,0 24 1,-25 1-1,0 0-15,0 0 32,24-25-17,-24 25 63,0-1 16,0 1-94,25 0 47,-25 0 16,0 0-17,0-1 1,-49-24 125,-1 0-172,25 0 16,0 0-1,1 0 1</inkml:trace>
  <inkml:trace contextRef="#ctx0" brushRef="#br0" timeOffset="60971.72">5234 13345 0,'25'0'250,"0"0"-234,0 0-1,-1 0 1,1 0 31,0 0 0,0 0 0,0 0-16,-1 0 31,1 0-15,0 0 63</inkml:trace>
  <inkml:trace contextRef="#ctx0" brushRef="#br0" timeOffset="69248.59">19348 8062 0,'-25'0'62,"0"0"32,1 0 16,-1 0 46,25 24-141,0 1 17,-25 0-17,25 0 48,0 0-1,0-1 16,0 1-62,0 0 31,0 0-16,0 0 16,0-1 0,0 1 15,0 0-30,25-25-1,-25 25-15,25-25 30,-25 25-14,24-25-1,1 0 16,0 0-32,0 0 48,-25-25 93,0 0-140,0 0-1,0 0 1,0 1 0,0-26-1,0 25 1,0 0 31,0 1-16,0 48 203,25 1-202,-25 0-32,24 0 15,1-25 1,-25 25 0,25-25-1,0 0 16,0 0-15,-25-25 156,0 0-156,0 0-1,0 0 1</inkml:trace>
  <inkml:trace contextRef="#ctx0" brushRef="#br0" timeOffset="71868.93">19546 8062 0,'25'24'125,"-25"1"-109,50 25 0,-25-25-1,-1-1 1,-24 1 0,-24-50 234,-26-24-235,25-1 1,-24 25-1,49-24-15,-25 24 16,25 0 0,0 0 31,0 0 15,0 1-31,25 24 1,-1 0-17,1 0-15,25 0 16,-25 0-1,-1 0 1,1 0 0,25 0-16,-25 0 31,-25 24 31,0 1-30,0 0-1,0 0-15,0 0-1,-25-25 16,25 25 126,-25-1-110,0-24-16,50 0 250,0 0-265,0 0-1,-1 0 1,1 0 0,0 0 30,0 0-30,-25 25 125,0 0-94,0 0-16,0 0 109,-25-25-140,0 0 16,0 0 0,1 0 15</inkml:trace>
  <inkml:trace contextRef="#ctx0" brushRef="#br0" timeOffset="74109.89">19919 7888 0,'0'25'156,"0"-1"-141,24 1-15,26 25 16,-50-25 0,25-25-1,-25 25 1,0-1-16,0-48 219,0-1-204,-25 0 1,0-25 0,0 25-16,25 1 15,-24 24 1,24-25-1,0 0 32,49 0 78,-24 25-109,0 0 0,0 0-1,-1 0 16,1 0 32,-25 25 46,0 0-93,0 0 0,0-1-16,0 1 15,0 0 16,50-25 204,-25 0-204,-1 0-31,1 0 16,0 0 31,0 0-1,-25 25 17,0 0-32,0 0-31,0-1 31,-25 1 1,-99 0-17,25-25 1,49 0 0,1 0-1</inkml:trace>
  <inkml:trace contextRef="#ctx0" brushRef="#br0" timeOffset="80091.8">5681 7640 0,'24'0'2234,"1"49"-2218,0-24-16,25 0 16,-1 49-1,1-49 1,-1 25-16,51-1 16,-51 1-1,51 0 1,-51-1-16,26-24 15,-1 25 1,0-1 0,26 1-1,-26 24-15,0-49 16,1 25 0,-1-25-1,-24 24-15,24-24 16,1 0-1,24 24 1,-49 1-16,-1-25 16,1 0-1,-25-1 1,-1 1 0,1-25-1,0 0 16,0 0 969,24 0-984,26 50 0,24-1-1,50 26 1,-25-50-16,0 49 16,-25-24-1,25 24 1,-74-49-16,-1 25 15,26-26 1,-75 1 0,25-25-16,-1 0 15,-24 25 1,0 0 0,50-25-1,-25 0 1,0 25-1,-1-25 1,1 0 0,0 49-1,0-49 1,0 25-16,-1-25 16,1 0-1,-25 25 1,25 0-1,0-1 1,0-24 15,-25 25-31,24-25 47</inkml:trace>
  <inkml:trace contextRef="#ctx0" brushRef="#br0" timeOffset="80810.9">8930 9327 0,'0'24'110,"0"26"-95,0 0 1,0-1-16,-25-24 16,25 0-1,0 0 16</inkml:trace>
  <inkml:trace contextRef="#ctx0" brushRef="#br0" timeOffset="81490.94">8632 9550 0,'25'0'47,"25"0"-47,-1 0 16,1 0-1,24 0 1,-24 0-16,-25 0 16,0 0-1</inkml:trace>
  <inkml:trace contextRef="#ctx0" brushRef="#br0" timeOffset="132240.82">2803 8508 0,'0'25'93,"0"0"-61,0-1 311,0 26-327,0-25 15,0 24-31,0-24 16,0 0-1,0 25 1,0-1 0,0 1-16,0-25 15,0-1 1,0 1 0,-25-25 234,25-25-219,0 1-31,-24-26 15,24 0 1,0-24 0,-25 0-1,25-50-15,0 49 16,0 26 0,0-1-1,0 25-15,25 0 16,-25 1-1,24-1 1,1 25 15,0 0 1,0 0-32,24 0 15,1 0 1,25-25-1,-51 25 1,1 0-16,0 0 16,0 0 62,-25 25-63,25-25-15,-1 25 16,-24 24 0,0-24-1,25 0 1,0 49-16,-25-24 16,0-1-1,25 1 1,0 0-16,-25 24 15,24-49 1,-24 0 0,0 24-1,25-24 1,-25 0 15,0 0 94,0-1-94,0 1-15,0-50 62</inkml:trace>
  <inkml:trace contextRef="#ctx0" brushRef="#br0" timeOffset="133022.01">2828 8781 0,'0'-25'109,"74"0"-93,26 0-1,73 1-15,1-1 16,-50 25 0,-74 0-1,-26 0-15,-48 0 63,-1 25-48</inkml:trace>
  <inkml:trace contextRef="#ctx0" brushRef="#br0" timeOffset="135834.45">2778 9699 0,'0'24'47,"0"26"-31,0 0-1,0 24 1,0 0 0,0 1-16,0-1 15,0 1 1,0-1 0,25 1-16,-25-26 15,25 1 1,-25-25-1,0-1 1,0-48 140,0-26-140,0 0 0,-25 1-1,0-50 1,1 24-16,-1-49 15,0 25 1,25 49 0,0 1-16,0-1 15,0 25 1,0 0 15,25 1 0,0 24-15,-25-25-16,49 25 16,26-25-1,-26 0 1,26-24 0,-26 49-16,-24 0 15,25 0 1,-1 0-1,-24 0 32,0 0-15,0 0-1,-25 24-16,0 1 1,0 0 0,0 0-1,0 0-15,0 24 16,0 1 0,0-1-1,-25 1-15,-49 0 16,24 24-1,25-49 1,-24 25 0,24-50-1,25-25 126,25 0-63,-1 25-62,1 0-1,0-25-15,0 25 16,0 0 0,24-25-1,-24 25 1,0 0-16,24 0 15,-24 0 17,-25 25 61,25 0-77,-25 0 0,0 24 15,0-24-15,0 0-1,0 25 16,0-26-15,0 1 15,-25 0-15,25 0 0,-25-25 30,1 0-30,-1 0 0,0 25-1,0-25-15,0 0 16,1 0 0,-1 0-1,0 0 1,0 0-1,0 0 1,25 24 0,-49-24-1,24 0 1,0 25 0,0-25-1,0 0 32</inkml:trace>
  <inkml:trace contextRef="#ctx0" brushRef="#br0" timeOffset="174988.7">4862 10840 0,'25'0'187,"49"0"-171,1 0 0,24 0-1,-25 0 1,1-25-16,-26 25 16,-24 0-1</inkml:trace>
  <inkml:trace contextRef="#ctx0" brushRef="#br0" timeOffset="192324.9">4837 12502 0,'0'24'78,"0"1"-62,25 0-1,-25 0 1,25 0-1,0-25 1,-1 0 15,26-25 1,-25-50-17,0 51 1,0-26-16,49-99 15,-24 75 1,-50 24 0,24 25-16</inkml:trace>
  <inkml:trace contextRef="#ctx0" brushRef="#br0" timeOffset="193566.08">5259 12576 0,'0'25'125,"0"0"-110,25-1 1,-25 1-16,25 0 16,-25 0-1,24 0 1,1-25 31,0-50 0,0-24-32,0 24 1,-1 0 0,-24 26-16,25-26 15,0 0 1,0 26-1,-25-1 1</inkml:trace>
  <inkml:trace contextRef="#ctx0" brushRef="#br0" timeOffset="194837.24">5780 12378 0,'0'24'110,"0"1"-110,0 0 15,0 0 1,0 0 0,0-1-16,25 1 15,-25 0 1,24-25-1,-24 25 1,25-25 47,0 0-32,0-75-16,24 26-15,-24-1 32,-25 25-17,25 1-15,25-51 16,-50 50 0,24 1 15,-24-1 109,25 0-124,25-25 0,-50 25-16,25-24 15,0 49 1</inkml:trace>
  <inkml:trace contextRef="#ctx0" brushRef="#br0" timeOffset="-198022.93">6202 9699 0,'0'24'250,"0"26"-234,0-25 15,0 0-15,0 24 0,0 1 15,0-25-16,0-1 17,0 1 30,0 0-62,0 0 16,0 0-1,0 0 1,0-1 0,0 26-1,0-25 17,0 0-32,0-1 15,0 1 1,0 0-1,0 0 1,0 0-16,0-1 31,24-73 141,-24-26-156,25 1-16,0 24 15,-25-24 1,50-1 0,-26 1-16,1 74 15,-25-25 1,25 25 0,0 0 15,24 0-16,-24 0 1,0 0 0,0 0-1,0 0 1,-25 25-16,24 0 16,-24 0 15,25-25-16,-25 24-15,0 1 32,0 0-17,0 0-15,0 49 16,0-49 0,0 25-1,0-1-15,0 1 16,-25 24-1,-24 1 1,24-26 0,-25-24-16,26-25 47,-26 0-1,-24 0-46,24 0 16,0 0 0,26 0 15,24-25 47</inkml:trace>
  <inkml:trace contextRef="#ctx0" brushRef="#br0" timeOffset="-194693.65">6102 9525 0,'0'50'93,"0"-26"-77,0 1 0,0 25-1,0-1-15,0 1 16,0-25-1,25 24 1,-25-24-16,0 0 16,0 0-1,0 0 1,0-1 0,0 1-16,0 0 15,25-25 16,-25 25-31,0 0 32,0 0-1,0-1 47,25 1-15,-25 0-17,0 0-30,0 0 15,0-1-15,0 1 0,0 0 15,25-25 31,-25-25 16,0-49-62,0-1 0,0-49-16,0 25 15,-25-25 1,0 25 0,25 0-16,0 49 15,0-24 1,0 49-1,0 0 95,0 0-95,-25 25 1,25-25 0,0 75 109,0-25-110,0 24 1,0 26 0,25-1-16,-25 1 15,25 49 1,0-75-1,-25 1-15,0-1 16,0 1 0,24-25-1,-24 0 1,0-50 156,25 25-141,-25-25-15,0-25-16,25 26 15,0-1 1,0 25 46,-25-25-46,24 25-16,1 0 16,0 0 15,0 0-15,0 0 15,-1 0-16,1 0-15,0 25 32,0-25-17,0 25 1,-25-1 15,24-24-31,-24 25 31,0 0 1,0 25-1,0-1 0,0-24-31,0 25 16,0-25-1,0-1 1,0 26-16,0-25 16,0 0 15,-49-25 63,-26 24-79,26-24-15,-1 0 16,25 0 15,1 0 63,-1 0-63,25-24 79,0-1-79</inkml:trace>
  <inkml:trace contextRef="#ctx0" brushRef="#br0" timeOffset="-151828.32">6648 13345 0,'0'-25'94,"25"25"31,0 0-94,24 0 0,-24 0-15,0 0 0,0 0-1,-1 0 142,1 0-79</inkml:trace>
  <inkml:trace contextRef="#ctx0" brushRef="#br0" timeOffset="-149486.41">7417 6747 0,'0'-25'31,"25"0"0,0 25-15,24 0-16,1-25 15,-1 25 1,-24 0 0,25 0-1,-1 0-15,1 0 16,0 0 15,-26 0-31,1 25 16,0 0-1,0 0 1,-25 0 0,25-25-16,-1 24 15,1-24 1,-25 25 0,25-25-16,-25 50 15,0-25 16,0 0-31,25-1 16,0 1 15,-25 25-15,0-25-16,0 24 16,0-24-1,0 25 1,0-1-16,0 1 15,0-25 1,0-1 0,0 26-16,0-25 15,0 0 1,0-1 0,-25-24-1,0 50-15,0 0 47,-49-1-47,49 1 16,-25-1-1,26-24 17,-26-25 14,0 25-46,1-25 16,-1 0 0,1 0-1,-1 25-15,25-25 16,0 0 0,1 25-1,-1-25 1,0 0-16,0 0 15,0 0 1,1 0 0,-26 0-16,25 0 15,-24-50 1,-1 50 0,25-25-1,0 0-15,0 25 16,1-24-1,-26-1 1,25 0 0,0 0-1,1 0 1,-1 25 0,0-74-16,25 49 15,-25 0 1,0-49-1,25 49 1,0-24 0,0 24-1,0 0 1,0-25-16,25-49 16,25 0-1,-25 25 1,-1-1-16,1 25 15,-25 26 1,50-1 15,-1 25-15</inkml:trace>
  <inkml:trace contextRef="#ctx0" brushRef="#br0" timeOffset="-148067.75">5309 6747 0,'0'49'125,"24"-24"-125,26 0 16,-50 25 0,25-50-1,-25 25-15,25-25 31,-1 0 1,1-25-17,25-25 1,74-74 0,25-74-16,49-1 15,-74 26 1,-25 73-1,-74 51 1,0 24-16,-25 0 16,0 50 124,-25-25 126</inkml:trace>
  <inkml:trace contextRef="#ctx0" brushRef="#br0" timeOffset="-111632.85">7268 13171 0,'50'0'172,"-1"0"-156,-24 0-16,50 0 15,-1 0 1,25 0 0,-24 0-1,-1 0-15,25 0 16,-49 0-1,24 0 1,-24 0 0,24 0-16,-49 0 15,25 0 1,-25 0-16,24 0 16,-24 0-1,25 0 1,-26 0-1,1 0 1,0 0 15</inkml:trace>
  <inkml:trace contextRef="#ctx0" brushRef="#br0" timeOffset="-68390.98">15950 13047 0,'-25'0'156,"-25"0"-140,26 0 0,-1-25-16,0 25 46,0 0-46,0 0 16,1 0 0,24 25-1,-25-25-15,25 50 16,0-25 0,0-1-1,0 1 1,0 0-16,0 0 15,25-25 1,-1 25 0,26 0-16,24-25 15,-24 0 1,24 0 0,1 0-1,-26 0-15,1 0 16,0 0-1,-1 0 1,1 0-16,-1 24 16,-24 1-1,0 0 1,0 0 0,0 0-1,-25-1 16,0 26 1,0-25-17,0 24 1,-25 1 0,0 0-1,-49 24 1,24-24-16,0-26 15,1 1 1,24-25 0,0 0-16,0 0 15,-24 0 1,24 0 0,-25-49-1,50 24-15,0 0 16,0 0-1,0 0 1</inkml:trace>
  <inkml:trace contextRef="#ctx0" brushRef="#br0" timeOffset="-67371.79">16818 13345 0,'25'-25'110,"24"0"-95,26-24 1,74-51-1,-1 51-15,1-50 16,25 24 0,-75 26-1,-49 24-15,-25 0 32,-25 50 108,0 0-124,-25-1-1,25 1-15,0 25 16,-25-25 0,25-1-1,0 1 1,0 0-16,-25-25 16</inkml:trace>
  <inkml:trace contextRef="#ctx0" brushRef="#br0" timeOffset="-66668.09">17413 12824 0,'0'-25'63,"25"25"-1,49 0-46,-24 0-1,-25 0 1,0 0-16</inkml:trace>
  <inkml:trace contextRef="#ctx0" brushRef="#br0" timeOffset="-65012.45">18133 12526 0,'0'-24'31,"-25"24"-15,0-25 15,0 25-15,0 0 15,1 0 0,-26 49-15,25 1-1,0 0 1,25-26 15,0 1-15,0 0-16,0 0 31,0 0-15,0-1-1,0 1 1,50 0 0,-25 0 15,0 0-16,-1-25 1,26 0-16,-25 24 16,0-24-1,-1 0 1,1 0-16,0 0 62,0-74-46,-25 0 0,0 24-1,0-24-15,0 49 16,0 0 0,0 50 218,25-25-218,-1 49-16,1-24 15,0 25 1,25-25-1,-26-1-15,1-24 16,0 0 31,0-49 0,24 24-32,-24 0 1,0 0 0,25 25-1</inkml:trace>
  <inkml:trace contextRef="#ctx0" brushRef="#br0" timeOffset="-63248.78">18579 12353 0,'0'25'78,"50"49"-62,-26-24-1,26-1-15,-50-24 16,25 25 0,0-26-1,-25 1-15,0-50 188,-25 25-188,0-49 15,0-1 1,0 1-16,-24-1 16,49 0-1,-25 1 1,25 24-1,0 0-15,0 0 16,0 1 0,50-1-1,-1 0-15,1 0 16,-1 0 0,26 25-1,-25-25 1,-26 25-16,26 0 15,-25 0 1,0 25 0,-25 0-1,0 0 17,0 25-17,0-1 1,-25 1-1,-25-1 1,1 1-16,-1 0 16,0-26-1,25 1 17,25-50 108,25 25-124,25-24-16,-25 24 15,0-25 1,24 25 0,-24 0-1,0 0 1,0 0 15,-1 0 16,-24 25-16,0-1 1,0 1-32,0 0 31,0 0-16,0 0 1,-24 49 0,-1-49-1,-25 24 1,1-24-16,-1 0 16,25-25-1,0 0 1</inkml:trace>
  <inkml:trace contextRef="#ctx0" brushRef="#br0" timeOffset="-62102.04">19174 11857 0,'0'49'110,"50"26"-95,24 73-15,1 26 16,24 49-1,25-24 1,-25 24 0,-24-49-16,-26-75 15,1-25 1,-25-74 0</inkml:trace>
  <inkml:trace contextRef="#ctx0" brushRef="#br0" timeOffset="-60769.31">19670 11981 0,'0'0'0,"0"-25"16,-24 0-16,24 50 156,24 49-140,1 25 0,25-24-1,-25 24 1,24 25-16,-24-49 15,0-26 1,0 1 0,0-50 109,-1-50-110,1 1 1,0 24-16,0 0 31,-25 0-15,25 25-16,-1 0 15,1 0 17,-25 25-17,25-25-15,0 25 16,0 0 0,-25-1-1,0 1-15,0 0 16,0 0-1,0 0 1,0 24 0,-25-24-16,-25 25 15,1-1 1,-26 1 0,1-25-16,49-1 15,0-24 1,0 0-1</inkml:trace>
  <inkml:trace contextRef="#ctx0" brushRef="#br0" timeOffset="-59296.23">20687 11807 0,'0'25'78,"0"24"-62,0 1-16,25 24 15,-25-24 1,0 0 0,0-1-16,0-24 15,0-50 95,0-24-95,0-26 1,-25-24-16,1 25 15,-1-26 1,25 26 0,0 24-1,0 26-15,0-1 16,25 25 78,-1 0-94,26 0 15,0 25 1,-26-1 0,51 1-16,-50 0 15,24 25 1,-24-26-1,0-24 1,0 50-16,0-50 16,-25 25-1,0 0 63,24-25-78,-24 49 16</inkml:trace>
  <inkml:trace contextRef="#ctx0" brushRef="#br0" timeOffset="-58392.29">20687 11956 0,'25'-25'15,"0"25"173,0-25-188,24 25 15,1-25 1,-25 1 0,0 24-16</inkml:trace>
  <inkml:trace contextRef="#ctx0" brushRef="#br0" timeOffset="-56498.62">17016 14511 0,'0'25'63,"0"24"-63,0 1 15,0 24 1,0 1 0,25 24-16,25 25 15,-25-75 1,-25 1-1,0-25 1,0-50 78,0 0-79,0-49 1,-25-1 0,-25 1-1,25-25-15,25 24 16,0 1 0,-24 24-1,24 1 1,49 49 93,-24 0-109,25 25 16,-26-1-1,51 1 1,-50 0-16,-1 25 16,26-26-1,-25 1 1,24 0 0,-24 0-16,0 0 15,0-1 1,-25 1-1,25-25-15,-25 25 63,24-25-47,-24 25 15,25-25-16,-25 25-15,0-1 94</inkml:trace>
  <inkml:trace contextRef="#ctx0" brushRef="#br0" timeOffset="-55674.3">17215 14932 0,'0'-24'156,"0"-1"-156,25 25 16,-1-25 0,1 25-1,0 0-15,25 0 16,-1-25 0,-24 25-1,0 0-15</inkml:trace>
  <inkml:trace contextRef="#ctx0" brushRef="#br0" timeOffset="-54671.71">17711 14635 0,'50'-25'156,"98"-74"-140,1 0 0,0-1-1,0 26-15,-100 49 16,-24 0 0,-25 50 171,0 0-187,0 0 16,-25 24-1,1 1 1,-1 0 0,25-1-16,0-24 15,0 0 1</inkml:trace>
  <inkml:trace contextRef="#ctx0" brushRef="#br0" timeOffset="-53921.07">17934 14163 0,'50'-24'109,"24"24"-109,1 0 16,-1 0-1,-24 0 1,-26 0-1,1 0-15</inkml:trace>
  <inkml:trace contextRef="#ctx0" brushRef="#br0" timeOffset="-52207.76">18852 14064 0,'-25'0'47,"0"0"-31,0 0-1,1 0 79,24 25-78,0 25-16,-25-26 15,25 1 1,-25 0 0,25 0-1,0 0-15,0-1 16,0 1-1,0 0 1,25-25 0,0 25 15,24-25-15,-24 0 15,0 0-16,0 0-15,0 0 47,-25-25 16,0 0-48,0-24 1,0 24 0,0 0-16,0 0 15,0 0 17,0 1-1,24 73 125,1-24-140,0 0-1,0-25 1,0 25-16,-1-25 16,1 0-1,25-25 1</inkml:trace>
  <inkml:trace contextRef="#ctx0" brushRef="#br0" timeOffset="-51635.85">19075 13767 0,'0'24'63,"25"26"-48,49 24 1,1 50-1,24 0-15,0 25 16,-24 25 0,-26-50-1,1-50 1,-1-24-16,-49-25 16</inkml:trace>
  <inkml:trace contextRef="#ctx0" brushRef="#br0" timeOffset="-50208.38">19646 13940 0,'0'-25'16,"0"75"125,-25 0-110,25-1-16,0-24 1,0 0-16,0 0 16,0-1-1,0 1 1,0 0-16,0 0 31,25-25-15,-1 0-1,1 0 17,0 0-1,0 0 31,-25-25-46,0-25 0,0 26-16,0-1 15,0 0 1,0 0 0,0 0-16,0 50 203,49 25-188,-24-50 1,0 49-16,0-49 16,0 0 15</inkml:trace>
  <inkml:trace contextRef="#ctx0" brushRef="#br0" timeOffset="-48884.28">20067 13841 0,'-24'0'32,"-1"0"-17,0 0 16,25 25 63,0 0-78,0-1-1,0 1 1,25-25 0,0 0-1,-1 25 1,26 0-16,-25-25 16,0 0 15,-1 0-16,-24 25 48,0-1-16,0 1-16,0 0 0,-24-25 1,-1 0 14,0 0 33,0 0 30,25 25-78,-25-25 32</inkml:trace>
  <inkml:trace contextRef="#ctx0" brushRef="#br0" timeOffset="-48039.1">20291 13146 0,'0'50'94,"0"0"-79,24 24-15,51 50 16,-50-25 0,49 25-1,0 25 1,-24-50-16,0 1 15,-50-51 1,24-24 0,-24-50 93</inkml:trace>
  <inkml:trace contextRef="#ctx0" brushRef="#br0" timeOffset="-46937.8">20613 13370 0,'0'49'93,"50"26"-77,-1-1 0,-24-24-1,0-25 1,-25 24-16,25-49 15,-1 0 32,26-49 16,0-1-48,-25 25 1,-1 25-16,26 0 31,-25 0 1,-25 25 14,0 0-46,0 0 16,0 49 0,0-49-1,0 24-15,-25-24 16,0-25 0,0 25-1,1-25 16</inkml:trace>
  <inkml:trace contextRef="#ctx0" brushRef="#br0" timeOffset="-45772.01">21134 13345 0,'25'25'63,"0"0"-48,-1 24 1,1-24-1,-25 0 1,25-25 0,-25 25-1,0-50 95,-25-25-95,0 25-15,-24-49 16,49 24 0,-25 26-1,25-26 1,0 25-16,0 0 31,50 25 47,-1 0-62,1 0-1,-25 0 1,-1 0 0,26 0-16,-25 0 15,0 25 1,-1 0 0,1 25-16,0-26 31,-25 1-16,0 0 1</inkml:trace>
  <inkml:trace contextRef="#ctx0" brushRef="#br0" timeOffset="-45081.57">21258 13370 0,'99'-50'63,"-74"25"-48,0 25 1,0 0-1</inkml:trace>
  <inkml:trace contextRef="#ctx0" brushRef="#br0" timeOffset="-43984.48">21630 13097 0,'0'25'62,"0"-1"-62,50 26 16,-50 0-1,49-1 1,-24-24-16,-25 25 16,-25-100 93,0-24-93,1 24-1,-26-49 1,50 49-16,0 1 15,0 24 1,0 0 0,25 25 93,0 0-93,24 25-16,-24 0 15,25-1 1,-1 1 0,-24 25-16,25-50 15,-50 25 1,24-25-1,-24 24-15,0 1 16,25-25 0,-25 25 15,25-25-31,0 0 31,0 25-15</inkml:trace>
  <inkml:trace contextRef="#ctx0" brushRef="#br0" timeOffset="-43332.99">21729 13221 0,'0'-25'63,"25"0"-48,25-24 1,-26 49 0,1 0-16,-25-25 15</inkml:trace>
  <inkml:trace contextRef="#ctx0" brushRef="#br0" timeOffset="-41145.41">17636 15652 0,'0'25'47,"0"-1"-47,0 26 15,0 0 1,0 24 0,0 0-16,0 26 15,0-51 1,25 26 0,-25-1-16,0-49 15,0 0 1,0-50 78,0-25-79,-25 1 1,1-1-1,-1-24-15,-25-1 16,25-24 0,25 49-1,0 1-15,0-1 16,0 1 0,25-26-1,74-49 1,26 25-16,-76 74 15,1-25 1,-1 26 0,26 24-16,-26 0 15,-24 0 17,-25 24-32,25 1 15,-25 25 1,0 0-1,0-1 1,0 26-16,-25 24 16,0 0-1,-49-25 1,0 1-16,24-26 16,25-24-1,0-25 1,25-49 78,75 24-79,-1-25 1,-24 25-16,-1 1 15,1 24 1,-25 0 0,24 0-1,-24 24 17,-25 26-17,0-25 1,0 0-1,0-1 1,0 1-16,0 0 16,0 0-1,0 0 1,0-1-16,-49 1 16,-100 74-1,0-49 1,75-25-1,49 0-15,0-25 16</inkml:trace>
  <inkml:trace contextRef="#ctx0" brushRef="#br0" timeOffset="-40126.77">18232 16098 0,'25'-25'31,"24"1"-15,1-26-16,49 0 15,0 1 1,25 24 0,-25-25-16,-24 26 15,-25-1 1,-1 25-1,-49 25 157,-25-1-172,1 26 16,24 24 0,-25 1-1,0-1-15,25-24 16</inkml:trace>
  <inkml:trace contextRef="#ctx0" brushRef="#br0" timeOffset="-39513.4">18678 15478 0,'50'0'94,"-1"0"-78,1 0-16,0 0 15</inkml:trace>
  <inkml:trace contextRef="#ctx0" brushRef="#br0" timeOffset="-37881.64">19497 15453 0,'0'25'109,"25"25"-93,24 49-1,1-25-15,-25 26 16,24-26-1,-49-24 1,0-100 93,0-24-109,0 24 16,0-24 0,25 24-1,-25 0 1,0 26-16,25 24 31,0-25-15,24 25-16,1 0 15,0 0 1,-1 25 0,-24-1-1,0 1-15,-25 0 16,0 0 15,0 24-15,0-24-1,0 0 1,0 0 0,0 0-16,0-1 31,-50-24 31,25 0-46,-24 0 0,-1 50 15</inkml:trace>
  <inkml:trace contextRef="#ctx0" brushRef="#br0" timeOffset="-37101.65">20067 15056 0,'0'25'172,"75"50"-156,-26 49-1,51 25 1,-26-1-16,25-24 15,-24-24 1,-26-1 0,-49-74-16</inkml:trace>
  <inkml:trace contextRef="#ctx0" brushRef="#br0" timeOffset="-35838.73">20588 15032 0,'0'0'0,"25"24"78,-25 51-62,50-1 0,-1 1-1,-49-1-15,50-24 16,-25-1 0,-25-24 15,0-50 78,49 1-109,-49-26 16,25 25-1,0 0 1,0 0 0,0 25 31,-1 0-32,1 0 1,0 25-1,-25 0 1,25 25 0,-25-25-1,25-25 1,-25 24 0,0 1 30,-25-25-30,-74 50 0,24-50-16,50 0 15,0 0 1,25 25 0</inkml:trace>
  <inkml:trace contextRef="#ctx0" brushRef="#br0" timeOffset="-34627.5">21357 14808 0,'-25'0'78,"1"0"-62,-1 0-16,-25 0 16,25 0 15,1 50-16,-1-25-15,25 0 16,-25-25 0,25 24-1,25 1 32,0-25-31,24 25-16,1-25 15,-25 0 1,-1 0 0,26 0-16,-25 0 15,0 0 1,-1 0 15,-24 25-31,25-25 16,0 0 15,-25 25-31,25-25 16,-25 24-1,0 1 17,25-25-32,-25 25 15,0 0 1,0 0-1,0-1 1,0 1 15,-75 0 32,26 0-63,-1-25 15</inkml:trace>
  <inkml:trace contextRef="#ctx0" brushRef="#br0" timeOffset="-33942.83">21828 14312 0,'25'0'62,"0"50"-46,49 49 0,1 75-16,49 74 15,25 25 1,-50-50-1,-25-49-15,-24-100 16,-50-49 0</inkml:trace>
  <inkml:trace contextRef="#ctx0" brushRef="#br0" timeOffset="-32526.16">22449 14684 0,'-25'0'16,"0"25"109,25 25-110,0-25 1,-25-1-1,25 26-15,0-25 16,0 0 0,0-1-1,0 1 1,50 0 0,-25-25-1,-1 25-15,26 0 16,-25-25-1,0 0 1,-1 0 0,-24-25 77,0-25-77,0 1-16,0-1 16,0 25-1,0 0 1,-24 1 0,48 24 140,1 49-141,0-49 1,25 25 0,-26-25-16</inkml:trace>
  <inkml:trace contextRef="#ctx0" brushRef="#br0" timeOffset="-31117.02">22969 14287 0,'0'25'47,"0"25"-32,0 0 1,50-26 0,-25 51-16,25-1 15,-26-24 1,26-1 0,-25 1-16,-25-25 31,0-50 47,-50 0-78,-24-24 16,24-26-1,0 26 1,26-1-1,-1-24-15,0 24 16,25 0 0,0 25-1,25-24-15,0 24 16,49-25 0,1 50-1,-26-24-15,1 24 16,-1 0-1,-24 0 1,0 0 0,-25 24 31,0 1-32,0 0 1,0 0-1,0 24 1,0-24-16,-50 0 16,1 25-1,-26-25 1,51 24-16,-1-49 16,0 50 15,99-75 47,-24 25-62,0 0-1,24 0-15,-49-25 16,24 25-1,-24 0 1,0 0 0,0 0-16,-25 25 78,0 0-47,0 24-31,0-24 31,0 0-15,-25 0 0,-49-25-1,24 0 1</inkml:trace>
  <inkml:trace contextRef="#ctx0" brushRef="#br0" timeOffset="-29637.82">23515 14287 0,'-25'0'16,"25"25"77,25 50-77,0-26-16,25 1 16,-50 0-1,24-1 1,1-49-16,-25 25 16,0-75 77,-25 1-77,1-1 0,-1 1-1,25-26 1,-25 25-16,25 1 15,0-1 17,25 25-1,24 1-15,1-1-1,0-25-15,-1 50 16,1 0-1,-25 0 1,-1 0-16,-24 50 47,0-25-31,0-1-1,-74 26 1,49-25-1,0 24-15,1-49 16,-1 0 0,50 0 93,24 0-93,1 0 15,-25 0-15,24 0-16,-24 0 15,0 25 1,0 0-1,-25 0 1,0 0 15,0 0-31,0-1 16,0 1 0,0 0-1,-50-25 32,0 25-31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2-11-11T04:54:42.879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13122 7491 0,'-25'0'234,"0"0"-234,1 0 16,-26-25-1,25 25 17,0 0-32,-24 0 15,-26 25 1,1 0-1,24 24-15,26-24 16,-51 25 0,50 49-1,1-49 1,-1-26-16,25 26 16,25-25 15,24-25-16,-24 0 1,49 0 0,1 0-1,-1 0-15,1 0 16,-26 0 0,26 0-1,-26 0-15,1 0 16,-25 25-1,24-25 1,-24 0 0,0 24-16,0-24 15,-1 25 17,1 0-1,0 0-16,-25 0 17,25 0-1,-25-1-15,0 1-1,0 0 1,0 0-1,0 0 1,0-1 15,-25-24 1,0 25-17,-24-25-15,-1 50 16,-24-50-1,74 25 1,-25-25 0,0 0-1,0 0 17,0 0-32,-24 0 15,24 0 32,25-25-16,0 0-15</inkml:trace>
  <inkml:trace contextRef="#ctx0" brushRef="#br0" timeOffset="743.72">13643 7913 0,'25'0'109,"24"-25"-93,51 0-1,-26 0-15,75-24 16,-75-1 0,-24 25-1,-25 25-15,-1 0 16,-24-25 0</inkml:trace>
  <inkml:trace contextRef="#ctx0" brushRef="#br0" timeOffset="2317.58">13817 8136 0,'0'-25'93,"24"25"-77,26 0 0,0-25-16,24-24 15,50 49 1,-50-50 0,-49 50-16,25-25 15,-25 25 204,-1 0-188,-24-25-31,25 25 63,-25 25 109,0 0-157,-25 25 1,1-1-16,24-24 31,-25 0-15</inkml:trace>
  <inkml:trace contextRef="#ctx0" brushRef="#br0" timeOffset="3185.28">13866 7665 0,'50'0'109,"-25"0"-93,49 0 0,-49 0-1,0 0 1,-1 0 0</inkml:trace>
  <inkml:trace contextRef="#ctx0" brushRef="#br0" timeOffset="5693.41">14784 7590 0,'0'-25'31,"-25"1"-15,0 24 31,1 0 46,24 24-93,-50 26 16,50-25 15,0 0-15,0-1 0,0 1 15,0 0-16,0 0 1,0 0 15,0-1-15,0 1 15,0 0 16,25 0-31,0-25-1,-1 0 1,1 0 0,0 0 15,-25-25 47,50 0-62,-26 0-1,-24 1 1,0-1-1,25 25 1,-25-25 31,0-25-16,0 1-31,0 24 16,0 0 15,0 0-31,0 50 219,0 0-188,0 25-15,0-1-1,25-24 1,-25 0 0,25-25-16,-25 25 15,25-25 1,-1 0 46,1 0 63,0 0-78,-25-25-31,0 0 31,25 25-32,-25-25 17</inkml:trace>
  <inkml:trace contextRef="#ctx0" brushRef="#br0" timeOffset="8407.28">15181 7441 0,'25'25'250,"24"25"-234,-49-25-1,25-1 1,0 26 0,-25-25-1,0 0 235,0-1-172,25-24-62,-25-49 109,-25-1-109,0 1-16,-25-26 15,50 26 1,-24-1-1,-1 25-15,25-24 16,0 24 0,0 0-1,0 0 63,25 25-46,-1-25-32,1 25 31,25 0-15,-25 0-16,-1 0 15,1 0 1,0 0-1,0 0 1,-25 25 15,0 0-15,0 0 0,0 0 15,0 24-16,-25-49 1,25 25 0,-25-25-1,25 25-15,-25-25 32,1 25-1,-1-25-16,25 24 1,25-24 172,24-24-173,-24 24 16,0-25-15,0 25 0,-1 0-1,1 0 1,0 0 15,0 0-15,0 0-1,-25 25 32,0-1-31,24-24 0,-24 25-1,0 0 16,0 0 1,0 0-32,-49-1 93,-26-24-77,26 25-16,24-25 31</inkml:trace>
  <inkml:trace contextRef="#ctx0" brushRef="#br0" timeOffset="13659.09">7219 8136 0,'24'0'187,"1"0"-187,0 0 16,0 0 0,24 0-1,-24 0-15,25 0 16,-25 0-1,49 0 1,-24 0 0,-26 0-16,26 0 15,-25 0 1,24 0 0,1 0-16,0 0 31,-26 0-16,1 0 1,0 0-16,25 0 16,-26 0-1,1 0-15,25 0 16,-25 0 0,24 0 15,-24 0-31,0-25 15,-25 0 17,0 1 15,25-1-1,-25-50-30,25 26 0,-25 24-1,0 0 1,0 0 0,0-24-16,0 24 31,0 0 0,0 0 0,0 0-15,0 1 0,0-1-1,-25 0 1,0 25-1,0-50-15,0 50 16,-24-24 15,24 24-31,0 0 16,-25 0 0,1 0-1,24 0-15,0 0 16,-24 0-1,24 0 1,-25 0 0,25 0-1,1-25 1,-1 25 0,0-25-16,0 25 15,-24 0 1,24 0-1,0 0-15,-25 0 16,26 0 0,-26 0 15,25 0-15,0 0 15,1 0 31,-1 0-30,-25 25-17,50 0-15,-25-25 16,25 24-1,-24-24 1,-1 25 62,0 0-62,0 0-1,25 0-15,-25-25 16,25 24 0,-25-24-1,25 25 48,-24 25-48,24-25 17,0-1 140,0 1-126,0 0-30,0 0 15,0 0 16</inkml:trace>
  <inkml:trace contextRef="#ctx0" brushRef="#br0" timeOffset="17371.48">13370 9203 0,'-25'0'110,"0"0"-95,1 0 1,-1 24 0,25 1-1,-25-25 1,0 50-1,25-1-15,0-24 16,0 0 0,0 0-1,0 0 1,25-25 0,25 0-1,-26 0 1,1 0-16,0 0 15,25 0 1,-1 0 0,-24 0-1,0 0-15,25 0 16,-26 0 15,1 0 0,-25 24 1,0 1-17,0 0 17,0 25-17,0-26 16,0 26-15,0-25-16,0 0 16,0-1-1,-25-24 32,-24 25-31,24-25-1,-25 0-15</inkml:trace>
  <inkml:trace contextRef="#ctx0" brushRef="#br0" timeOffset="21274.64">3895 8136 0,'24'0'234,"1"0"-203,0 0-15,0 0 15,0 0-15,0 0 15,-1 0 0,1 0-15,0 0-1,0 0 32,0 0-31,-1 0 15,1 0-15,0 0 15,0 0 0,0 0 1,-1 0-17,1 0 16,0 0-15,0 0 15,0 0-15,-1 0 0,1 0 30,0 0-30,0 0 0,0 0 15,-1 0 16,1 0 0,0 0-32,0 0 17,-25-25 483</inkml:trace>
  <inkml:trace contextRef="#ctx0" brushRef="#br0" timeOffset="22995.62">15429 7813 0,'25'0'187,"49"-24"-171,0-1-16,26 0 16,-26 25-1,-24-25 1,-25 0 0,24 1-16,-24 24 31</inkml:trace>
  <inkml:trace contextRef="#ctx0" brushRef="#br0" timeOffset="51633.64">14139 9252 0,'0'0'0,"25"0"141,0 0-141,49-49 16,50-1-1,-50 50 1,1-25-16,-25-24 15,-1 49 1</inkml:trace>
  <inkml:trace contextRef="#ctx0" brushRef="#br0" timeOffset="52688.83">14263 9500 0,'0'-25'31,"25"25"16,24-24-32,26-1 1,24 0 0,25-49-16,-25 24 15,-24 25 1,49 0-1,-75 1 1,1-1-16,0 0 16,-50 50 140,-25 0-140,25-1-1,-25 26-15,0-25 16,25 24-1,-25-24 1,1 25 0,-1-50-1,25 25 1</inkml:trace>
  <inkml:trace contextRef="#ctx0" brushRef="#br0" timeOffset="53337.53">14015 8830 0,'74'-24'63,"1"24"-63,24 0 15,-49 0 1,-26 0-1,1 0-15</inkml:trace>
  <inkml:trace contextRef="#ctx0" brushRef="#br0" timeOffset="55145.41">15379 8781 0,'0'-25'94,"0"0"-79,-25 25 16,1 0-15,-1 0 0,0 0 15,0 0 0,0 25-15,-24 25-1,49-26-15,-25 1 16,25 0 15,-25 0-31,25 0 16,0-1 0,0 51-1,0-50 1,0 24-1,0-24 17,25 0-32,0 0 15,0-25 1,-1 49 0,1-49-1,0 0-15,0 0 16,0 0-1,-1 0 1,1 0 62,0-24-62,-25-51-1,25 26-15,0-1 16,-25 0 15,0 25-31,0 1 16,0-26 0,0 25 15,0-24-31,0 24 62,0 50 63,0-1-109,0 26 0,0-25-16,0 0 15,24 24 1,1-24-1,0 0 1,-25 0-16,25 0 31,0-25-15,-1 0 31,1 0-16,0 0 0,-25-25-15,50 0 15</inkml:trace>
  <inkml:trace contextRef="#ctx0" brushRef="#br0" timeOffset="56194.91">15900 8310 0,'-25'0'16,"-24"-25"-1,24 25 1,-25 0-16,26 0 15,24 25 64,-25-1-64,25 1-15,0 25 16,0-1-1,0-24 1,0 25 0,0-25-16,0 24 15,0-24 1,25 25 0,-1-50-1,1 49 1,0-24 15,0 0-31,-25 0 16,25-1-1,-25 1 1,24 0-16,26 0 16,-50 0-1,25 24 1,0-24-16,-1 25 15,1-25 1,-25-1 0,25 26-1,25 0-15,-50-26 16,24 26 0,1-25-1,-25 0-15,0-1 16,0 1 15</inkml:trace>
  <inkml:trace contextRef="#ctx0" brushRef="#br0" timeOffset="57822.8">16247 8508 0,'0'-25'16,"-24"50"62,-1 0-47,0 24-15,25 1-1,-25-25 1,0 0 0,25 24-1,0-24 1,0 0 0,0 0-1,0-1 1,0 26-1,0-25 17,50-25 15,-25 0-32,0 0 1,-1 0 15,1 0-15,-25-25 46,0-25-46,25 1-1,-25-1 1,0 25 0,0 1-1,0-1 1,0 0 0,0 0 15,0 0-31,0 50 140,0 0-124,0 0 0,25 24-16,-25 26 15,25-75 1,-1 25 0,-24-1-16,25-24 15,0 0 79</inkml:trace>
  <inkml:trace contextRef="#ctx0" brushRef="#br0" timeOffset="59799.58">16520 8409 0,'0'25'141,"25"-1"-141,0 51 15,0-26 1,-1-24-1,26 50-15,-50-51 16,0 1 0,25 0-1,-25-75 142,-50 26-142,25-26-15,1-24 16,-26 24-1,50 0 1,-25 1 0,25-1-16,0 1 15,0 24 1,50 25 78,24 0-79,-49 0 1,25 0-16,-25 0 16,-25 25 93,0-1-93,0 1-1,0 0 1,0 25-16,-25-50 15,25 24 1,-25-24 0,0 25-16,0 0 15,0-25 17,75 0 139,0 0-155,-1-25 0,1 0-1,-25 25 1,24 0-16,-24 0 16,0 0-1,0 0 1,0 0 31,-25 25-32,0 0 17,0 0-17,0 0 1,0-1-1,0 1 17,0 25-1,0-1-15,-25-49-1,0 25 1,0-25 15,0 0-15,1 0 15</inkml:trace>
  <inkml:trace contextRef="#ctx0" brushRef="#br0" timeOffset="60567.05">17066 8235 0,'25'25'62,"0"25"-46,-1 24 0,26-24-1,-50-26-15,25 26 16,-25-25 15</inkml:trace>
  <inkml:trace contextRef="#ctx0" brushRef="#br0" timeOffset="62181.01">17140 8310 0,'0'-25'31,"0"0"-31,0 0 31,50-24 0,-25 24-15,24 0 0,1 0-16,-25 25 15,24 0 1,1 0 0,-25 0-1,-25 25 63,0 0-62,0 0 0,0-1-16,0 26 15,0-25 1,0 0-1,-25-25 1,0 24 0,0-24-1,25 25 1,-24-25 0,-1 0 77,25 25-61,-25-25-17,25 25 1,25-25 171,0 0-171,24 0 0,-24 0-1,0 0 16,-25 25 79,0-1-48,0 1-30,0 0-1,-50 0-16,25 0 1,1-1 0,-26-24-1,0 25-15,1 0 16,24-25 0</inkml:trace>
  <inkml:trace contextRef="#ctx0" brushRef="#br0" timeOffset="63396.09">17488 7665 0,'24'0'15,"26"0"1,0 0 0,-26 0-1,1 0 1,0 0-16,0 0 16,-25 24 30,0 1-14,0 0-17,0 0-15,0 0 16,0 24 15,0-24-31,25 0 16,0 24-1,-25 1 1,24 0-16,1-1 16,0 1-1,0 24 1,0-24 0,-1 0-16,51 24 15,-26 25 1,26-24-1,-1 24-15,-49-25 16,25-24 0,-26-1-1,1-24 1,0 25-16,-25-1 16,0-24-1,0 0 1,0 0-1,-25-25 64,-99 25-64</inkml:trace>
  <inkml:trace contextRef="#ctx0" brushRef="#br0" timeOffset="64416.19">14461 10567 0,'0'0'16,"-24"0"-16,-1 0 16,50 0 93,24-25-93,51 0-16,-1 0 15,-25-24 1,1 24 0,-1 25-16,-49-25 15,0 25 1</inkml:trace>
  <inkml:trace contextRef="#ctx0" brushRef="#br0" timeOffset="65570.33">14610 10815 0,'50'0'156,"24"-50"-140,1 1-1,24 24 1,-49-25-1,-26 50-15,1-25 16,25 1 0,-50 73 265,0 26-281,-50-1 16,50 0-1,-25-24 1,1-50-16,24 25 15,0-50 32</inkml:trace>
  <inkml:trace contextRef="#ctx0" brushRef="#br0" timeOffset="66199.62">14561 10220 0,'49'0'94,"1"0"-79,0 0 1,-26 0-1</inkml:trace>
  <inkml:trace contextRef="#ctx0" brushRef="#br0" timeOffset="67822.64">15429 10368 0,'0'-24'78,"-25"-1"-47,0 25 0,0 0 47,25 25-62,-24-1 0,-1 1-16,25 0 15,-25 0 1,25 0-1,0-1 17,0 1-17,0 0 1,0 0 0,0 0 15,0 24-16,25-49 1,-25 25 0,25-25-16,-1 25 15,1-25 1,0 0 0,0 0-1,0 0 48,-25-50-1,0-24-46,0 24-1,0 1-15,0 24 16,0 0 0,0-25-1,0 26 1,0-1 15,0 50 94,24 24-94,-24-24-15,25 0-16,0 24 16,25 1 15,-26-50 0,1 0-15,0 0 15</inkml:trace>
  <inkml:trace contextRef="#ctx0" brushRef="#br0" timeOffset="69130.95">15851 10244 0,'-25'0'32,"0"0"-32,0 0 15,0 0 32,25 25 47,0 0-78,0 25-16,0-26 15,0 1 1,0 0 15,0 0-15,0 0-1,0-1 17,25-24 14,25 0-46,-25 0 16,24 0 0,-24 0-1,0 0-15,0 0 16,-25-49 31,0-1-32,0 1 17,0 24-17,0 0 17,0 50 93,0 24-94,0 1-31,0 0 15,0-26 1,24 1 0,1-25-16,0 0 15</inkml:trace>
  <inkml:trace contextRef="#ctx0" brushRef="#br0" timeOffset="69767.78">16272 10145 0,'25'25'78,"-25"0"-62,25 24 0,24 26-16,-49-1 15,25-49 1,0 0 0,-25 0-1,25-25 1,-25 24-1</inkml:trace>
  <inkml:trace contextRef="#ctx0" brushRef="#br0" timeOffset="71187.36">16297 10195 0,'0'0'0,"-25"-25"15,25 0 1,0 0 15,0 1 0,0-1 1,25 25-17,0 0-15,0-25 16,24 0-1,1 25 1,-25-25-16,-1 25 16,1 0 15,0 0 0,0 0 0,-25 25-31,0 0 32,0 0-17,0 0 1,0 24 0,-25-24-1,-49 25 1,74-1-16,-25-49 15,0 0 1,50 0 109,0-25-94,24 1-15,1 24 0,-1 0-16,-24 0 15,25 0 1,-25 0-1,0 0 32,-25 24-15,0 1-17,0 0 1,0 0-1,0 0 17,0-1-1,0 1-15,-100 25 15,26-25-16,49-25 1,0 24-16,0-24 16</inkml:trace>
  <inkml:trace contextRef="#ctx0" brushRef="#br0" timeOffset="73922.74">16967 9897 0,'0'25'94,"0"24"-94,0 1 16,0 25-1,0-26 1,25 1-16,-25-1 16,24-24-1,-24 0 1,0-50 109,-24-24-110,-1-1 1,-25 0-16,50-24 16,-25 24-1,1 1 1,24 24 0,0-25-16,0 25 15,0-24 1,0 24 15,24 25-15,1-25-1,0 25-15,0-25 16,0 25 0,24 0-1,-24 0 1,0 0-16,0 0 15,-1 0 1,1 0 15,-25 50-15,0-25 15,0 0-31,0-1 16,0 1-1,0 0 1,-25 25-16,1-26 16,-1 1-1,0-25 1,25 25 0,25-25 124,0 0-124,24-25-1,-24 25-15,25 0 16,-1 0 0,-24 0-1,0 0 32,-25 50-31,0-25-1,0 24 17,0-24-32,0 0 15,0 0 1,0 0 0,0-1 30,-50-24-46,-24 25 16,49-25 0,0 25-1,0-25 1,1 0-16,24 25 47</inkml:trace>
  <inkml:trace contextRef="#ctx0" brushRef="#br0" timeOffset="77308.43">6177 8756 0,'25'0'141,"24"0"-141,26 0 16,-1 0-1,0 0 1,-24 0 0,0 0-16,-1 0 15,26 0 1,-26 0-1,26 0-15,-26 0 16,1 0 0,-25 0-1,-1 0 1,26 0-16,-25 0 16,0 0-1,-1 0 1,26 0-16,-25 0 15,0-25 1,24 25 0,-24 0-16,0 0 15,0 0 1,24 0 15,-24 0-31,0 0 31,0 0-15</inkml:trace>
  <inkml:trace contextRef="#ctx0" brushRef="#br0" timeOffset="84385.82">14685 11609 0,'49'0'94,"1"-25"-78,24 0-16,-49 25 15,25 0 1,24-25-1,-49 0 1,0 25-16</inkml:trace>
  <inkml:trace contextRef="#ctx0" brushRef="#br0" timeOffset="85406.43">14834 12005 0,'24'-24'78,"1"-1"-63,74-25 1,-24 25-16,-1-24 16,-24 24-1,-1 25 1,-49-25-1,0 50 204,0 25-188,-49-1-31,24 1 16,-25 24 0,26-24-1,-1 24-15,-25-49 16,50 0 0</inkml:trace>
  <inkml:trace contextRef="#ctx0" brushRef="#br0" timeOffset="86117.67">14660 11435 0,'25'-25'94,"24"25"-79,1 0-15,0 0 32</inkml:trace>
  <inkml:trace contextRef="#ctx0" brushRef="#br0" timeOffset="88369.8">15975 11509 0,'0'-24'78,"-25"24"-62,0 0 15,0 0-15,0 0 15,1 0-15,-1 0 46,25 24-46,-25 26 0,0-25-1,25 24 1,0-24 15,0 25-15,0-25-1,0-1 1,0 1 0,25 0 15,0 0 0,0 0-31,-1-25 16,1 0-1,0 0 1,0 0 31,0 0-32,-25-25 17,24 0-17,1 25 1,-25-25 0,25-24-1,0 49 1,-25-50-16,0 0 47,0 26-47,0-1 15,0 0 1,0 0 15,0 50 141,0 0-156,0 0-1,0 24-15,0-24 32,0 0-17,0 0 1,25-25 15,-1 0 47,1 0-62,0-25 203,25 25-204</inkml:trace>
  <inkml:trace contextRef="#ctx0" brushRef="#br0" timeOffset="90129.45">16495 11286 0,'-49'0'16,"24"0"-1,0 0 17,0 0 30,1 25-46,24 0-1,0 0-15,-25 24 16,0-49 0,25 50-1,0-25 16,0-1 1,0 1-17,0 0 1,25 0 15,0 0-15,-1-1 15,-24 1-31,50-25 16,-25 0 15,0 0-15,24-49 46,-49 24-46,50-25-1,-50 25-15,0 1 32,0-1-1,0 0-31,0 0 15,0 0 17,0 1-17,0-1-15,0 0 47,0 50 94,0 0-126,0-1 1,0 1-16,25 25 16,-25-25-1,24-1 1,1 1-16,0 0 31,0-25 0,0 0 126</inkml:trace>
  <inkml:trace contextRef="#ctx0" brushRef="#br0" timeOffset="91788.68">16818 10914 0,'0'25'47,"0"24"-31,0 1-1,25 24 1,0 1 0,-1-25-16,1-26 15,-25 1 1,0 0-1,25 0 1,-25 0 187,0-1-172,0 1-15,0 0 0,0 0-1,0 0 17,25-25-17,-25-50 110,0 25-125,0-24 16,0 24-1,0-25 1,0 25 0,25 25 31,-1 0-32,1 0 1,0 0-1,0 0-15,0 0 32,-25 25 61,0 0-61,0 0-32,0 0 15,0-1 17,0 1-32,0 0 31,-50 0 0</inkml:trace>
  <inkml:trace contextRef="#ctx0" brushRef="#br0" timeOffset="93164.77">17289 10988 0,'0'-24'31,"25"48"63,-25 26-78,25 0-1,-25-1-15,25-24 16,-25 0-1,0 0 17</inkml:trace>
  <inkml:trace contextRef="#ctx0" brushRef="#br0" timeOffset="94685.84">17264 10914 0,'0'-25'47,"50"-24"-47,-25 24 16,24-25-1,-24 50 1,0-25 0,0 25-1,0 0 17,-1 0-32,1 0 15,0 0 16,-25 25-15,0 0 0,0 0-1,0 0 1,0-1-16,0 1 16,0 0-1,0 0 1,-25 0-16,0-1 31,25 1-15,-24-25-1,24 25-15,49-50 219,-24 25-203,25 0-1,-1 0 1,-24 0 0,0 0-1,0 0 16,0 0 16,-25 25-15,0 0-17,0 0 32,0-1-16,-25-24 1,0 0-32,-50 50 15,1 25 1,0-51-1,24 1 1,25-25 0</inkml:trace>
  <inkml:trace contextRef="#ctx0" brushRef="#br0" timeOffset="115711.85">15057 13122 0,'49'-25'140,"26"0"-124,-26 0 0,1 0-16,-25 1 15,0 24 1,-1 0 0,-24-25 30,25 25-30,0 0 0</inkml:trace>
  <inkml:trace contextRef="#ctx0" brushRef="#br0" timeOffset="116733.07">15206 13320 0,'0'-25'31,"49"25"-15,1-49-1,-1-1 1,1 25-16,-25 25 15,0-25 1,-25 50 343,0 25-343,0-25 15,0 0-15,-25-25 15</inkml:trace>
  <inkml:trace contextRef="#ctx0" brushRef="#br0" timeOffset="117351.25">15032 12923 0,'50'0'78,"49"-49"-63,0 24 1,99-50-16,-98 26 16</inkml:trace>
  <inkml:trace contextRef="#ctx0" brushRef="#br0" timeOffset="118967.19">16074 12700 0,'0'-25'0,"0"0"15,-25 1 1,0 24 31,0 0 15,1 49-30,-51-24-17,75 0 1,-25 0 0,25-1-1,0 1 1,0 25 15,0-25-15,0 24 15,0-24-15,0 0 15,0 0-16,25-1 1,0-24 15,0 0-15,0 0 46,-1 0-30,-24-24-32,50-1 15,0-25 1,-26 1 0,1 24-1,0 0-15,-25 0 47,0 0-47,0-24 16,0 24-1,0-49 1,0 49 0,0 0-16,-25 0 31,25 50 47,0 0-47,0 0-15,0 24-1,0-24 1,0 0 0,25 24-16,0-49 31,-25 25-15,25-25-1,-1 0 32,26-25-47,49-49 16</inkml:trace>
  <inkml:trace contextRef="#ctx0" brushRef="#br0" timeOffset="120355.09">16644 12452 0,'-25'0'93,"25"25"-30,-24 0-16,24 24-47,0-24 15,-25 25 1,25-26 0,0 1-1,0 0 1,0 0-1,0 0 32,25-25-15,-1 0-1,1 0-16,0 0 17,25-25-1,-1-25-15,-24-24-1,0 49 1,-25 0-16,0-24 31,0 24-15,0 0-16,0 75 234,0-26-218,0 1-1,0 0-15,0 0 16,50-25 31,-26 0-32,1 0 1,25-50 0,-25 25-16,-1-24 15</inkml:trace>
  <inkml:trace contextRef="#ctx0" brushRef="#br0" timeOffset="122092">17016 12154 0,'0'75'156,"0"-26"-140,25 1-16,0 24 16,0-24-1,0 24 1,-1-49-1,-24 0 17,0-50 327,0 0-343,0 1-16,0-1 15,25 25 17,-25-25-32,25 25 62,25 0-31,-26 0-15,1 0 0,0 0-16,-25 25 93,0 0-77,0-1 0,0 1 15,0 0-31,0 0 47,0 0-47,-50-1 15,-24 1 1,49 0 0,0 0-1,1-25-15,24-25 63</inkml:trace>
  <inkml:trace contextRef="#ctx0" brushRef="#br0" timeOffset="123697">17413 11609 0,'25'0'156,"49"-50"-140,1 25-16,-26 0 15,-24 1 1,0 24 0,0 0-16,0-25 125,0 0-110,-1 25 1,26 0 0,0-50 155,49 50-155</inkml:trace>
  <inkml:trace contextRef="#ctx0" brushRef="#br0" timeOffset="125853.3">17537 12080 0,'-25'0'844,"25"25"-813,0-1-16,0 26 1,0-25 0,0 0 15,0 24-15,0 1-1,25-50 1,-25 25-1,0 0-15,25-1 16,0 1 0,-25 0 15,25 0-31,-25 0 16,24-1 15,-24 1-31,0 0 15,25 0 1,0 0 0,-25-1-1,0 1-15,25 0 16,0 0 0,-25 0-1,0-1 1,25 1-1,-25 0 1,-25 25 15</inkml:trace>
  <inkml:trace contextRef="#ctx0" brushRef="#br0" timeOffset="127305.87">17761 12055 0,'0'25'109,"0"24"-77,0 1-32,24 0 15,1-1 1,0 1 0,0 24-1,-25-49-15,0 0 31,0 0-15,25-50 109,-25 0-94,0-49-15,0 49-16,0 0 31,24 25 16,1 0 0,0 0-31,0 0-16,0 0 31,-1 0 0,-24 25 16,0 0-16,0 0 0,0-1-15,0 1 15,0 0 1,-24 0-1</inkml:trace>
  <inkml:trace contextRef="#ctx0" brushRef="#br0" timeOffset="128681.19">18455 11981 0,'-25'0'46,"0"0"-46,1 0 16,-1 0 0,0 0-1,25 24 32,-25 1-31,25 0 15,0 0-15,0 0-1,0-1 63,25-24-62,0 0 0,0 0-1,-1 0 1,1 0 31,0 0-16,-25 25-31,25-25 16,-25 25-1,25-25 48,-25 25-63,0 0 47,0 0-16,0-1-15,0 1-1,0 0 32,-25-25-47,0 0 47,-25 0 62,1 0-93,24 0 0,-25 25-1,26-25 1,-1 0-1</inkml:trace>
  <inkml:trace contextRef="#ctx0" brushRef="#br0" timeOffset="130372.97">18257 11733 0,'49'0'78,"1"-25"-62,24 25-16,-49-25 15,25 25 1,-50 25 109,24-25-125,1 25 62,0-1-46,-25 1 0,25-25-1,0 25 1,-25 0-16,0 0 16,49-1-1,-49 1 1,25 50-16,0-51 15,0 1 1,-25 0 0,24 0-16,1 24 15,0-24 17,0 25-32,0-25 15,0 24 1,-1 1-1,1 0 1,-25-26-16,50 51 16,-50-26-1,25 1 1,-25 0 0,0-26-16,0 26 15,0-25 1,0 0-1,0-1 1,-25-24 0,0 0 15</inkml:trace>
  <inkml:trace contextRef="#ctx0" brushRef="#br0" timeOffset="146015.49">18009 12750 0,'24'-25'109,"26"0"-109,0 25 16,24-25-1,-24-24 1,-1 49 0,26-25-16,-51 0 15,26 0 1,0 25 0,-26-25-1,1 1-15,0 24 31,0 0 32,0 0 15</inkml:trace>
  <inkml:trace contextRef="#ctx0" brushRef="#br0" timeOffset="156765.21">3225 11286 0,'50'0'125,"-26"0"-109,26 0 0,-25 0-16,24 0 15,1 0 1,0 0-1,-26 0 1,1 0-16,50 0 16,-51 0-1,26 0 1,-25 0-16,0 0 16,49 0-1,-49 0 1,0 0-1,-1 0-15,26 0 16,0 0 15,-25 0-15,24 0 0,-24 0-1,0 0-15,0 0 16,-1 0-1,1 0 1,0 0-16,0 0 16,0 0-1,-1 0 1,1 0 0,0 0-1,0 0 16,0 0-15,24 0 15,-24 0-15,0 0 15,0 0-15,-1 0-1,1 0 17,0 0-17,0 0-15,0 0 16,24 0 0,-24 0-1,0 0 1,0 0-1,-1 0 17,1 0-17,0 0 1,0 0 0,0 0-1,-1 0 313,26 0-312,0 0 0,24 0-16,1 0 15,-1 0 1,0 0-1,1 0-15,24 0 16,-25 0 0,-24 0-1,24 0-15,-49 25 16,0-25 0,0 25-1,0-25 1,24 0 15,-24 0-15,-25 25 124,0-1-108,0 1-1,0 25-16,0-25 17,0 24-17,0-24-15,0 0 16,0 0 0,0-1-1,0 1 1,0 0-16,0 0 15,0 0 1,0-1 15,-50-24 204,-24 0-220,-25 25-15,24-25 16,26 0 0,-26 25-1,51-25 1,-1 0-16,-25 0 109,25 0-93,-24 0-1,24 0 1,0 0-16,-24 0 16,24 25-1,0-25 1,-25 0 0,26 0-16,-26 0 15,25 0 1,-25 0-1,26 0 1,-26 25-16,25-25 16,-24 0-1,24 0 1,0 0-16,0 0 344,-49 0-329,-1 0 1,26 0 0,-50 0-1,-25 0-15,49 0 16,26 0-1,-1 0 1,0 0-16,26 0 16,-26 0-1,25 0 1,0 0 0,0 0-1,-24 0 1,24 0-1,0 0-15,0 0 16,-24 0 0,24 0-1,0 0 1,0 0-16,1 0 16,-1 0-1,-25 0 1,25 0-16,1 0 15,-26-25 1,25 25 15,-24 0-31,24 0 16,-25 0 15,25 0-15,-24 0 15,24-25-15,0 25-1,0-25 1,1 25 0,-1-25-1,25 1 1,-25-1-1,25-25 1,0 25 0,0 1 15,0-1 47,0 0-62,0 0 46,0 0-46,0 1-1,0-1 1,0 0 0,0 0 46,0 0-15,0 1 125,0-1-125,0 0 15,0 0 32,50 25 78,-26 0-156,51 0-1,-50 0 1,-1 0 265,-24 25-218</inkml:trace>
  <inkml:trace contextRef="#ctx0" brushRef="#br0" timeOffset="164167.82">16595 13891 0,'-25'0'0,"25"-25"15,-25 25 1,0 0 0,0 0 31,1 25-16,-26-1-16,25 26 1,0 0-16,1-26 16,-1 26-1,25-25 1,0 24 0,0-24 15,25-25-16,-1 25-15,1 0 16,25-25 15,-25 25-31,-1-1 16,26-24 0,-25 0 15,0 0-16,-1 0 17,1-74 15,0 24-32,0 1-15,-25-1 16,25-24-1,0 24 1,-25 1 0,0 73 124,0 1-124,0 0 0,0 0-1,0 0 1,24-1-16,1 1 15,0 0 17,0-25-17,0 0 1,-1 0 0,76-25-1,24-49-15</inkml:trace>
  <inkml:trace contextRef="#ctx0" brushRef="#br0" timeOffset="165463.64">17190 13791 0,'0'-24'31,"0"-1"-16,-25 25-15,0 0 32,25 49 46,-24-24-78,24 25 15,0-1 1,-25-24 0,25 0-16,0 25 15,0-26 1,0 1 0,0 0-1,0 0 16,25-25-15,-25 25-16,24-25 31,1 0 16,0-25 16,-25-50-48,25 26 1,-25 24-16,25-49 16,-25 24-1,0 0 1,0 26-1,0 48 126,0 26-125,0-25-1,24 24 1,1-49 0,-25 25-16,25-25 15,0 0 1,24 0-1,1-25 1</inkml:trace>
  <inkml:trace contextRef="#ctx0" brushRef="#br0" timeOffset="166898.01">17463 13568 0,'0'25'140,"0"25"-140,25-1 16,-1 26-1,1-1 1,0-49 0,-25 0-16,25 24 15,0-49 1,-25 25 0,0-50 109,0 0-110,0 1 1,0-1-1,24 25 17,26 0 15,-25 0-32,0 0 16,0 0-15,-25 25 15,0-1 1,0 1-17,0 0 1,0 0-1,-25-25 1,-25 25 0,25-1-1,0-24 1</inkml:trace>
  <inkml:trace contextRef="#ctx0" brushRef="#br0" timeOffset="168430.81">17785 13519 0,'0'49'140,"0"1"-140,0-25 16,25 24 0,0-24-1,-25 0-15,0 24 16,25-24-1,0 0 17,-25-50 202,0 0-218,0 1 15,49-1-15,-24 25 15,-25-25-31,25 25 31,0 0 16,-1 0-31,-24 25 15,0 0-16,0-1 1,0 1 15,0 0 1,0 0 14</inkml:trace>
  <inkml:trace contextRef="#ctx0" brushRef="#br0" timeOffset="170409.9">18405 13444 0,'-24'0'31,"24"-25"-31,-25 25 31,0 0 1,0 0 61,25 25-77,-25-25 0,25 25-1,0 0 1,0 24 0,0-24-1,0 0 16,25-25 32,0 0-47,0 0-1,0 25 1,-1-25-1,1 0 1,0 0 0,0 0 31,-25 25 15,25-25-62,-25 24 31,0 1-15,24 0 15,-24 0 0,0 0-31,0-1 32,0 1-17,-24-25 110,-1 0-109,0 0 0,0 0-1,0 0 95,25-25-64,0 1-14,0-1 30</inkml:trace>
  <inkml:trace contextRef="#ctx0" brushRef="#br0" timeOffset="171624.37">18430 14089 0,'0'-25'109,"50"0"-62,-1 1-31,26-1-1,-50 25 1,-1 0-16,1 0 16</inkml:trace>
  <inkml:trace contextRef="#ctx0" brushRef="#br0" timeOffset="192820.07">15851 15379 0,'24'0'94,"1"0"-63,74-25-31,-24 25 16,-1-50 0,-24 26-1,-1 24-15,1 0 16</inkml:trace>
  <inkml:trace contextRef="#ctx0" brushRef="#br0" timeOffset="193771.97">15999 15602 0,'25'0'94,"25"0"-94,24-49 16,1 24-1,-1 0 1,0 0-16,-24 25 15,0-25 1,-26 25 15,-24 25 141,-24 25-141,-1-1-31,-25 26 16,25-26 0,1-24-1,24 0 1</inkml:trace>
  <inkml:trace contextRef="#ctx0" brushRef="#br0" timeOffset="194460.32">15875 15081 0,'0'-25'16,"25"25"93,50 0-109,-51 25 16,26 0 0,-25-25-1,0 0-15,-1 25 16</inkml:trace>
  <inkml:trace contextRef="#ctx0" brushRef="#br0" timeOffset="196058.94">16892 15230 0,'0'-25'63,"-24"25"-1,-26 0 32,25 75-78,-49-26-16,49-24 15,0 50 1,25-26 0,-25-24-16,25 0 15,0 0 1,0-1 0,0 1 30,25-25-30,0 25 15,0-25-15,0 0-16,-1 0 16,26 0 15,-25 0-16,0 0 48,-1-74-47,-24 49-1,0 0 1,0 0-1,0-24 1,0 24 0,0 0-16,0 0 15,0 0 17,0 75 108,0-25-124,0 0-1,25-1-15,0 26 16,-25-25 0,25 0-1,0-25 1,24 0 31,26-50-47</inkml:trace>
  <inkml:trace contextRef="#ctx0" brushRef="#br0" timeOffset="197435.46">17364 15131 0,'-25'0'47,"0"0"-32,25 25 79,-25-25-78,0 49-16,-24 1 15,49-25 1,-25-1 0,0 26-16,25-25 15,0 25 17,0-26-17,25 1 48,25 0-32,-26-25-15,1 0-1,0 0 16,0 0 32,-25-50-16,0 1-32,0 24 1,25 0 0,-25 0-16,0-24 15,0 24 1,24 25 171,-24 25-171,25-1-16,0 26 16,25-50-1,-26 25 1,1-25 0,0 0-1,25-25 16</inkml:trace>
  <inkml:trace contextRef="#ctx0" brushRef="#br0" timeOffset="198695.05">17661 14982 0,'0'50'125,"25"-1"-125,-25 1 16,25 24 0,25-24-1,-50-1-15,24 51 16,1-75-1,-25-1 1,0 1 0,0-74 140,0 24-140,0-25-1,0 0 1,0 26-16,25-26 15,-25 25 1,25 25 0,-25-25-16,25 25 47,24 25-32,1 0 1,-50 0-1,25 0 1,-25-1-16,24-24 16,-24 25-1,0 0 1,0 0 0,0 0-1,0 0 16,0-1-31,0 1 16,0 0 0,-24-25-1,24 25 1,-25-25 15</inkml:trace>
  <inkml:trace contextRef="#ctx0" brushRef="#br0" timeOffset="200048.95">18157 14932 0,'0'-24'16,"0"48"93,0 1-93,0 0-1,0 49-15,25-24 16,0 49 0,0-49-1,0-1-15,-25-24 16,24-25-1,-24-25 95,0 1-95,0-26 1,0 25 0,0 0-1,0 1 1,0-1-16,25 25 94,25 0-79,-25 0 1,-1 0 31,-24 25-47,0-1 47,0 1-32,0 0 17,0 0-32,0 0 31,0 24-16,0-24 1,-24-25 15</inkml:trace>
  <inkml:trace contextRef="#ctx0" brushRef="#br0" timeOffset="201157.86">18827 14560 0,'-25'-24'31,"-24"24"-31,24 0 0,0 0 16,0 0-1,-24 0 1,24 24-1,-25-24-15,50 25 16,0 0 31,0 25-16,0-26-31,25 1 16,0 25-1,-25-1 1,49-24 0,-49 0-16,25 0 15,0 0 1,0 24 0,-25-24-1,25 0 1,-1 0-1,-24-1 1,0 1-16,0 0 16,25 0-1,-25 0 1,0-1-16,0 1 16,0 0-1,25 0 1,0 24-1,0 1-15,-25 0 16,25-25 0,-1 24-1,-24-24-15,25 0 16,0-25 0,0 0-1</inkml:trace>
  <inkml:trace contextRef="#ctx0" brushRef="#br0" timeOffset="202906.91">19150 14784 0,'0'0'0,"-25"-25"16,0 25 46,0 0 32,0 25-78,25-1-1,0 1-15,0 0 16,-24-25 0,24 25-1,0 0 1,0-1 0,0 1 15,0 0 0,0 0 0,0 0-31,24-25 16,26 24 15,-25-24-15,0 25-1,-1 0 1,1-25-16,0 0 16,-25-25 77,0-24-77,25 49 0,-25-25-1,0-25 1,0 25-16,0 1 16,0-1-1,0 0 1,0 0-16,0 50 187,0 0-171,0 24 0,0-24-1,0 0-15,25 0 16,-1 0-1,1-25 1,0 0 93,-25-25-93,50 0 0,-26 0-1,1 0 1</inkml:trace>
  <inkml:trace contextRef="#ctx0" brushRef="#br0" timeOffset="204663.07">19497 14734 0,'0'25'62,"0"0"-46,25-1 0,-1 51-1,1-50-15,-25-1 16,0 26 0,25-25-1,-25 0 1,0-50 124,0-50-124,-50 1 0,26 0-1,-1-1-15,25 26 16,-25-1 0,25 25-1,0 0 1,0 1-1,0-1 32,25 25-31,0 0 0,-1 0-16,26 0 15,-25 0 1,0 0-1,-1 0 1,-24 25-16,25-1 16,0 1-1,-25 0 1,0 0 15,0 24 0,0-24-31,0 25 16,-25-25 0,0 24-1,1-49 17,48 0 108,1-25-124,0 1-1,25 24-15,-26 0 16,1 0 0,25 0-1,-25 0 17,-25 24-1,0 1-16,0 0 1,0 0 0,0 0-1,0-1 1,0 1 15,-50 0-31,0 0 16,26 0-1,-1-25 1,25 24-16,-50-24 94</inkml:trace>
  <inkml:trace contextRef="#ctx0" brushRef="#br0" timeOffset="205830.88">19670 14213 0,'0'-25'47,"50"25"-16,0 0-16,-26 0 1,1 0 15,0 25 47,-25 0-62,0 0 0,50 24-16,-50-24 15,25 25 1,-1-1 0,1-24-1,0 25-15,0 24 16,24-24-1,-24-1 1,0 1 0,25 49-16,-50-74 15,49 25 1,-24-1 0,-25 26-16,50-26 15,-26 1 1,1-1-1,0 26-15,0-1 16,-25-49 0,25-25-1,-25 25-15,0 0 16,-25-25 78,-50 0-79,-73 0 1</inkml:trace>
  <inkml:trace contextRef="#ctx0" brushRef="#br0" timeOffset="206843.54">15975 16867 0,'0'0'0,"0"-25"31,24 25 1,26-24-17,24-1 1,1-25-16,-1 25 15,-24 25 1,-25 0 0</inkml:trace>
  <inkml:trace contextRef="#ctx0" brushRef="#br0" timeOffset="207825.82">16024 17115 0,'50'0'78,"-1"-25"-62,26 1-16,-1-26 15,50 0 1,-25 26-1,-49 24 1,0-25-16,-26 25 31,-24 49 141,-24-24-156,-1 25-1,25-25 1,-25-1-16</inkml:trace>
  <inkml:trace contextRef="#ctx0" brushRef="#br0" timeOffset="208475.27">16123 16644 0,'25'0'94,"25"0"-78,-1 0-1,-24 0 1,0 0-16</inkml:trace>
  <inkml:trace contextRef="#ctx0" brushRef="#br0" timeOffset="209923.66">17116 16818 0,'0'-25'16,"-25"0"15,0 25-31,0 0 32,0 0-1,1 0 47,24 25-62,0 0-1,-25 24-15,25-24 31,0 0-15,0 0 0,0-1-1,25 1 32,-25 0-31,49-25-1,-24 0-15,0 0 16,24 0 0,-24 0 15,-25-25 63,0-24-94,0-1 15,0 25 1,0 0 15,0 50 110,0 0-126,0 0 1,25 0 0,0-25-1,0 0 1,-1 0 0,26 0 15,-50-25-31</inkml:trace>
  <inkml:trace contextRef="#ctx0" brushRef="#br0" timeOffset="211092.49">17512 16594 0,'-24'0'79,"-1"0"-33,25 25-14,-25 0-17,0 25 1,25-26-16,-25 1 16,25 0-1,0 0 1,0 0 31,0-1-16,25 1-15,0-25 15,0 0-31,-25 25 15,25-25 17,-1 0-17,1 0 17,0-25-1,-25-24-16,0 24 1,0-25-16,0 25 16,0 1-1,0 48 126,0 1-125,25 0-1,-25 0-15,49 0 16,-24-1 15,0-24-15</inkml:trace>
  <inkml:trace contextRef="#ctx0" brushRef="#br0" timeOffset="212300.11">17785 16520 0,'0'0'0,"0"-25"15,0 0 17,0 50 77,0 0-93,25 0-16,-25 49 15,25-24 1,25 24-1,-50-24 1,24-1-16,1 1 16,-25-25 15,0-50 63,25-25-79,-25 26-15,0-51 16,50 26 0,-1-1-1,1 0 1,-50 26-16,25 24 15,-1 0 17,1 0-32,0 24 15,0 26 1,0-25 0,-25 24-16,0 1 15,0-25 1,0 24-1,0-24 1,0 0-16,0 0 16,-25 0 15,0-25-15,-25 0-1,1 0 1,24 0-1</inkml:trace>
  <inkml:trace contextRef="#ctx0" brushRef="#br0" timeOffset="213527.69">18381 16321 0,'0'25'94,"0"25"-79,24 24 1,26 1 0,-25 24-1,0 0-15,24-49 16,-49-1-1,0-24 1,25 0 0,-25-50 46,0-74-46,0 49-1,0 1-15,0 24 16,0 0 0,50 25 46,-1 0-46,-24 0-16,25 0 15,-26 0 1,1 0 15,-25 25 16,0 25-47,0 24 16,0-24-1,0 24 1,0-24-16,0-26 16,-25-24 15</inkml:trace>
  <inkml:trace contextRef="#ctx0" brushRef="#br0" timeOffset="-214697.13">19422 16148 0,'0'0'0,"-24"0"15,-26 0-15,25-25 16,0 25 0,1 0-1,-1 0 17,0 25-1,0 0-16,0-1 1,25 1 0,0 0-16,-24 25 15,24-26 1,-25 1 0,25 0-1,0 0-15,0 0 16,0 0 15,0-1-31,25 1 16,24 0-1,-24-25 1,0 25-16,24-25 16,-24 0-1,0 0 16,0 0-31,49-99 47,-74 49-47,25 0 16,0 1 0,0-1-1,-25 0 1,0 26-16,0-1 15,0 74 126,0-24-141,0 25 16,0-1-1,0 1 1,0 0-16,0-25 16,0-1-1,24-24 1</inkml:trace>
  <inkml:trace contextRef="#ctx0" brushRef="#br0" timeOffset="-212209.66">19943 16024 0,'0'25'93,"0"24"-77,25 26 0,0-1-16,25-24 15,-50-1 1,0-24-1,24-25-15,-24-25 172,-49-24-156,24-26 0,-25 1-16,1-50 15,49 25 1,0 24-1,0 26-15,0 24 16,0 0 0,0 0-1,49 25 1,1 0 0,0 0-1,-26 0 1,26 0-16,-25 0 15,24 0 1,-49 25 0,25-25-1,0 25-15,-25 0 32,0-1-17,0 1-15,-25 25 16,-24 24-1,-26 25 1,26-49-16,-1-25 16,50 0-1,-25-25 17,50-25 77,25 0-93,-1 0-1,-24 25 1,0 0-16,0 0 15,-1 0 17,1 0-17,0 0 17,-25 25-17,25 0-15,0-25 16,-25 25-1,0 24 17,24-49-32,-24 25 15,0 0 17,0 0-1,0-1 0,0 1 16,-24-25-16,24 25 0,-25-25-15,0 0 140,25 25 157,0 0-235,-25-25-62</inkml:trace>
  <inkml:trace contextRef="#ctx0" brushRef="#br0" timeOffset="-199616.1">7615 10691 0,'0'-25'140,"50"25"-124,0 0 0,24-25-1,0 25 1,26-25-16,24 1 16,-50-1-1,1 25 1,-51 0-16,1 0 15,-25-25 17,-25 25 15</inkml:trace>
  <inkml:trace contextRef="#ctx0" brushRef="#br0" timeOffset="-197694.6">20092 16644 0,'99'-25'203,"1"0"-203,24-24 15,0-1 1,24 25 0,-98 1-16,-25 24 15,0 0 1,-50 0 234</inkml:trace>
  <inkml:trace contextRef="#ctx0" brushRef="#br0" timeOffset="-196662.07">16495 17909 0,'0'-25'63,"0"0"-32,75-24-16,49 24 1,25-49 0,99-50-1,-50 49-15,-99 75 16</inkml:trace>
  <inkml:trace contextRef="#ctx0" brushRef="#br0" timeOffset="-195963.64">16917 18207 0,'0'-25'31,"25"-25"16,49 25-31,26 1-1,-1-1-15,-25-25 16,1 50 0,-26 0-1</inkml:trace>
  <inkml:trace contextRef="#ctx0" brushRef="#br0" timeOffset="-195333.04">16644 17462 0,'0'-24'15,"0"-1"32,25 25-15,25-25-17,49 25 1,25 0-16,-25 0 15,-24 0 1</inkml:trace>
  <inkml:trace contextRef="#ctx0" brushRef="#br0" timeOffset="-194057.45">18083 17711 0,'0'0'0,"-25"-50"16,25 25-16,-25 25 16,-24 0 15,24 0 0,0 0-15,0 0 15,1 25 32,24 25-48,0-26 1,0 26-16,-25 0 15,25-1 1,0-24 0,0 25-16,0-26 15,0 1 17,25-25-17,24 0 1,-24 0-1,0 0 1,0 0 31,-25-25-16,0-24-15,0-1-1,24 1-15,-24-1 16,0 25 0,0 0-1,25 50 95,-25 0-95,25 0 1,0 24 0,0-24-1,-1 0 16,1-25 1</inkml:trace>
  <inkml:trace contextRef="#ctx0" brushRef="#br0" timeOffset="-192942.9">18405 17686 0,'0'-25'15,"0"0"1,-49 0 0,24 1-1,0 24 16,25 24 63,0 1-78,-25 25-16,25-1 15,0-24 1,0 25 0,0-25-16,0-1 15,0 1 1,0 0 0,0 0-1,25-25 1,0 0-1,0 0 1,0 0 31,-25-75 0,0 26-32,0 24 1,0 0 0,0 0-1,24 25 95,-24 25-95,25 0 1,0-25 0,-25 25-16,0 24 31</inkml:trace>
  <inkml:trace contextRef="#ctx0" brushRef="#br0" timeOffset="-191890.02">18554 17388 0,'0'25'93,"0"0"-61,25 49-17,0 1-15,0-26 16,-1 26 0,-24-26-1,0-24 1,25 0-16,-25-50 94,0-49-79,0 49 1,0-25-1,0 25 1,0 1-16,25 24 47,0 0-47,24 0 16,-24 0-1,0 0 1,0 0-1,0 0 1,-25 24 0,0 1-1,0 0 1,0 0 0,0 0-1,0-1 16,-50-24 1,-49 50-17</inkml:trace>
  <inkml:trace contextRef="#ctx0" brushRef="#br0" timeOffset="-190096.35">19249 17338 0,'-25'0'32,"0"0"-1,0 0-31,1 25 94,24 0-79,0 0 1,-25-25 0,25 49-1,0-24 1,0 0-1,0 0 1,0 0 0,25-25 31,-1 25-47,1-25 15,0 0 1,-25-25 62,25 0-78,0 0 16,-25-25-1,24 50 345,1 25-329,0-25 0,-25 25-31,25-25 31</inkml:trace>
  <inkml:trace contextRef="#ctx0" brushRef="#br0" timeOffset="-188399.4">18951 17214 0,'0'25'78,"25"0"-62,0 25 0,-25-26-16,49 26 15,-24-25 1,-25 0 0,25 24-1,0-24 1,-25-75 140,25 1-140,-25-1-1,0 25-15,0-24 16,24 49 46,1 0-62,0 0 16,0 0 0,0 0-16,-1 25 15,1-1 1,-25 1 0,25 25-1,0-25 1,-25-1-1,0 1 1,0 0 31,-25-25-31,-49 0-1,-1 0 1,26 25-1,24-25-15,0 0 16</inkml:trace>
  <inkml:trace contextRef="#ctx0" brushRef="#br0" timeOffset="-187223.22">19794 17289 0,'0'-25'16,"0"-25"-1,-24 1-15,-1-1 16,-25 25 0,50 1-1,-25 24-15,1 0 47,-1 0-16,25 24 1,0 1-32,0 0 15,-25 25 1,0-1-1,25-24-15,0 0 16,0 24 0,0 1 15,25-50-31,-25 25 16,50-25-1,-26 0 1,1 0-1,0 0 17,0 0-32,0-25 31,-1 0-15,1 0-16,0-24 15,-25-1 1,0 1-1,0 24 1,0 0-16,0 50 109,0 24-93,25-24 0,-25 0-1,25 0-15,-25 0 32</inkml:trace>
  <inkml:trace contextRef="#ctx0" brushRef="#br0" timeOffset="-185838.05">20836 16694 0,'-25'0'16,"1"0"15,-26 0-15,0 0-16,26 0 15,-1 0 1,0 24 0,0 51-16,0-26 15,1-24 1,24 0 0,0 0-1,0 0 1,0-1-1,24 1 1,26 0-16,-50 0 16,50 24-1,-26 1 1,26 0-16,-50-26 16,50 26-1,-26 24 1,1-24-1,25-25-15,-50 49 16,25-49 0,0 0-1,-25 25 1,24-26-16,1 1 16,-25 25-1,0 24-15</inkml:trace>
  <inkml:trace contextRef="#ctx0" brushRef="#br0" timeOffset="-184532.65">21010 16917 0,'0'-25'16,"25"99"171,0 1-187,24-1 16,-24-24 0,-25-1-1,25-24 1,24-50 140,-49-24-156,25 24 16,0 25-1,-25-25 1,25 0 0,24 25-16,-24 0 31,0 0-16,0 0 1,-25 25 0,0 0-1,0 0 1,0 0 0,0-1 15,-25 26 0,-74 0-15,49-1-1,1-49 1,24 0 0</inkml:trace>
  <inkml:trace contextRef="#ctx0" brushRef="#br0" timeOffset="-183417.86">21655 16718 0,'0'0'0,"-50"0"0,1 0 15,24 25 1,0-25-1,25 25-15,0 0 94,25-25-78,0 25-16,-1-25 15,1 24 1,25 26 0,-1-50-16,-24 0 15,0 0 1,25 25 0,-26-25-16,1 0 15,0 0 1,0 0-1,0 0 1,-25 25-16,24-1 31,-24 1-15,0 0 31,0 0-32,0 0 1,0-1 15,0 1 1,-49 0-17,-75-25 1,74 0-16,1 25 15,24-25 1</inkml:trace>
  <inkml:trace contextRef="#ctx0" brushRef="#br0" timeOffset="-182298.17">21481 16222 0,'50'-25'62,"99"-49"-62,-50 24 16,25 1-1,-50 49 1,-49 0 0,-25 25 30,0 24-30,0 26 0,25-1-1,-25 0 1,25-24-16,-25 25 16,25-26-1,24 1 1,-24 24-16,25-24 15,24 24 1,25 25 0,-49 25-16,24-49 15,1 49 1,-1 0 0,-49-25-1,24-49-15,-24-1 16,-25-24 15,-25-25 32,-24 25-32,-50 74-16,-125-49-15,26 49 16</inkml:trace>
  <inkml:trace contextRef="#ctx0" brushRef="#br0" timeOffset="-174834.88">8087 11137 0,'0'25'94,"0"0"-79,24 49 1,-24-49-1,25 50 1,0-1-16,-25 0 16,25 1-1,-25-26 1,0 1 0</inkml:trace>
  <inkml:trace contextRef="#ctx0" brushRef="#br0" timeOffset="-174024.46">8360 11460 0,'0'25'62,"-25"-1"-46,25 51 0,-50-26-16,25 26 15,1 24 1,-1-49-1,0-26-15</inkml:trace>
  <inkml:trace contextRef="#ctx0" brushRef="#br0" timeOffset="-173257.96">8062 11658 0,'25'25'46,"-1"0"-30,1 0-16,0 24 16,0-24-1,-25 0 1</inkml:trace>
  <inkml:trace contextRef="#ctx0" brushRef="#br0" timeOffset="-93220.49">17041 1811 0,'0'-25'125,"-25"0"-47,1 25-62,-1 0-1,0 0 17,0 0-1,0 25-15,25 0 15,-24-25-31,24 25 15,0-1 1,0 1 15,0 0 32,24-25-16,1 0-32,0 0 17,0 0-17,0 0 1,-1 0-1,1 0 1,0 0 15,25 0-15,-26 0 15,1 0-15,0 0 15,0 0-15,-25 25-16,25 0 31,-25-1 0,0 1 32,0 0-16,0 0-47,0 0 31,0-1 0,0 1 0,-50-25-15,25 0 0,0 0 15,1 0 63,-1 0-79,0 0 32,25-25-16</inkml:trace>
  <inkml:trace contextRef="#ctx0" brushRef="#br0" timeOffset="-90995.01">17016 1538 0,'-24'0'16,"-1"0"15,0 0 16,0 0-47,0 0 15,1 0 17,24 25-17,-25-25 1,0 24 0,25 1-1,-25 0-15,25 25 16,-25-50-1,25 25 1,0-1-16,0 1 31,0 0-15,0 0 0,0 0-1,0-1 1,0 1-1,0 0 1,0 0 0,0 0-1,0-1 1,0 26 0,0-25 15,0 0-31,25-1 15,-25 1 1,0 0 0,25 0-16,0 0 15,-25-1 1,25 1 15,-25 0-31,0 0 16,24-25-1,1 25 17,0-25-17,0 0 17,-25 24-32,25-24 15,-1 0 1,26 25-1,-25 0 1,0-25 0,-1 0-1,1 0 1,25 0-16,-25 0 31,24 0-15,-24 0-16,25 0 31,-50-25-15,24 25-1,-24-25-15,25 1 32,0 24-17,-25-25 32,25-25-31,-25 25-16,25-24 15,-25 24 17,0 0-17,0 0 1,0 1-1,0-26 1,0 25 0,0 0-1,0 1 1,0-1 0,0 0-1,0 0 16,-25 25-31,25-25 16,-25 1 15,25-1-15,-25 0 0,0 0 15,1 25-31,24-25 15,-25 25 1,25-24 0,-25-1-1,0 25 1,0-25 0,1 25-1,-1 0 1,0 0-1,0-25 1,0 25 0,25-25-1</inkml:trace>
  <inkml:trace contextRef="#ctx0" brushRef="#br0" timeOffset="-88863.46">14685 8161 0,'25'0'157,"-1"0"-142,1-25 1,0 25-16,0-25 15,0 25 1,-1 0 0,1 0-16,0-25 15,0 25 1,0 0 0,-1-24-1,1-1-15,25 25 16,-25-25 15,24 0-31,-24 25 31,0 0-15,0-25-16,-1 25 16,1 0-1,0-25 1,0 25-1,0-24-15,-1 24 16,26 0 15,-25-25-31,0 25 16,24 0 0,-24 0-1,-25-25-15,50 25 16,-50-25-1,24 25 64,-24-25-64,25 25 32,0 0-47,0-24 16</inkml:trace>
  <inkml:trace contextRef="#ctx0" brushRef="#br0" timeOffset="-86994.08">17215 2456 0,'-25'49'156,"0"-24"-156,25 0 16,-25 24-1,1-24 1,24 0-16,-25 25 15,0-50 1,25 25 0,0-1-1,0 1-15,-25 0 16,25 0 0,-25 24-1,25-24 1,-24 25-1,24-25 17,-25-1-32,25 1 15,-25 0 17,25 0 30,-25-25-31,25 25-15,-25-1-16</inkml:trace>
  <inkml:trace contextRef="#ctx0" brushRef="#br0" timeOffset="-84770.69">16917 3572 0,'0'-25'15,"-25"25"32,1 0-31,-1 0 31,0 0-32,0 0 48,0 25-16,25 0-32,-24-1 32,24 1-31,0 0-1,0 0 1,0 0 15,0 0 0,0-1-15,0 1 15,24-25 1,1 25-17,0-25 16,0 0-15,0 0 31,-1 0-16,1 0 16,-25-25-31,0 0-1,25 25 1,-25-24 31,0-1-16,0 0-15,0 0-1,0 0 1,0 0 31,0 50 187,25-25-218,-25 25-1,25-25 1,-25 25-16,24-25 47,-24 25-47,25-25 47,0 0 0,0 0-32,-25-25 220,0 0-220</inkml:trace>
  <inkml:trace contextRef="#ctx0" brushRef="#br0" timeOffset="-82979.26">16917 3349 0,'-25'0'16,"1"0"-16,-1 0 16,0 0-1,0 0 17,0 0-1,1 0 47,24 24-78,-25-24 16,25 25-1,0 0 1,-25 0-16,25 0 31,0-1-15,0 1-1,-25-25 1,25 25 0,0 0-1,0 0-15,0-1 31,0 1-15,0 0 0,0 0-16,0 0 31,0 0-15,0-1-1,0 1 1,0 0 15,0 0-31,25 0 16,-25-1 15,25 1-31,0-25 16,-25 25-1,24-25 1,1 25-1,0-25-15,0 25 32,0-1-17,-1-24-15,1 0 16,0 0 0,0 0-1,0 0 1,-1 0-16,1 0 15,0 0 17,0 0-1,0 0 0,-1 0-15,-24-24 31,0-1-47,25 0 15,-25-25 17,0 1-32,0 24 15,0 0 1,0 0-1,0 1 1,0-1 0,0 0 15,0 0-31,0 0 16,0-24-1,0 24 1,-25 0 15,25 0-15,0 0-1,-24 25-15,-1-24 16</inkml:trace>
  <inkml:trace contextRef="#ctx0" brushRef="#br0" timeOffset="-81784.85">17339 2431 0,'25'0'110,"24"0"-95,26 25 1,-1 24 0,0-24-16,1 25 15,24-1 1,-24-24 0,-26 25-16,50-25 15,-49-1 1,-25 1-1,0-25 1,-1 25-16,1 0 16,-25 0 15,25-1-31,0-24 47,-25 25-32,0 0 17</inkml:trace>
  <inkml:trace contextRef="#ctx0" brushRef="#br0" timeOffset="-78665.01">18356 3125 0,'25'25'109,"-25"25"-93,24-25-1,1 24 1,25 1 0,-25-1-16,-1 1 15,1-25 1,0 0 0,0-1-1,-75-48 141,25-26-140,1 0 0,-1 26-16,0-26 15,0 0 1,0 26 0,1-26-16,24 25 15,0 0 1,0 1 15,24 24 94,1-25-109,0 25 15,0-25-15,0 25 15,-1 0-16,1 0 17,0 0 46,-25 25-63,0 0 32,0-1-15,0 1-17,0 0 1,0 0-1,-25 0 157,0-1-156,25 1 15,-24-25-15,48 0 265,1 0-281,0 0 31,0 0 1,0 0 30,-1 0-31,1 0 16,0 0 16,0 0 15,0 0-31,-25 25-32,0 0 63,0 0-31,0-1-15,0 1 30,0 0 16,0 0-62,-25 0 15,0-25 32,0 0-17,25 24-30,-25-24 15,1 0 16</inkml:trace>
  <inkml:trace contextRef="#ctx0" brushRef="#br0" timeOffset="-76528.72">18579 2853 0,'-25'0'31,"0"0"-15,1 0 0,-1 0-1,0 0 32,0 0 16,25 24-48,-25 1 17,1-25-32,24 50 15,-25-50 1,25 25-1,0-1 1,-25-24 0,25 25-1,0 0-15,0 0 16,0 0 0,-25-1-1,25 1 1,0 0-16,0 0 15,0 0 1,0-1 0,0 1-1,0 0 1,0 25 0,0-26 15,0 1-16,0 0 1,0 0 0,25-25 15,-25 25-31,25-25 16,-25 24-1,25-24 1,-1 25-16,1 0 31,0 0 0,0 0-15,0-25 15,-1 24-15,1-24 15,0 25-15,0-25 15,0 0-15,-1 0-1,1 0 16,0 0-15,0 0 0,0 0-1,-1 0 1,1 0-16,0 0 31,-25-25-15,50 1-1,-25-1 1,-1 0 15,-24 0 1,25 0-17,0-24-15,-25 24 31,0 0-15,0 0 0,0 1-1,0-1 17,0-25-32,-25 25 15,25-24 1,-25 24-1,1 0-15,24 0 16,0 1 0,-25-1-1,0 25 1,25-25-16,-25 25 16,25-25-1,-25 0 1,25 1-16,-25 24 15,1-25 1,-1-25 15,0 50-31,0 0 16,25-25 0,-25 25 62</inkml:trace>
  <inkml:trace contextRef="#ctx0" brushRef="#br0" timeOffset="-72625.15">16123 3324 0,'25'0'204,"0"25"-173,0-1-16,0 1-15,-1 25 16,1-25 31,0-25 0,0 0-16,0 0 32,-1-50-32,1 25-16,0 25 1,-25-25-16,0 1 16,25-26 15,0 0-15,-1 1-16,-24 24 15,25-25 1,-25 26-1,0-1 1,0 0 0,0 0 93,0 0-93,0 1-1,25-1-15,-25 0 32,0-25 30,25 50-46,-25-24-1</inkml:trace>
  <inkml:trace contextRef="#ctx0" brushRef="#br0" timeOffset="-44309.39">11783 4589 0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2-11-11T05:07:30.83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  <inkml:brush xml:id="br2">
      <inkml:brushProperty name="width" value="0.05292" units="cm"/>
      <inkml:brushProperty name="height" value="0.05292" units="cm"/>
    </inkml:brush>
    <inkml:brush xml:id="br3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17959 6697 0,'0'25'204,"74"49"-173,26 51 0,-51-26-15,1 0 15,49 25 0,-99-99 0,25 0-31,0 74 16,-1-50 0,1-24-1,-25 25-15,25-1 32,0 1-17,-25 0 1,25-1 15,-1-24 0,-24 0-31,25 49 32,-25-49-17,25 25 1,49 123 15,1-73-15,-1 73 15,1-74 0,-26-49-31,-24 24 16,0-24-1,49 49-15,-49-49 32,99 123-17,-74-98 1,-1-1 0,1 1-16,0-26 15,24 51 1,75 24 15,-124-124 0,-1 24 282,51 100-282,49 124 0,50 75 1,-75-174-32,124 148 31,-149-148-31,100 124 15,-25-50 17,49 125-1,-148-249 0,0-25-31,148 199 31,-148-174-15,24 1 0,124 272 15,-49-149 0,50 124 0,-75-198 1,-99-99-32,-1-50 31,-24 24 203,50 100-218,124 149 15,-1 74 0,75 26-15,-74-26 15,74 74 1,-149-222-17,0-25 16,25 24 1,-74-99-32,-25-24 15,49-1 1,-74 0-16,50-24 16,-25 24-1,-1 1 1,26 49-16,-25-25 15,24-24 1,-49 24 0,50-25-1,0 1-15,-26-26 16,1 1 0,-25-25 265,0 49-266,0 0 1,0-24 0,0 49-1,0-24-15,0-1 16,0 1 0,0-26-1,0 1-15,0-25 16,0-1-1,-25-24 79,-24 0-63,-26 25-15,-24 0-16,50-25 16,24 0-1,0 0 1,-25 25-16,-24 24 16,0-24-1,24-25 1,0 25-1,-74 25-15,25-26 16,25 1 0,24 0-1,25-25-15,-24 25 16,-51 24 15,1 1-31,-124 24 31,124-24-31,-100 49 32,1-49-1,-1-1-15,75-24-16,-99 25 31,99-25-16,0 24 1,-124 1 15,149-25-31,0 24 16,-25-24-16,-25 0 16,50 25-1,-25-1 1,24-24-1,26 25-15,0-50 16,-26 49 0,26-49-1,-1 0-15,1 0 16,-25 0 0,0 0-1,-50 0-15,74 0 16,-49 0-1,25 0 1,0 0 0,0 0-1,-25 0-15,-25 0 16,50 0 0,-50 0-1,74 0-15,26 0 16,24 0-1,0 0 1,-24 0 265,-26 0-265,-49 0-16,25 0 16,-75-25-1,1 25 1,24-49-16,25 24 15,-25-25 1,0-24 0,0 0-16,50 24 15,-25-24 1,0-26 0,50 26-1,-75-25 1,50-25 15,-25-50 0,24 50-31,-73-99 32,98 99-32,-98-149 31,24 25 0,124 124 0,25 173 157,-74-222-157,-571-1191-15,-199-323 15,274 595 0,446 770-31,0 74 31,124 223-31,0 0 188,-25-124-172,-223-644 15,-223-572 0,347 919 0,24 123 1,51 150-32,-50-199 15,74 198 1,-50-124 15,-24 26-15,-25-100 15,0 49 0,0 100-15,74 148 15,75 75 16,74 0-31,75 0-1,223 0 16,-199 0-31,199 0 32,-223 25-32,0-25 31,-26 0-31,150 0 31,-174 0-31,-25 0 16,-24 0-1,49 0 17,-99 0-17,49 0 142,75-49-126,1339-348-16,-446 174 17,-372 148-1,-422 75-31,149 0 31,-249 0-31,1 0 31,25 0 1,-125 0-1,-24 0 0,0 0-15,-25 25 31,0 25-16,0-26-15,0 51-1,-25 74 16,-24 74 1,-1-99-1,25 0 0,0-99-31,1-25 16,-1 0 171,-25 0-155,-74 0-1,75 0 0,24 0 0</inkml:trace>
  <inkml:trace contextRef="#ctx0" brushRef="#br1" timeOffset="-202849.47">15255 7863 0,'25'-25'94,"0"25"-16,0-25-47,-1 25-31,1 0 16,0-24 0,0 24-16,-25-25 47,25 25-47,-1 0 31,1-25-31,0 25 62,0 0-15,0-25-31,-1 25-1,1-49 17,0 49-17,0 0 17,-25-25-17,25 25 204</inkml:trace>
  <inkml:trace contextRef="#ctx0" brushRef="#br1" timeOffset="-197570.64">18678 3671 0,'-25'0'78,"25"25"-16,0 0-46,-24 0 0,-1 49-16,25-24 15,-25-26 1,0 51 15,25-1-15,-25-49 15,1 0 0,24 24-15,0-24 15,-25-25-31,25 25 16,0 0 15,0 0 0,0-1-15,-25-24-1,25 50 17,-50 24-17,50-24 17,-24 0-1,24-26-16</inkml:trace>
  <inkml:trace contextRef="#ctx0" brushRef="#br1" timeOffset="-194633.36">18505 4787 0,'-25'0'94,"0"0"-63,0 0 0,0 0-31,1 0 63,-1 0-32,0 25-16,25 0 1,-25-25 0,25 25 15,0 0-15,0-1 15,0 1 0,0 0 0,0 0-15,0 0 31,0-1-16,0 1 16,25 0-16,0-25 0,0 0 1,-1 0-1,1 0 31,0 0-46,0 0 0,0-25 62,-25 0-47,24 25-15,-24-24 15,25-26-15,-25 25 15,0 0 0,0 1-15,0-1 15,0 0-15,0 0 15,0 0 0,0 50 157,0 0-173,0 25 16,0-26-15,0 1 15,0 0 1,0 0-17,25-25 1,-25 25 62,25-25-62,0 0 15,-1 0-16,1 0 17,0 0 124</inkml:trace>
  <inkml:trace contextRef="#ctx0" brushRef="#br1" timeOffset="-192862.84">18480 4564 0,'0'0'0,"-75"0"46,51 0-46,-1 0 16,0 0 31,0 0-16,0 50-15,1-26-1,-1 1 1,-25 50 15,50-51-31,-25 26 32,25-25-17,0 0 1,0 0-1,-24 24 17,24-24-17,0 0 1,0 0 15,0 24 0,0 1-15,0 24 0,0-49 15,49 25-15,-49-26 15,25-24-31,25 50 31,-26-25-15,1-25-1,0 0 1,0 0 0,0 0 15,24 0-16,1 0 17,-25 0-17,49 0 17,-24 0-17,-26 0 1,26-25-1,24-25 17,-74 26-32,50-1 31,-50 0-15,25 25-16,-25-25 93,0 0-77,0-49 15,0 0-15,-25-26 15,25 51-15,-50 24 15,26 0-15,24-25 15,-25 50-16</inkml:trace>
  <inkml:trace contextRef="#ctx0" brushRef="#br1" timeOffset="-191404.44">18753 3572 0,'49'74'109,"-24"-24"-93,124 99 15,25 24 0,-100-98 16,-49-75-31,24 0 15,-49 25-15</inkml:trace>
  <inkml:trace contextRef="#ctx0" brushRef="#br1" timeOffset="-189136.56">19596 4539 0,'-25'0'47,"25"25"15,25 74-31,25 0 1,-26-24-17,-24-50 1,0-50 125,0-50-126,-49 1 16,24 0-15,25 49 0,0 0 15,0 0 16,25 0-16,0 1-15,-1 24 15,1-25-15,25 25 15,-25 0 16,-1 0-16,-24 25 31,0-1-46,0 1 15,0 0-15,0 0 15,0 0 0,-24-1-15,-26-24 15,25 25 1,0-25-17,50 0 141,0 0-124,0 0-17,49 0 1,-49 0 15,0 0-15,0 0 15,0 0 47,-25 25-47,0 0 16,0 0-31,0-1 15,0 1-15,0 0 46,-25-25-15,0 25-16,0-25-15,0 0 31</inkml:trace>
  <inkml:trace contextRef="#ctx0" brushRef="#br1" timeOffset="-187592.55">19720 4341 0,'0'0'0,"-50"-50"47,26 50-47,-26-25 31,25 25 32,0 50-48,1-25 1,-1 0-1,0 24 17,0 1-17,25-1 17,0-24-17,0 0 16,0 0-31,0 24 16,0 26 15,0-50-15,0 24 15,0-24 0,0 0-31,0 0 32,25 0-1,0-1-15,0 1 15,24 25 0,26-1-15,-51-49 15,26 0-15,0 0 15,-1 0-16,26 0 17,-26 0-17,-24-24 1,0 24 15,0-25 0,-25 0-15,0 0 15,0-74 1,0 0-17,0-1 16,0 1 1,-25 50-17,0 49 1,-24 24 15</inkml:trace>
  <inkml:trace contextRef="#ctx0" brushRef="#br1" timeOffset="-186352.19">18877 3646 0,'0'-25'156,"25"25"-125,123 0 16,224 0-15,-198 0-17,0 0 1,-1 0-16,-49 25 15,50 0 1,148 74 15,-98-74-15,-100-25 15,-99 0 0,-125-49 16</inkml:trace>
  <inkml:trace contextRef="#ctx0" brushRef="#br1" timeOffset="-184132.71">21134 4291 0,'0'-25'46,"0"50"33,0 50-64,74 49 16,-49-50 1,0-49-32,-25 0 31,0-50 78,-74-99-93,24 0 15,-24 0 16,74 74-31,24 25 62,26 1-47,0-1-15,-26 25-1,51 0 17,-50 0-17,-1 0 16,1 0 16,-25 25-31,0-1 15,0 1-15,0 0 15,-25 0-15,25 0 15,-49 24-15,24-24-1,0 0 16,75-50 141,-25 25-156,-1 0 15,26 0-15,-25 0 15,0 0 0,-1 0-15,-24 25 31,25 0-16,-25-1-15,0 1 15,0 25-15,0-25 15,0-1-16,0 1 79,-25-25-63,1 0-15,-26 0 15,0 0-15,26 0 62</inkml:trace>
  <inkml:trace contextRef="#ctx0" brushRef="#br1" timeOffset="-182318.39">21283 3894 0,'-25'0'47,"0"0"-31,0 0 15,-49 0 0,0 25-15,49 0 15,0 25-15,25-26 15,-25 1 0,25 0 1,0 0-17,0 0 1,0 24 15,0-24-31,0 49 31,0-24-31,0 0 32,0-26-17,0 1 1,0 0-1,0 0 1,0 0 15,25 24 1,0-24-17,-25 0 16,25 0-31,-1-1 32,1-24-32,0 25 15,0-25 1,0 25 15,24-25 0,-24 25-15,49-25 15,-24 0-15,24 0 31,-24 0-32,-25 0 17,0 0-17,-1-25 1,1 0 15,0 0 0,0 1-15,0-26 15,-1 25-15,-24-24 15,0-1-15,0 25-1,0 0-15,0-24 16,0 24 0,-24-74-1,-1 74 17,0-25-17,-49-24 16,-50 0 1,49 49-32,50 0 15,1 25-15,-26 50 32</inkml:trace>
  <inkml:trace contextRef="#ctx0" brushRef="#br1" timeOffset="-179214.05">19844 5035 0,'0'25'187,"0"74"-140,25-49-16,0 24-15,0 26 15,24-1-15,-24 0 15,25 0-15,-26-24 15,1-1 0,25 25-15,-25 1 15,24-26-15,-24 0 15,0-49-15,-25 0 15,25 0-15,-25-75 109,0 25-110</inkml:trace>
  <inkml:trace contextRef="#ctx0" brushRef="#br1" timeOffset="-178313.46">20390 6102 0,'0'25'172,"0"0"-141,0 74 16,0-74-31</inkml:trace>
  <inkml:trace contextRef="#ctx0" brushRef="#br1" timeOffset="-177561.27">20067 6251 0,'25'0'141,"0"0"-126,25 0 17,-26 0-17</inkml:trace>
  <inkml:trace contextRef="#ctx0" brushRef="#br1" timeOffset="-172555.15">20464 7020 0,'-25'0'63,"1"-25"-16,24 0-32,-25 0 17,25 1-1,0 48 156,0 51-140,25-26-47,24 75 31,-49-99 1,25-25-17,0 75 17,0-51-32,-25 1 15,24-25-15,-24 50 31,25-25-15,-25-1 0,25-24 62,-25-49-16,0-1-46,0-74 0,0 75 15,74-51-16,1 76 17,49 24-1,-99 0-15,24 0 15,-49 24-16,25 1 1,-25 0-16,0 25 31,0-26-15,0 26 0,0 0 15,0-1-16,-25 26 17,1-51-17,-1-24 17,-99 75-17,49-26 16,50-49-15</inkml:trace>
  <inkml:trace contextRef="#ctx0" brushRef="#br1" timeOffset="-170937.05">20687 6672 0,'-74'0'31,"24"0"-15,1 0 15,24 0-15,-25 25 15,1 0-16,24 25 1,0-26 15,0 1 1,-24 50-1,49-26-16,0 26 1,-25-1 15,25-24-15,0-25 0,0 24 15,0 26-16,0-51 17,0 26-17,0 0 17,25-26-32,24 26 31,-49-25-31,50 0 15,0 24 17,24 1-17,0-25 17,1-1-17,24-24 16,50 0-15,-25 0 15,0-49 1,-99 24-17,0 0 1,-25 0 15,24-24-15,26-100 15,-50 124-15,0-74 15,0 49-16,0 26 17,0-1-17,0-99 1,-74 25 15,-1-50-15,-24 0 15,25 50-15,49 99 15</inkml:trace>
  <inkml:trace contextRef="#ctx0" brushRef="#br1" timeOffset="-161106.26">21680 4638 0,'0'25'125,"0"149"-94,0 99 0,0-149-31,0 198 31,0-223-31,24-24 32,1-1-17,-25-123 95</inkml:trace>
  <inkml:trace contextRef="#ctx0" brushRef="#br1" timeOffset="-159799.81">21804 6052 0,'0'25'63,"0"0"-48,0 49 1,49-24 15,1 24-31,-25 1 16,-1-26-16,1 1 15,-25-25 1,25 0 15,-25-50 47,25-25-46,-25 1-1,25 24 0,24-25-15,-24 50 15,-25-25-15,25 25 15,0 0 0,-25 25-15,25 0 15,-25 0-31,0 0 31,0-1-31,0 1 16,0 0 15,0 0-15,-25-25 15,0 0 47</inkml:trace>
  <inkml:trace contextRef="#ctx0" brushRef="#br1" timeOffset="-158438.21">21952 5854 0,'-24'0'31,"-1"0"-15,-149 74 0,125-24 15,49-25 0,0 0-15,-25-1 15,0 100-15,0 0 15,0-74 0,25 49-15,0-74-1,0 49 17,25-49-1,0 0-15,-25 0 15,25 0-16,24 24 1,1-24 15,0 0-15,24 0 15,25-25 0,1 0 1,-1 0-17,0-25 17,-74 25-1,-25-25 0,0-49 16,25-26-31,-25-24-1,24 0 16,-24 50 1,-24 24-1,-26 1 0,0 49-15</inkml:trace>
  <inkml:trace contextRef="#ctx0" brushRef="#br1" timeOffset="-157248.16">21779 4589 0,'74'49'109,"1"1"-109,49 49 16,149 125 15,-149-100-15,-25-25-16,-25-25 15,25 1 1,-49-51-16,-25 1 31,0-25-15,-1 0 78,1 0-48,0 25-30,-25 0 0,25 0-1,-25-1 1,49 51 0,-24-26-1,0-24 1,-25 25 15,0-25-15</inkml:trace>
  <inkml:trace contextRef="#ctx0" brushRef="#br1" timeOffset="-155109.59">23342 5928 0,'-25'0'16,"-25"0"-1,-24 0-15,49 0 16,0 0 0,0 0-1,1 0 1,24 25 62,0 25-62,0-25-1,0-1 1,0 1-1,0 0 17,24-25-1,1 0-15,25 0-1,-25 0 1,-1 0-1,1 0-15,0 0 32,0 0-17,0 0 17,-1 0-1,1 0 0,0 25-15,-25 0 31,25-25-47,-25 24 15,0 1 1,0 0 15,0 0-31,0 0 16,0-1 31,-25 1 15,0-25-46,0 0-1,1 0-15,-1 25 32,0-25-17,0 25 1,0-25-16,1 0 94,-1 0-94,25-25 31,-25 25-16,25-25 1</inkml:trace>
  <inkml:trace contextRef="#ctx0" brushRef="#br1" timeOffset="-153640.12">23193 5730 0,'0'0'16,"-25"0"-16,0 0 15,0 0 1,1 0-16,-1 0 47,0 25-47,-25 24 16,1 1-1,24-50 1,-50 124 15,51-74-15,24-26 15,0 51 0,0 24-15,0 25 15,0-74-31,0-1 16,0-24-1,0 0 1,0 0 15,0-1 0,49 1-15,1 0 0,-1 0-1,1 0 17,25 24-1,-51-49-31,26 0 15,0 0 1,24 0 0,-24 0-1,24 0 1,0-25-16,1 25 16,-26-24-1,-24-1 1,0 25-16,0 0 15,0-50 1,-1 25 0,1-24-1,0 49-15,-25-25 16,0 0 15,0 0-31,0 1 16,0-26-1,0 0 1,0-24-16,0 0 16,0 24-1,-25 0 1,-24-24 0,24 49-1,0 25 1,0 0-1,-24-25-15,49 1 16,-25 24 0,0 0-1</inkml:trace>
  <inkml:trace contextRef="#ctx0" brushRef="#br1" timeOffset="-149426.74">14213 1513 0,'25'25'78,"0"49"-78,49 75 31,50 50 0,25 49 1,25 0-17,99 173 17,-124-148-1,-100-198-16,150 247 17,-150-248-17,100 274 17,-124-249-17,49 0-15,-24 0 31,0 1-31,74 98 32,-25 25-17,50 25 17,-25 0-1,-50-148-31,75 148 31,-50-100-31,-49 1 31,123 199-15,26-26 0,-26 1 15,-24-51 0,50 26-15,49 0-1,-25 74 17,50 25-1,-100-100-16,-73-98 17,-51-125-17,75 199 1,-124-124 15</inkml:trace>
  <inkml:trace contextRef="#ctx0" brushRef="#br1" timeOffset="-143215.31">9997 3076 0,'-25'0'125,"0"0"-93,0 0-32,0 0 31,1 0 16,-1 0-16,0 0 0,0 25 16,25-1-16,0 1 16,25-25 16,-25 25-32,25-25 0,0 0-15,-1 0 15,-24 25 0,25-25-15,0 0 0,0 0 15,0 0-16,-1 0 17,1 0-17,0 0 32,-25 25-31,25-25-1,-25 24 17,25-24-17,-1 25 1,-24 0 31,0 0-16,0 0-15,0-1 15,0 1 31,-24-25 95,-1 0-142,0 0 1,0 0 31,0 0-32,1 0 17,-1 0-1,25-25 63</inkml:trace>
  <inkml:trace contextRef="#ctx0" brushRef="#br1" timeOffset="-142115.39">10344 3225 0,'25'0'266,"124"-50"-204,-125 50-46,1-25-1,0 25 17,0-25-17,-25 1 16</inkml:trace>
  <inkml:trace contextRef="#ctx0" brushRef="#br1" timeOffset="-141249.78">10468 3349 0,'25'0'94,"24"-25"-63,-24 25-15,50-25-1,-26 0 16,1 0 1,-50 1-17</inkml:trace>
  <inkml:trace contextRef="#ctx0" brushRef="#br1" timeOffset="-140259.09">10418 2952 0,'25'0'109,"0"0"-93,0 0 15,24 25 0,-24-25 0,-25 24 16</inkml:trace>
  <inkml:trace contextRef="#ctx0" brushRef="#br1" timeOffset="-139290.55">10815 3225 0,'-49'99'31,"98"-198"-31,-123 272 31,49-148-31,0 25 32,25-75 30</inkml:trace>
  <inkml:trace contextRef="#ctx0" brushRef="#br1" timeOffset="-136439.68">11212 2654 0,'-25'0'63,"0"0"-48,1 0 16,-1 25-15,0-25 15,0 25 1,0 0-17,1-25 16,24 24-15,0 1 15,0 0-15,0 25 15,0-26 0,0 1 1,0 0-1,0 0 0,0 0-15,0-1 15,24-24 0,1 0 1,-25 25-17,25-25 1,0 0 15,0 0-15,-1 0 15,1 0 16,0-25 62,-25 1-93,25-1-1,-25 0 1,0 0 0,0 0-16,0 1 31,0-1-15,0 0 15,0 0 0,0 0-15,0 1 15,0-1-15,0 50 202,0-1-186,0 1-1,0 0-16,25 0 1,-1 0 78,1-25-63,-25 24-15,25-24 46,-25 25-15,25-25-31,0 0 46,-25-25 219</inkml:trace>
  <inkml:trace contextRef="#ctx0" brushRef="#br1" timeOffset="-133981.59">11510 2555 0,'0'25'94,"0"24"-63,0 26 0,0-50-31,25-1 16,-25 1-1,0 0-15,0 0 32,24-25 15,-24-25 203,-24-99-219,-26 25 16,50 49-16,50 25 16,49 0-16,-74 25 0,-1 0-15,1 0 15,-25 50 32,0-25-32,0 49-15,-25-49 15,1 0-31,24 0 15,-25-25-15,25 25 313,-25-25-297,0 24 30,50-24 126,25 0-140,24 0 14,-49 0-14,0 0 30,-25 25 16,0 0-46,0 0-32,0 0 31,0-1 0,0 1-15,-25-25 15,0 0-15,0 0 15</inkml:trace>
  <inkml:trace contextRef="#ctx0" brushRef="#br1" timeOffset="-132369.76">10319 4118 0,'0'-25'47,"-25"0"-31,-24 25 15,24 0 0,0 25-15,0-25-1,25 49-15,-49-24 32,49 0-17,0 0 1,0 0 15,0-1 0,24 1 1,1-25-17,0 0 1,0 25 0,0-25 15,-1 0-16,26 0 1,-25 25 15,0-25 1,0 0-17,-1 25 16,-24-1 1,0 1-1,0 0 0,0 0 0,0 0-15,0 24 0,0-24 15,-24-25 16,-1 25-16,-25-25-15,25 0 15,-24 0-15,49-50-1,0 25 16</inkml:trace>
  <inkml:trace contextRef="#ctx0" brushRef="#br1" timeOffset="-131549.18">10592 4465 0,'25'0'125,"24"0"-109,26-50 15,-50 50-15,24-25-1,-24 1 17,0-26-1</inkml:trace>
  <inkml:trace contextRef="#ctx0" brushRef="#br1" timeOffset="-130341.59">10716 4539 0,'25'0'171,"49"-25"-155,-24 25 15,-25 0-15,-1-24 15,1 24-15,0 0 15,0-25-15,-25 50 171,-50 148-124,25-173-32,25 25 0,0-50 32</inkml:trace>
  <inkml:trace contextRef="#ctx0" brushRef="#br1" timeOffset="-129496.94">10567 4242 0,'50'0'94,"-1"0"-78,-24 0-16,0 0 31</inkml:trace>
  <inkml:trace contextRef="#ctx0" brushRef="#br1" timeOffset="-126200.27">11535 4118 0,'0'-25'47,"0"0"0,-25 25-16,0-25-15,0 25 15,0 0 0,1 0 32,-1 25-48,-25 49 16,25-24 1,0 0-17,25-26 1,0 1 15,0 0 0,0 0-15,0 0 0,0-1 15,25 1 0,-25 25 0,50-25-15,-25-1 0,24-24 15,1 25-15,0-25 15,-26 0 0,1 0-15,0 0-1,-25-25 95,25-49-95,-25 24 1,0 26 15,0-1-15,0-25 46,0 25-30,0 1-17,0-1 1,0 0 31,0 50 93,0 24-108,0-24-1,0 0-16,0 0 17,25-25-32,-25 25 15,24-25-15,-24 24 16,25-24 15,-25 25-31,50 0 16,-25-25-1,-25 25 1,24-25 0</inkml:trace>
  <inkml:trace contextRef="#ctx0" brushRef="#br1" timeOffset="-124853.51">12279 3572 0,'-25'0'32,"50"0"-32,-100 0 15,50 0 16,25 25 79,-24-1-95,24 76 17,0-51-1,0 26 0,0-26-15,24 1-1,1 0 17,-25-26-17,25 1 17,-25 0-17,0 0 16,25-25-31,0 25 16,-25-1 15,24 1-15,1 25 15,0 24 0,25 1-15,-50-1-16,49-49 31,-49-75 63,0 25-78</inkml:trace>
  <inkml:trace contextRef="#ctx0" brushRef="#br1" timeOffset="-118684.26">12552 3721 0,'-25'0'16,"0"-25"15,0 25-15,0 0 15,0 0 16,25 25 0,0 0-16,-24 24 0,24 1-15,0-25 15,0-1 31,0 1-46,0 0 0,0 0 15,0 0 0,0-1-31,0 1 31,24-25 1,-24 25-17,25-25 17,0 0-17,0 0 16,0 0 1,0 0-17,-1 0 1,26 0 0,-25-25-1,0 25-15,-1 0 31,-24-25-15,0-24 62,0-1-47,0-49-15,0 25 15,0 49 1,0 50 124,0-1-125,0 1-15,0 0-1,0 25 17,25-26-17,0 1 16,0 0 1,0-25 15,-1 0-16,1 0-16,0 0 17,-25-25-1,25 25-15</inkml:trace>
  <inkml:trace contextRef="#ctx0" brushRef="#br1" timeOffset="-116532.69">12899 3621 0,'0'25'125,"0"25"-94,74 49-15,-49 0 15,0-49 0,-25-25-15,0-50 124,-75-173-93,26 98-15,49 26-1,25 49 16,-1 25-32,1-50 1,50 26 0,-51 24-1,1 0 16,0 0-15,-25 24 31,0 1-31,0 0 15,0 0-16,0 0 1,0 24 15,-25-24 1,0 0-17,-24 0 16,74-25 204,49 0-204,-49 0 16,0 0 15,-1 0 1,-24 25-47,25-1 15,-25 1 16,0 0-32,0 0 17,0 0-17,0-1 32,-25 1-16,1-25 1,-1 25-17,0-25 16</inkml:trace>
  <inkml:trace contextRef="#ctx0" brushRef="#br1" timeOffset="-114352.86">13320 3448 0,'0'25'110,"0"-1"-79,50 51-15,0 24 15,-26-49 16,-24-25-16,0-1 0,0 1-15,0-50 140,-24-24-140,-51-75-1,75 99 1,-25-25 0,1 25-1,24 1-15,0-1 16,0 0 62,24 25-62,26-25 15,-25 25 0,24 0-15,-49 25 62,0 0-62,0 0 15,0-1-16,0 1 17,0 0-17,0 0 17,-24 0-17,-1-25 16,50 0 110,-1 0-110,-24-25-15,25 25 15,25 0-15,-25 0 31,0 0 0,-25 25-1,24-25-30,-24 24 0,0 1 15,0 0-15,0 25 15,0-25-16,0-1 17</inkml:trace>
  <inkml:trace contextRef="#ctx0" brushRef="#br1" timeOffset="-112958.8">13444 3175 0,'0'-25'47,"50"25"-31,49 0-1,-49 0 17,-50 25 93,0 25-110,50 24 17,-26-24-17,26 24 16,0 25-15,24 0 0,-49-49-1,0 49 17,24-49-1,-49 24-16,25-74-15,0 50 32,-25-25-17,0 0 17,0 24-1,25-24-16,-25 0 17,0 0-17,0 24 17,0-24-32,0 0 15,0 0 1,0-1 15,-25-24 110</inkml:trace>
  <inkml:trace contextRef="#ctx0" brushRef="#br1" timeOffset="-109949.68">10890 5655 0,'0'-24'31,"-25"-125"16,-25 50-16,1-25 1,-75 0-17,-50 49 16,-149 50 1,-173 224-17,-99 222 17,545-346-17,-24 322 16,74-124 1,0-125-17,25 175 17,49 24-17,50-99 16,0-25-15,0 25 15,-24-49-15,24-1 15,-25 1-15,-50-125-1,26 125 17,-50-125-1,-25-24-15</inkml:trace>
  <inkml:trace contextRef="#ctx0" brushRef="#br1" timeOffset="-109232.81">10145 8359 0,'0'25'31,"-49"99"0,-26 25 1,1 49-17,49-99 16,0-99 1</inkml:trace>
  <inkml:trace contextRef="#ctx0" brushRef="#br1" timeOffset="-108505.97">9525 8979 0,'0'-49'47,"-24"49"-31,48 0 77,150 0-61,74 0-1,-124 0 0</inkml:trace>
  <inkml:trace contextRef="#ctx0" brushRef="#br2" timeOffset="-101588.31">9327 10393 0,'-25'0'156,"-25"0"-125,26 0-31,-1 0 16,0 50 31,25-25-31,0-1-1,0 51 1,0-50-1,0 24 17,0-24-1,25-25 16,0 0-47,24 0 15,1 0 17,-25 0-17,0 0 17,-1 0-17,1 0 16,0 0-15,0 0 15,0 25-15,-25 0 15,0-1 0,0 26 1,0-25-17,0 0 1,0 49 15,0-49-15,-25 0 46,-25-25-30,25 0-1,1 0-16,-1 0 17,25-25-1,0 0 16</inkml:trace>
  <inkml:trace contextRef="#ctx0" brushRef="#br2" timeOffset="-100713.48">9674 10765 0,'0'-25'125,"25"1"-109,49-1-1,1-25 1,49-24 0,-75 49 15,-24 25 0</inkml:trace>
  <inkml:trace contextRef="#ctx0" brushRef="#br2" timeOffset="-99602.4">9798 10864 0,'25'-24'62,"25"-1"-46,24 0-1,25-25 1,-49 26 15,-1-1-15,-24 25 15,-25-25-31,0 50 219,0 24-188,0-24 0,0 0-15,-25-25 93</inkml:trace>
  <inkml:trace contextRef="#ctx0" brushRef="#br2" timeOffset="-98940.54">9798 10592 0,'0'-25'47,"50"25"15,-25 0-31,24-25-15</inkml:trace>
  <inkml:trace contextRef="#ctx0" brushRef="#br2" timeOffset="-96797.47">10344 10368 0,'0'0'31,"0"-24"-15,-25 24 15,0 0 0,0 24 63,1 1-78,24 0-16,0 0 31,0 0 0,0-1-31,0 1 32,0 0-1,0 0 0,0 0 0,24-25-15,1 24 15,-25 1-15,25-25 15,25 0 0,-25 0 16,-1 0-31,1 0 46,0 0-15,-25-49-31,0 24-1,0 0 17,0 0-1,0 0-15,0 1-1,0-1 63,0 50 141,0 49-156,25-49-32,-25 0-16,25-25 17,-1 0-1,1 0-15,25 0 15</inkml:trace>
  <inkml:trace contextRef="#ctx0" brushRef="#br2" timeOffset="-94913.84">10691 10294 0,'-25'0'94,"25"25"-1,0 0-61,0-1-1,0 1 0,0 0-15,0 0 31,0 0-47,0-1 31,0 1 0,25-25 63,-25 25-63,25-25 0,0 0 16,0 0-47,-1 0 16,-24-25 31,0 0 31,0 1-62,0-26 15,0 0 0,0 26-15,0 48 234,50 51-203,-25-50-16,0-25 63,-1 0-32,1 0-46,-25-25 62</inkml:trace>
  <inkml:trace contextRef="#ctx0" brushRef="#br2" timeOffset="-92793.72">11038 10170 0,'0'50'125,"0"-26"-109,50 76 0,0-51 31,-50-24-32,0-75 173,-50-123-126,25 98-46,25 51 15,25-1 0,0 0-15,24 25 0,-49-25-16,25 25 31,0 0-31,0 0 15,0 0 32,-25 25-31,0 25 0,0-26 15,0 51-16,0-50 79,-25-25-78,0 24-1,50-24 235,0 0-218,24 0 15,-24 0-16,0 0 31,-25 25-15,0 0 0,0 0 0,0 0-16,-25-25 32,-25 24-48,1-24 17,49 25-1,-25-25 63</inkml:trace>
  <inkml:trace contextRef="#ctx0" brushRef="#br2" timeOffset="-89521.11">11460 10071 0,'0'25'93,"25"24"-61,-25 1-1,25-25 0,-25-1-15,0-73 249,-25-125-218,0 124-16,25 26 1,0-1-17,25 0 17,0 0-32,0 0 31,24 25-31,-49-24 15,50 24 17,-25 0-1,-1 0-15,-24 24 15,0 1-16,0 0 1,0 25 15,0-26-15,0 1 15,-49 25-15,-100 49 15,124-74 0,50-50 110,-25 0-125,74 25 15,-24-24-16,-25 24 1,0 0 15,-1 0-31,1 0 32,0 0-1,0 0-16,0 0 64,-25 24-33,0 1-14,24 0-17,-24 0 17,0 0-1,0-1-16,-24-24 126,-51 0-94,50 25-47,1-25 172,-1 0-157,0 0 32</inkml:trace>
  <inkml:trace contextRef="#ctx0" brushRef="#br2" timeOffset="-87200.03">11559 10542 0,'0'-25'109,"50"25"32,-50-25-126,74 1 16,-49 24 1,0-25-17,25 25 17,-1-25-17,1 0 16,-25 25 16,-1 0-47,1 0 32,0 0-32,0-25 15,0 25 1,-1 0 31,-24-24 0</inkml:trace>
  <inkml:trace contextRef="#ctx0" brushRef="#br2" timeOffset="-82273.58">19422 5308 0,'25'0'204,"25"0"-173,24 0 16,-24-25-16,-25 25 0,-1-24-31,1 24 16,0-25-1,0 25-15,0 0 32,-1-25-1,1 25-15,25-25 15,-25 25-31,-25-25 15,25 25-15,24 0 32,1 0-17,-25 0 1,24-24 15,1 24 0,-25 0-15,-25-25 15,74 0 1,-173 50 218,-149 99-204,223-124 1,-149 74 0,100-49-16,24-25 32,-24 25-32,-1 0-15,26-25-1,24 24-15,-49 1 32,49-25-17,0 0 1,50 0 171,173-49-140,-123-1-47,73 0 32,-73 1-17,-26 49-15,51-50 31,-1 50 1,-25-25-1,-49 25 31,0-24-30,25 24-17,-26-25 1,1 25 31,0 0 62</inkml:trace>
  <inkml:trace contextRef="#ctx0" brushRef="#br2" timeOffset="-79609.8">11609 10468 0,'25'0'219,"99"-50"-157,-50 25-31,-49 25-15,0-25 15,0 25-15,24-24 15,-24 24 0,0 0 1,-25-25 655</inkml:trace>
  <inkml:trace contextRef="#ctx0" brushRef="#br2" timeOffset="-74424.15">9451 11981 0,'-25'-25'78,"-24"25"-31,-1 0-16,25 0-31,0 0 16,25 25 47,0 24-32,0-24 0,0 25-15,25-50 46,25 24-46,-1-24 15,-24 0-15,74 0 15,-74 0 0,0 0-15,-25 25 31,25-25-47,-25 25 15,0 0 17,25-25-1,-25 25-16,0 24 17,0-24-17,0 25 1,0-25 31,0-1-32,0 1-15,0 0 32,-25-25-17,0 0 1,-25 25 15,26-25-15,-1 0 46,0-25-30,25 0-1,0 0 0,0 1 32</inkml:trace>
  <inkml:trace contextRef="#ctx0" brushRef="#br2" timeOffset="-73577.95">9922 12303 0,'-25'0'32,"25"-25"77,25 25-62,25-24-31,-1 24-1,75-75 16,-49 25-15</inkml:trace>
  <inkml:trace contextRef="#ctx0" brushRef="#br2" timeOffset="-72477.31">10021 12378 0,'-24'0'16,"24"24"0,74-24 155,149-74-124,-173 49-15,-50 75 171,-25 24-156,25-49-32</inkml:trace>
  <inkml:trace contextRef="#ctx0" brushRef="#br2" timeOffset="-71920.01">9897 12055 0,'0'-25'78,"25"25"-47,0 0-15,74-25 15,-74 25-16</inkml:trace>
  <inkml:trace contextRef="#ctx0" brushRef="#br2" timeOffset="-69644.57">10642 11857 0,'-25'0'93,"0"0"-77,0 0 15,0 0 1,25 24 46,-24 1-63,24 25 1,-25-25 15,25-1 16,0 1-16,0 0-15,0 0 15,0 0-15,0-1 15,0 1-15,0 0 15,25-25-15,-25 25-1,24-25 32,-24 25-31,25-25 31,0 0-32,0 0 16,0 0-15,-1 0 31,1 0 0,-25-50 31,25 0-47,-25 26-15,0-1-1,0-25 17,0 25-1,0 1-15,0-1 15,0 0 0,0 50 172,0 49-172,25 1 1,-25-51-1,25-24-15,-25 25 15,24-25 0,1 0 16,0 0-47,0 25 31,24-25-15,-24 0 15,0 0 0</inkml:trace>
  <inkml:trace contextRef="#ctx0" brushRef="#br2" timeOffset="-67729.48">11063 11832 0,'-25'-25'31,"1"25"16,-1 0-47,0 0 78,25 25-31,0 0-16,0-1-15,-25-24 15,25 25-16,0 0 17,0 25-1,0-26-15,0 1 15,0 25 0,0-25-15,25-1 15,0 1 0,0-25-15,-1 0 15,1 0 32,0 0-32,0 0-16,-25-25 79,0-24-63,0-1-15,0 25 15,0 1-15,0-1 0,0 0 15,0 0-16,0 0 17,0 50 249,0 0-250,25 0-15,-25 0 15,24-25-31,1 0 31,0 24-15,0-24 31,0 0-32,-1 0 1,101-49 15</inkml:trace>
  <inkml:trace contextRef="#ctx0" brushRef="#br2" timeOffset="-65462.09">11386 11782 0,'0'25'109,"0"25"-93,49 24 15,-24 0 0,-25-49 0,0 0-15,0-50 187,-49-124-156,24 1-16,25 123 0,0-25 1,25 50 46,24 0-47,-24 0-15,0 0-1,0 0 17,-25 25 14,0 0-30,0 0 31,0-1-31,0 1-1,0 0 16,-25-25 1,0 25-32,25 0 31,25-50 156,24 25-140,-24 0-15,0 0-1,0 0 0,0 25 16,-25-1-31,0 1 15,0 0-16,0 0 32,0 0-15,0-1-1,-25 1-16,0 0 1,0 0 15</inkml:trace>
  <inkml:trace contextRef="#ctx0" brushRef="#br2" timeOffset="-64268.78">12105 11187 0,'-74'0'46,"49"0"-46,0 0 16,0 0 0,0 25 109,25 49-94,0 1-15,0-1 15,0-24-16,0-1 17,0 1-17,0 24 17,25-49-17,-25 25 1,25-1 15,0 26 0,0-1-15,-1-24 15,1 49-15,0-50 15,-25 1-15,25 25-1,0-26 17,-50-49 14</inkml:trace>
  <inkml:trace contextRef="#ctx0" brushRef="#br2" timeOffset="-61973.18">12130 11534 0,'-25'0'31,"25"25"94,0 0-93,0 0-17,0 24 16,50 26-15,-50-26 15,24 1 1,-24-25-17,25-25 16,-25 49-15,0-24 15,25-50 204,-25 0-204,25 1 47,0 24-47,-1 0-31,1 0 47,0 0 63,0 0-64,-25 24-14,0 1-17,0 0 17,0 0-1,0 0 16,0-1-32,0 1 17,-25-25 108,0 0-124,0 0 46,1 0-30,24-25 14,0 1 1</inkml:trace>
  <inkml:trace contextRef="#ctx0" brushRef="#br2" timeOffset="-60557.34">12700 11534 0,'-24'0'31,"-1"0"1,0 0-32,0 0 31,0 0 16,1 0 0,24 25-1,0 0-30,0 0 15,0-1 1,0 1-17,0 0 32,24-25-31,1 0-1,0 25 1,0-25 0,0 0 15,-1 25-16,1-25 17,0 0-17,-25 24 32,25 1 0,-25 0-31,0 0 15,0 0-15,0-1 15,-50 1 31,25 0-62,-24-25 32</inkml:trace>
  <inkml:trace contextRef="#ctx0" brushRef="#br2" timeOffset="-59223.93">12502 11088 0,'0'-25'15,"50"0"17,-1 25-17,1-25 16,-1 25-31,-24 0 16,0 0-16,0 0 78,-25 50-47,25-25-15,-1 49 0,-24-24 15,50 24-15,-25 1 15,0 49 0,24-25-15,-24-74 15,-25 24-31,25-24 16,0 0-1,-25 0-15,0 24 31,24-49-15,-24 75 0,0-51 15,0 1-15,0 0 15,0 25-16,0-1 1,-49 1 15,24-25-15,0-25 62</inkml:trace>
  <inkml:trace contextRef="#ctx0" brushRef="#br2" timeOffset="-55086.65">17488 10592 0,'24'-25'78,"1"0"-15,0 25-48,49-50 1,348-123 0,297-175 15,75 51-16,-198 49 17,24 25-1,-347 99-31,-75 74 16,25 0-1,100-24 16,98-50-15,-197 49 0,-51 1-16,224-75 31,-223 100-31,-25-1 31,148 0-15,-148 1 15,-99 24-31,-26 25 16,26 0-1,-25-25 1,0 0 0,49 25-1,-49-24-15,25-1 16,-1 0-1,26 25 1,-26-50-16,1 26 16,-25 24-1,49-25 1,-49 0 0,0 0-16,49 0 15,-24 0 1,-50 1-1,24 24 1,1 0-16,-25-25 16,25 0 93,0 25-93,0-25-16,24 0 15,-49 1 79,25 24-78,49-50-1,1 0 1</inkml:trace>
  <inkml:trace contextRef="#ctx0" brushRef="#br2" timeOffset="-50927.29">18802 8930 0,'0'-25'78,"25"25"-46,0-25-1,0 25-16,24-25 17,1 0-17,223-99 17,-149 75-17,173-75 1,-48 0 15,48 25 0,-49 24-15,-74 1 15,223-50 0,-273 99-15,99-74 0,-74 49 15,74-24-15,0-1 15,75 1-16,24-1 17,-173 26-17,25-1-15,-50 1 16,25-1 0,-25 0-16,0 1 15,0-26 16,-50 51-31,1-26 0,-1 0 16,0 26 0,-49-1-1,0 25 1,-50 0 203</inkml:trace>
  <inkml:trace contextRef="#ctx0" brushRef="#br2" timeOffset="-47829.59">9972 13469 0,'0'-25'63,"-25"25"-32,0 0 16,-24-25-16,-26 25 0,50 0-15,25 25 62,0 0-47,0 0-15,0 0 0,0-1 15,0 1-16,0 0 17,0 0-17,50-25 17,0 0-17,-1 25 16,1-25 1,-25 0-17,-25 24 32,0 1-31,0 0 15,0 0-15,0 0 15,0 24-15,0 1 15,0-25-16,-50 24 17,0 1-1,26-25-15,-1-25 15,0 0-16,-25-50 1,26-24 15,-1 74-15,25-50-16,0 25 47,25 25 31</inkml:trace>
  <inkml:trace contextRef="#ctx0" brushRef="#br2" timeOffset="-47083.31">10170 13791 0,'-25'-24'31,"50"24"79,74-25-79,-49 0-16,124 0 17,-174 0-17,25 1 17</inkml:trace>
  <inkml:trace contextRef="#ctx0" brushRef="#br2" timeOffset="-46128.6">10294 14064 0,'0'-25'63,"0"1"-16,25 24-16,174-75 0,-26 1-15,-98 49 15,-75 50 110,0 0-126,-50 74 17,25-50-1,0-49 0</inkml:trace>
  <inkml:trace contextRef="#ctx0" brushRef="#br2" timeOffset="-45499.01">10245 13519 0,'0'-25'47,"0"0"-15,49 25 14,26 0-14,-26 0-17</inkml:trace>
  <inkml:trace contextRef="#ctx0" brushRef="#br2" timeOffset="-43633.49">11138 13469 0,'-25'0'31,"-50"0"1,1-25 15,49 50 46,0 49-61,1-49-17,24 25 1,0-25 15,0 24 0,0-24-15,0 0 15,0 24 0,24-24-15,-24 0-16,25 0 16,25-25 15,-50 25-31,25-25 31,-1 0 0,1 0-15,0 0 15,0 0 16,-25-25-16,0-50-15,0 26 0,0-50-1,25 24 17,-25 50-1,0 75 172,24 49-156,26-74 0,-25-25 15,0 0 16,-1-25-46,1 25-17,25-25 16</inkml:trace>
  <inkml:trace contextRef="#ctx0" brushRef="#br2" timeOffset="-42279.78">11510 13469 0,'0'0'0,"0"-25"16,-25 25 31,0 0-16,0 0-15,1 0 31,-1 0-1,25 50-30,0-25 15,-25 24-15,25-24 15,0 0 0,0 0 16,0-1-31,0 1 0,25 0 15,0 0 0,-1-25-15,1 0 31,0-25 15,-25 0-46,0 0-16,0 1 31,25-1-31,-25-25 16,0 75 171,25-25-171,-25 25-16,24-25 62,1 0-46,0 0-1</inkml:trace>
  <inkml:trace contextRef="#ctx0" brushRef="#br2" timeOffset="-40357.27">11907 13196 0,'0'0'32,"0"25"61,0 0-77,0 74 15,49 50-15,-24-25 15,-25-75-15,0-24 15,0-74 78,-25 24-93,-49-149 0,24 25 15,50 75-15,0-1 15,25 51 0,0 24-15,0 0 15,49 0-15,0 0 15,-49 0-16,0 24 17,-25 1-17,0 0 17,0 0-17,0 49 16,-25 26-15,0-76 15,50-24 157,25 0-157,24 0 16,-74 25 15,0 0-30,0 0-17,0 0 17,0-1-17,-25 1 32,-24 0-16,24-25-15</inkml:trace>
  <inkml:trace contextRef="#ctx0" brushRef="#br2" timeOffset="-39011.66">12452 12973 0,'0'25'141,"0"-1"-125,0 100 15,0 1-15,25-51 15,0-24-16,0-75 142,-25-25-142,49-49 17,-24 24-17,25 75 16,-1 0-15,-24 0 15,0 25 1,-25 0-32,0 25 31,0-25-16,0-1 1,0 1 0,0 0-1,0 0 17,-25-25-1,-24 0-16,24 25 1,0-25 15,0 0-15</inkml:trace>
  <inkml:trace contextRef="#ctx0" brushRef="#br2" timeOffset="-37640.92">12924 13022 0,'0'-49'47,"0"98"-47,0-123 15,-25 74 110,25 50-109,-25-26 15,25 26 0,0-25-15,0 0 15,0-1-15,25 1 15,0-25 0,-1 0-31,1 0 32,0 25-17,0-25-15,0 0 63,-25 25-63,0 0 31,0 0-15,0-1 15,0 26 0,0-25-15,0 0-1,0-1 17,-50 1 30,0-25-31,50-25 79</inkml:trace>
  <inkml:trace contextRef="#ctx0" brushRef="#br2" timeOffset="-32718.41">21084 9847 0,'-24'0'125,"-26"0"-93,-24 25 14,49 0-14,0 0-32,25 0 31,0-1 0,0 1-15,0 0-1,0 0 17,25-25-1,0 0 0,-1 0-15,1 0-1,0 0 1,25 0 15,-26 25-15,26-25 0,24 0 15,-49 25-16,0-25 17,0 24-1,0-24 0,-25 25-15,0 0 31,0 0-32,0 0 1,0-1 0,0 1 15,0 0-16,-50 25 17,0-1-1,50-24-15,-24-25 15,-1 0 47,0-25-31,0 25-32,25-25 17,-25 25 30,25-24-46,0-1 15,0 0-15</inkml:trace>
  <inkml:trace contextRef="#ctx0" brushRef="#br2" timeOffset="-30975.88">21159 9624 0,'-50'0'31,"25"0"-31,1 0 31,-1 0-15,0 0 31,-25 25-32,26 25 1,-26-50 0,25 49-1,25-24 32,0 0-16,0 49 1,-25-49-1,0 25-15,25-1 15,0-24-16,0 50 17,0-1-17,0-49 1,0 24 15,0 1-15,0 0 15,0-1-15,25 1 15,-25-25-15,25-1-16,0 26 31,0-25-16,0 0 1,-25-1 0,49 1 15,26 0-15,-51 0-1,51-25 16,74 0 1,-75 0-1,75-99-15,124-75 15,-125-49-16,-98 148 17,-50 26-17,-25-175 17,-24 175-17,24-1-15,-50-49 31,1 49-15,49 1 0,-74-1-1,74 25 1,0 25 0,1 0 15,-26 25-16,-99 74 17,50-49-1</inkml:trace>
  <inkml:trace contextRef="#ctx0" brushRef="#br2" timeOffset="-29205.87">21258 10740 0,'0'25'109,"-74"124"-77,-26 0-1,51-100-16,-26 100 1,75-124 0,0 0 109,-24-25-110,24 25 17,-25-25-1,25 25-16,0 24 17,-25 1-17,0-1 17</inkml:trace>
  <inkml:trace contextRef="#ctx0" brushRef="#br2" timeOffset="-27048.27">20811 11956 0,'-24'-25'203,"-26"25"-156,50-25-32,-25 25-15,0 0 32,1 0 30,-1 25-46,0 0-1,0 0 17,0-1-17,25 1 32,0 0-16,0 0-15,0 0 0,0-1 15,0 1-15,0 0 15,25-25-16,-25 25 17,25-25-17,25 0 17,-26 0-17,1 0 1,25 0 31,-25-50-16,-1 1-15,1-1-1,-25 25 16,0 0 48,0 50 92,0 0-155,0 25 15,0-26-15,0 1 15,25-25 0,0 0 16,0 0-31,0-25 0,-1 1-1,51-26-15</inkml:trace>
  <inkml:trace contextRef="#ctx0" brushRef="#br2" timeOffset="-25554.58">20712 11733 0,'-25'0'15,"1"0"16,-1 0 1,0 0-1,0 0-15,0 49-1,1-49 1,24 25-1,-25-25-15,0 50 16,0-1 0,0 1-1,25-25 32,0 24-31,0 1-1,0-25 1,0 49 15,0 1 1,0-51-17,0 1 16,0 0-31,0 0 16,25-25-16,0 49 16,0-24-1,0 0 1,-1 0 15,26-25-15,0 25 15,-1-25-15,-24 0 15,25 0 0,-26 0-15,26 0 15,25-75-15,-1 1 15,0 24 0,-49 25-31,-25 1 78,0-1-62,0-25 15,0 25-15,0-49 15,-49-1-15,-1 1-1,25 49 17,25 0-32</inkml:trace>
  <inkml:trace contextRef="#ctx0" brushRef="#br2" timeOffset="-24243.07">21332 10691 0,'0'25'141,"50"24"-126,24 26 16,1-26-15,74 125 15,-75-100 1,0-49-17,-24 25 1,-25-50 15,0 25-15,-1-25 15,1 0-15,-25 49 46</inkml:trace>
  <inkml:trace contextRef="#ctx0" brushRef="#br2" timeOffset="-21711.22">22077 11559 0,'0'0'31,"0"25"63,0 24-79,0-24-15,49 50 32,-49-51-17,0 1 1,0-50 187,-25-99-156,25 50-32,0 49 17,0 0-1,50-24 0,0-1 0,-26 50-15,1 0 0,0 0 15,-25 25 16,25 0-16,-25 0-15,0 24 15,-25 1-15,-25-25 15,50-1 125,-24-24-125,24 25-15,24-25 156,1 0-125,25 0 15,-25 0-15,-1 0 31,-24 25-47,0 0 16,0 0 16,0-1-48,0 1 17,0 0-1,-24-25 63,-1 0-47,0 0-1,0 0 17,0 0-32,1 0 0</inkml:trace>
  <inkml:trace contextRef="#ctx0" brushRef="#br2" timeOffset="-19868.02">22275 11336 0,'0'-25'15,"-25"25"17,25-25-17,-25-24 16,1 49 1,-1 0-17,0 0 17,0 0-1,0 0-16,1 24 1,-76 26 0,100 0 15,-25-26 0,1 51-15,-1-1 15,0-24 0,25-25-15,0-1 0,0 26 15,0 0 0,0 24-15,0-24 15,0-26-15,0 1 15,25 25-16,49-25 17,-49 24-1,0-49-15,25 0 15,-26 0-16,1 0 1,0 0 15,49 0 1,-24 0-17,24 0 16,-49-25 1,0 25-17,0-24 17,-25-1-32,74-25 31,-74 25-31,25 25 31,-25-24 16,0-76-31,0 1 15,0 50-16,0-1-15,-25 0 32,25 26-17,0-1 1,-49 25 0,24-25 15,0 25-16,0-25 17</inkml:trace>
  <inkml:trace contextRef="#ctx0" brushRef="#br2" timeOffset="-15250.75">22225 12129 0,'0'-49'63,"0"74"62,-24-1-110,-26 125 16,-24 0 1,24-25-17,25-49 17,0-1-17,0 0 16,1-49 1,24 0-17,0 0 1,0 0 15</inkml:trace>
  <inkml:trace contextRef="#ctx0" brushRef="#br2" timeOffset="-13074.54">21853 13370 0,'0'-25'32,"0"0"-17,0 0 16,-25 25-15,1 0 31,-1 0-16,0 0 16,0 25 0,25 0-31,0 0-1,-25 0 16,25-1-15,0 1 15,0 0 1,0 0-17,0 0 16,0-1-15,0 1 15,25-25 16,-25 25-31,25-25-1,0 0 17,0 0-1,-1 0 31,1 0-30,0 0-17,-25-25 1,0 0 78,0 1-63,0-1-15,0 0 15,0 0 0,0 50 141,0 25-141,25-26 0,-25 1 1,25-25-17,-1 25 17,1-25-1,0 0 16,0 0 140,-25-25-156,0 0 1,0 1 15</inkml:trace>
  <inkml:trace contextRef="#ctx0" brushRef="#br2" timeOffset="-11500.79">21779 13171 0,'-25'0'46,"0"0"-30,0 0 15,1 0 1,-26 25-1,25 0-16,0 0-15,1 24 32,-1-24-17,25 0 1,-25 49 15,0-24-15,25-25-1,0 24 17,0-24-32,0 25 31,0-25-31,0-1 16,25 26 15,0 0-16,24-1 17,-24-24-17,25 0 17,24-25-1,-24 0-16,24 0 1,-49 0-16,0 0 16,0 0-1,-1 0 1,26 0 0,-25 0 15,0-25-16,0-25 1,-1 26 15,26-26-15,-50 25 31,0 0-32,0 1 17,0-26-17,0 0 17,0 1-1,-25-1-16,-24 1 17,24 24-17,-25-25 17,25 50-1,0 0-16</inkml:trace>
  <inkml:trace contextRef="#ctx0" brushRef="#br2" timeOffset="-9513.43">22349 12080 0,'0'25'156,"50"99"-140,49-25 15,0 25 1,1-50-1,-51 1-16,-49-50 1,25-1 47,0 1-48,0 0 16,-1 0-15,1 0 15,0-1-15</inkml:trace>
  <inkml:trace contextRef="#ctx0" brushRef="#br2" timeOffset="-7279.58">22895 13122 0,'0'-25'47,"0"0"-16,0 50 63,25 24-79,0 26 17,24-1-1,-49-49 0,0 0-15,0-75 109,-25 1-110,1-51 17,-26 1 14,50 74-46,0 1 32,25 24 61,0 0-77,24-50 15,1 50-15,-25 0 0,0 0 15,-1 0-16,-24 25 32,0 0-31,0-1 15,0 1-15,0 0-16,0 0 15,-24 0 1,24-1 0,-25-24-16,25 25 15,-50-25 1,25 25 15,75-25 157,-50-25-173,25 25-15,0 0 16,-1 0 0,1 0-1,0 0 1,0 0-16,0 0 15,-1 0 17,1 0-1,0 0 0,-25 25 16,0 0-47,0 0 47,0 0-31,0-1 15,0 1 0,0 0 0,-25-25-15,0 0 15,1 0-15,-1 0-1,0 0 1,0 0 0,0 0 15</inkml:trace>
  <inkml:trace contextRef="#ctx0" brushRef="#br2" timeOffset="-5578.34">23143 12774 0,'-25'0'32,"-24"0"-17,24 0 1,0 0 0,-25 0-1,26 0 32,-1 0-31,-25 50 15,50-25-15,-25 0 15,25-1-16,-24-24 17,-1 75-17,0-1 17,0-24-17,25-25 16,0 24-15,0-24 15,0 50 1,0-51-17,0 26 16,0-25-15,0 0 0,25-1 15,25 26 0,-1-25-15,1 24-1,-25-24 17,49 0-1,-49-25-15,49 25 15,-24-25-16,0 0 1,-1 0 0,-24 0-1,25 0 1,-50-25 0,24 25-1,-24-25-15,50 0 16,-25 1 15,-25-1-15,25 25-16,-25-25 15,24 25 1,-24-25 0,0 0 15,0 1-16,0-1-15,0 0 16,0 0 0,0 0-1,0-24 1,0 24-16,0 0 16,0-25-1,-24 26 1,24-1-1,-50 0-15,25-25 16,-24 26 0,24-1-1,0 25-15,0-25 16</inkml:trace>
  <inkml:trace contextRef="#ctx0" brushRef="#br2" timeOffset="-4355.62">22349 12055 0,'25'0'141,"0"0"-126,49 0-15,1 0 32,-1 0-32,125 25 31,-51 49-16,-73-74 1,148 50 15,-49-50-15,-50 0 15,-75 25-31,1-25 16,-25 25-1,0-25-15,-1 0 16,1 0 31,0 0-31,0 0-1,0 0 1,24 0-1</inkml:trace>
  <inkml:trace contextRef="#ctx0" brushRef="#br2" timeOffset="-2003.82">23986 12576 0,'25'50'109,"0"-1"-93,0 26 0,0-26-1,24 26-15,-24-26 16,0-24 0,0 25-1,-50-75 95,-25 0-95,26-25 1,-1 1-1,0-1-15,0 1 16,0-1 0,25 25-1,0 0-15,25-24 63,25 49-48,-25 0 1,-1-25 0,1 25-1,25 0-15,-1 0 16,-24 0 0,0 0-1,0 0-15,0 0 31,-1 0 1,-24 25 15,0 0-16,-24-1-16,-26 76 1,-24-51-16,24-24 16,25 25-1,0-50 1,25 24-16,-24-24 31,73 0 188,-24 0-203,25-49-16,-1 24 15,-24 25 1,0 0-1,0 0-15,-1 0 47,1 0 0,0 0-31,0 25 31,-25 0 0,25-25-32,-25 24 1,0 1 15,0 0 0,0 0-15,0 0 31,0-1-32,-25-24 1,0 25 15,0-25-15</inkml:trace>
  <inkml:trace contextRef="#ctx0" brushRef="#br2" timeOffset="-228.18">24259 12353 0,'0'0'0,"-24"-25"16,-26 25 15,25-25-15,0 25 15,1 0-15,-1 0-1,-25 0 16,25 0-15,25 25-16,-25-25 16,25 25-1,-24-25 1,24 25-16,-25-25 16,0 24-1,0 1 1,25 25-1,-25-50-15,25 25 16,0-1 31,0 1-47,0 0 31,-24 0-15,24 0-16,0-1 31,0 1-15,0 0-16,0 0 15,0 24 1,0-24 0,0 0-1,0 25-15,0-1 16,0-24-1,0 0 1,24 24 0,1-24-16,-25 0 15,25 0 1,0 0 0,0-1-16,24 1 31,-24 0-16,0 0-15,0-25 16,0 0 0,24 25-1,-24 0 1,0-25-16,24 0 16,1 0-1,0 0 1,-26 0-16,1 0 15,25 0 1,-25 0 0,-1 0-1,51-25-15,-50 25 16,-1-25 0,-24 0-1,25 25-15,-25-25 47,25 0-31,0-24-1,-25-1 1,0 25 0,0 1 15,0-1-16,0 0-15,0-25 16,0 26 0,0-1-1,0 0 1,0 0-16,-25 0 16,-25-24-1,26 24 1,-26-25-16,25 26 15,0-1 1</inkml:trace>
  <inkml:trace contextRef="#ctx0" brushRef="#br2" timeOffset="3852.71">24359 13320 0,'0'25'78,"0"0"-47,0 0-15,0-1-16,0 26 15,0-25 1,-25 24 0,0 1-16,0 0 15,25-1 1,0-24-1,0 0 1,-25 24-16,25 1 31,0-25 1,0 0-32,0-1 15,0 1 1,-24 0-1,24 0-15,0 0 16,0-1 0,-25 1-1,25 0-15,0 0 16,0 0 0,0-1 15,0 1-16,0 0 32,0 0-15,0 0 14</inkml:trace>
  <inkml:trace contextRef="#ctx0" brushRef="#br2" timeOffset="7981.19">24061 14585 0,'0'25'141,"0"25"-126,0-1-15,25 26 16,-25-26-1,25 26 1,-1-26-16,1 26 16,-25-26-1,25 1 1,-25-1 0,25-49-16,-25-24 156,0-1-156,0-25 15,49-24 1,-24 24 0,-25 25-1,0 1-15,25-1 16,0 25 62,0 0-62,-1 0-16,1 0 15,0 0 1,-25 25 0,25-25-1,-25 24 79,0 26-63,0-25 0,0 0-31,0-1 16,0 26 0,-50-25-1,50 0-15,-25-1 16,1-24 0,-1 0-1</inkml:trace>
  <inkml:trace contextRef="#ctx0" brushRef="#br2" timeOffset="9748.29">24284 14461 0,'-25'-25'16,"1"25"-1,-1 0 17,25-24-17,-25 24 1,0 0-1,0 0 1,-24 0 15,-1 24-15,50 1 0,-25-25-1,25 25-15,-25 0 31,25 0-15,-24 24-16,-1 1 16,0-25-1,25-1 1,-25 26 0,25-25-1,0 0 1,0-1-1,0 1 1,0 0-16,0 0 16,0 0-1,0-1 1,0 1 0,0 25-1,0-25 16,0 24-31,0-24 16,0 25 15,0-26-15,0 1 0,0 0-1,0 0 1,25 0-16,0-1 15,0 1 17,-1-25-17,-24 25 1,25 0 0,0-25-1,0 0-15,0 25 16,0-25-1,24 0 1,1 0-16,-25 0 16,24 0-1,-24 0 1,25 0 0,-26 0-1,1 0 32,0 0-47,0-25 16,-25 0-1,25 25 1,-1-25-16,1 0 16,-25 1-1,0-26 48,25 25-63,-25 0 31,0-24-15,0 24-1,0 0-15,0-24 16,0 24-1,0-25 17,0 25-32,-25 1 15,0-1 1,1-25 0,24 25-1,-25 1 1,0-1-1,0 25-15,25-25 16</inkml:trace>
  <inkml:trace contextRef="#ctx0" brushRef="#br2" timeOffset="11634.63">24408 13345 0,'0'25'94,"25"24"-94,25 26 15,-1-26 1,26 51 0,-26-26-1,-24-24-15,0-1 16,24 1-1,-24-25 1,0 24-16,0 1 16,0-25-1,-1 24 1,-24-24 0,25 0-1,0-25 1,-25 25-1,25-1 1,-25 1-16,49 25 16,-49-25-1,50 24 1,-25-24-16,0 0 16,-1 25-1,-73-75 48</inkml:trace>
  <inkml:trace contextRef="#ctx0" brushRef="#br2" timeOffset="13277.37">25078 14660 0,'0'-25'78,"-25"25"16,0 25-47,25-1-32,0 1 1,0 0 0,0 0-1,50-25 141,-25 0-140,-1 0 0,1 25 15,0-25 94,-25 24-94,0 1-31,0 0 31,0 0 1,0 0-17,0-1 95,-25 1-95,0-25 1,1 0 140</inkml:trace>
  <inkml:trace contextRef="#ctx0" brushRef="#br2" timeOffset="15952.23">25202 14511 0,'-25'0'94,"0"0"-63,25-25-15,-49 25-16,24 0 31,-25 0-15,25 0-16,1 0 15,-1 0 1,0 0 15,25 25 1,-25 0-1,25-1-31,-25 26 15,1-50 1,24 25 0,0 24-1,-25-49 1,25 25 0,0 25-1,0-25 1,0-1 31,0 1-16,0 0-31,0 0 31,0 0 0,0-1 1,0 1-17,0 0 17,0 25-1,25-26-16,-1 1 1,-24 0 0,25 0-1,0 24 1,0-49 0,0 0-1,-1 0-15,-24 25 16,25-25 15,0 0-15,0 0 15,0 0-15,-1 0-1,1 0 1,25-25-1,0 1 1,-26-1 0,26 0-1,-50 0 1,25-49 78,-25 24-79,25 25-15,-25 1 16,0-1 0,0 0-1,0 0 1,0 0 46,0 1-15,0-1-31,-25 0-1,25 0 1,-25 25 0,25-25-1</inkml:trace>
  <inkml:trace contextRef="#ctx0" brushRef="#br2" timeOffset="33634.75">25028 15280 0,'0'24'110,"0"26"-95,-25 0 1,25 49 0,-49 50-16,24-25 15,0-50 1,0 1-1,25-26 1,0-24 0,0 0-1,0 0 1</inkml:trace>
  <inkml:trace contextRef="#ctx0" brushRef="#br2" timeOffset="35121.95">24731 16470 0,'0'25'125,"0"25"-109,0 24-16,24 1 15,-24-26 1,25 1 0,0-1-1,-25-24-15,25-74 156,-25 24-140,49-50 0,-49 51-1,0-26 1,25 50-16,0 0 31,0 0-15,0 0-1,-1 0 1,1 0 0,0 0 15,-25 25-15,0 0-1,0-1 1,0 1 15,0 0-15,0 0-1,0 0 17,0-1-32,-25-24 125,0 0-94,-24 0 0</inkml:trace>
  <inkml:trace contextRef="#ctx0" brushRef="#br2" timeOffset="36339.15">24855 16371 0,'0'0'0,"-50"-25"15,25 25-15,0-25 16,1 25 15,-1 0-15,0 0 15,0 0-31,-24 50 47,-51 74-31,51-74-16,-1-1 15,50-24 1,-25 0 0,1 0-1,24 0-15,0 24 31,0 1-15,0 24 0,0 1-16,0-26 15,0 26 1,24-26 0,1 1-16,0-1 15,25 1 1,-26-25-1,1 24-15,25-49 16,-25 25 0,24-25-1,1 0 1,24 0-16,1 0 16,-1 0-1,-24 0 1,-1 0-16,-24 0 15,25 0 1,-26 0 15,-24-25-31,0-24 47,25-26-47,0 26 16,0-1-1,-25 25 1,0-49 0,0 24-16,0 1 15,0-1 17,0 1-32,-25-1 15,0 0 1,0 1-1,-24 49 1</inkml:trace>
  <inkml:trace contextRef="#ctx0" brushRef="#br3" timeOffset="43261.57">25078 15205 0,'25'0'125,"24"25"-110,51 25-15,-1 24 16,25 25 0,49 1-1,-24 24 1,0-25-16,-25 0 16,-25-49-1,-49 24 1,-25-49-16,24 24 15,-49-24 17,25-25-17,0 25 1,0-25 0,0 25-1,-1-25 1,-24 25-1,0-50 173,0 0-126,0 0-30</inkml:trace>
  <inkml:trace contextRef="#ctx0" brushRef="#br0" timeOffset="49432.52">25127 15329 0,'0'25'171,"0"25"-155,0-1-16,25 1 16,25 0-1,-25 49 1,0-25-16,-1-49 16,-24 0-1,25 24 1</inkml:trace>
  <inkml:trace contextRef="#ctx0" brushRef="#br0" timeOffset="51361.59">25326 16148 0,'0'49'94,"0"-24"-79,0 50-15,0-51 16,0 1 0,0 25-1,0-75 110,0-25-109,0 1-1,0 24 1,0-25-16,0 26 16,0-26-1,0 25 1,25 25 0,0 0 62,-1 0-63,26 0 1,-25 0 0,0 0 15,-25 25 78,0 0-62,0 0-31,0-1-1,0 1 438,0 0-421,24 0-32,-24 0 31,25-1-15,-25 1-16,0 0 31,25-25-16,-25 25 95,0 0-95</inkml:trace>
  <inkml:trace contextRef="#ctx0" brushRef="#br0" timeOffset="80358.15">4763 6524 0,'0'24'125,"0"1"-110,0 0 17,0 0-17,0 49 17,0-24-17,0-1 1,25-24-1,-25 0-15,0 0 32,0 0-32,24-25 47,1 0 15,0 0-15,0 0-31,0 0 15,-1 0-16,-24-25 1,25 25 15,0 0-15,-25-25 0,0 0 30</inkml:trace>
  <inkml:trace contextRef="#ctx0" brushRef="#br0" timeOffset="82038.28">5085 6548 0,'0'25'109,"25"74"-62,-25-49-31,25 0-16,-25-26 31,0 1-15,0-74 109,-50-75-94,26 74-15,-1-49 15,25 74-16,25 25 126,-1 25-125,26-25-1,-25 49 1,0-49-16,-1 25 16,1 0-1,25 25 16,-25-1-31,-1-24 32,-24 0-17,0-100 95,0 1-95,0-75 1,-49 50 15,49 124 141,49 0-156,1 24-1,24 50 17,-24-24-17,-25-1 16,0-49-15</inkml:trace>
  <inkml:trace contextRef="#ctx0" brushRef="#br0" timeOffset="83297.96">5805 6251 0,'-25'0'63,"0"0"-48,0 0 17,0 25 14,1-1-30,24 1 0,0 0-1,-25 0 17,25 0-1,0-1 0,0 1-15,0 0-1,49-25 17,-24 0-17,0 0 1,25 0 15,-26 0-15,26 25 15,-25-25-15,0 0 30,-25 25-46,0-1 32,0 26-1,0 0-15,0-26 15,0 1 0,-75-25-15,1 0 15,24 0-15</inkml:trace>
  <inkml:trace contextRef="#ctx0" brushRef="#br0" timeOffset="85037.74">3473 12700 0,'25'0'78,"99"0"-47,397 0 0,-25 0-15,-25 25 15,-49 0-15,148 24 31,-297-24-32,-99 0 17,-75-25-32,124 49 15,-148-49 1,-26 25 0,50 0 15,-74-25-16</inkml:trace>
  <inkml:trace contextRef="#ctx0" brushRef="#br0" timeOffset="87023.09">5854 12179 0,'0'25'62,"0"0"-31,25 74-15,25 25 0,-1-50 15,-49-24-15,0 0-16,25-26 31,-25-48 125,-25-76-125,-24 1-15,49 0 15,0 49-15,0 1 15,24 49 63,1 0-79,25 0 17,-1 0-17,1 0 17,-25 0-1,-25 25 47,0-1-47,0 1-15,-25 0 15,0 0-15,0 0-1,1-1 32,-1 1 0,0-25 0,50 25 140,24 0-171,-24 0 0,75 24 15,-51 1-15,1-25 15,-25-1-16,-25 1 17</inkml:trace>
  <inkml:trace contextRef="#ctx0" brushRef="#br0" timeOffset="88579.34">6326 12303 0,'0'50'94,"24"24"-63,26 1-16,-25-1 17,-25-124 124,0-49-125,-25 0 0,25 74-31,-25 0 32,50 25 77,25 25-93,-1 50 15,26-26-15,-51 26 15,1-26-16,0-24 17,-25-50 46,0-24-63,0-75 1,0 24 15,0 76-15,0 48 140,0 1-140,74 50-1,-24-1 17,-50-24-17,0-26 17</inkml:trace>
  <inkml:trace contextRef="#ctx0" brushRef="#br0" timeOffset="90222.24">6896 12254 0,'0'24'94,"74"100"-47,-49-24 0,0-76-16,-25-48 172,-25-26-172,0 25-31,25-24 16,-24 24 0,-1 0-16,25 0 15,0 0 95,74 25-79,-49-24-16,49 24 17,-24 0-17,-25 24 17,-25 1-17,25 0 1,0 0-1,-25 49 17,0-49-1,0 0-15,0 24 15,-25-49 16,-25 0-16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2-11-11T05:07:41.30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15925 8136 0,'-25'0'297,"0"0"-266,1 0 32,-1 0-47,0 0 15,0 0-16,0 25-15,1-25 32,24 25 15,-25-1-16,25 26-16,0-25 17,0 0-17,0-1 1,0 1 0,0 0 30,25-25-30,-1 0 0,1 25 15,0-25-15,0 0-1,0 0 16,-1 0-15,1 0 15,0 0-31,0 0 16,24 0 15,-49 25-15,25-25-16,0 0 15,0 0 1,0 0 0,-1 24-1,1 1 32,-25 0 16,25 0-48,0 0 17,-25-1-1,0 1 16,0 0-16,-25 0 63,0-25-79,-24 49-15,-1-24 16,25-25 0,0 0 15,1 0 63,-1 0-79,0 0-15,0 0 47,25-25-47,0 1 78,0-1-47</inkml:trace>
  <inkml:trace contextRef="#ctx0" brushRef="#br0" timeOffset="1621.33">16446 8483 0,'-25'0'63,"25"-25"187,25 25-235,24-24 1,-24-1 0,25 25-16,24-25 15,-24 0 1,0 25-1,-26-25 1,1 25-16,0-24 16,25 24-1,-26 0 1,1-25-16,25 0 16,-25 25 15,-1 0-16,1-25 1,0 25 0,0-25-1,0 25-15,-1 0 16,1 0 0,-25-24 15,0 48 125,0 1-140,0 25-16,0-25 15,0-1 1,-25 26 0,1-25-1,24-50 126,-25 25-141</inkml:trace>
  <inkml:trace contextRef="#ctx0" brushRef="#br0" timeOffset="2324.93">16892 8161 0,'0'-25'110,"25"25"-95,25 0-15,-1 0 16,1 0-1,24 0 1,-49 0 0</inkml:trace>
  <inkml:trace contextRef="#ctx0" brushRef="#br0" timeOffset="3905.36">17463 7987 0,'0'0'15,"-25"0"-15,25 25 141,0 25-141,25-26 16,0 1-1,-1 50 1,1-26-16,0-24 15,-25 0 1,25 0 0,-25-50 109,-25 0-125,0-25 15,0-24 1,1 24 0,-1 1-16,0-1 15,25 25 1,0 0-1,0 1 1,0-1 15,0-25-15,0 1 0,25 24-1,-25 0 1,25 25 187,-1 25-187,26 24-1,-25 1 1,0 0-1,24-1 1,-24-24-16,0 0 16,0 25-1,0-26 1,24 26-16,-24-25 31,-25 0-15,0-1-1,25-24-15,-25 25 32</inkml:trace>
  <inkml:trace contextRef="#ctx0" brushRef="#br0" timeOffset="4713.93">17562 8062 0,'50'0'140,"-1"-25"-140,26 0 16,-26 25 0,-24-25-1,0 25-15,-50 25 156</inkml:trace>
  <inkml:trace contextRef="#ctx0" brushRef="#br0" timeOffset="7088.18">17909 7813 0,'50'50'172,"-25"-25"-157,0 24-15,-1-24 16,1 0-1,-25 0 1,0 0 0,25-25-1,-75-25 173,50-25-173,-49 25-15,24-24 16,0-1 0,0 25-1,25 1 1,0-1 0,-24 0-1,24 0 1,0 0-16,0 1 31,49 24 47,1-25-62,-1 25-1,1-25 1,0 25-16,-1 0 16,-24 0 15,0 0 0,-25 25 0,0 0 16,0-1-31,0 1-16,0 0 31,0 0 0,-25 0-31,-25-25 16,1 24 0,24 1-1,0-25 1,50 0 171,0-25-171,49 25 0,-24 0-1,-25 0 1,-1-24-16,26 24 16,-25 0 15,0 0-16,-1 24 32,-24 1 16,25-25-48,-25 25 1,0 0 31,0 0-31,0-1 15,0 1-16,0 0 32,-25 0-31,1-25 0,-1 25-1,0-25 1,0 0-1,0 0 32,1 0-31,-26 25 0,25-25 46</inkml:trace>
  <inkml:trace contextRef="#ctx0" brushRef="#br0" timeOffset="8960.67">16297 9649 0,'0'25'125,"0"24"-110,25 1-15,0 0 16,-1-1-1,1 1 1,-25-25 0,0-75 124,0 0-124,0 1 0,-25-1-1,1 1 1,24-1-16,-25-24 15,25 24 1,-25 0 0,25 26-16,0-1 15,50 25 204,-1 0-219,-24 0 16,25 25-1,-1-1 1,1 51-16,-25-50 16,24-1-1,-24 26 1,0 0-1,-25-26 17,25 1-1,0-25 125</inkml:trace>
  <inkml:trace contextRef="#ctx0" brushRef="#br0" timeOffset="9746.07">16421 9748 0,'25'0'157,"0"0"-157,24-25 15,-49 1 1,25 24 0</inkml:trace>
  <inkml:trace contextRef="#ctx0" brushRef="#br0" timeOffset="11029.87">16992 9525 0,'49'0'265,"26"-25"-249,-1 0-1,0 1-15,1-1 16,-26 0 0,1 0-1,-25 25-15,0-49 16,-1 49 0,1-25-1,0 25-15,0 0 63,-25-25-48,25 25 1,-25 25 140,0 0-140,-25 49-1,25-24-15,-25 24 16,0-49 0,25 0 15,0-50 63</inkml:trace>
  <inkml:trace contextRef="#ctx0" brushRef="#br0" timeOffset="11718.2">17314 9277 0,'25'0'125,"24"0"-109,-24 0-1,0 0-15,0 0 32</inkml:trace>
  <inkml:trace contextRef="#ctx0" brushRef="#br0" timeOffset="13491.9">17909 9203 0,'0'-25'32,"0"0"15,0 0-1,-24 0-46,-1 25 16,0 0 15,0 0 1,0 0 46,1 25-63,24 0 1,0 0 0,0 0-1,-25-25-15,25 24 31,0 1-15,0 0 15,0 0-15,0 0 0,0-1 15,0 1-16,25 0 1,-1 0 15,1-25-15,0 0 0,0 0 15,0-25 78,24-25-93,-49 26-1,0-1 1,25-25 0,-25 25-1,0 1 1,0-1 0,0 0 30,0 50 173,0 0-219,0 24 16,25-24-1,0 25 1,-1-26-16,1 1 16,0-25 31,0 0-1,-25-25-46,49 1 32,-24-1-17,-25 0 1</inkml:trace>
  <inkml:trace contextRef="#ctx0" brushRef="#br0" timeOffset="15939.64">16719 10517 0,'0'25'110,"0"25"-95,0 24 1,0 0 0,49 26-16,-24-51 15,-25-24 1,25 0-1,-25-75 142,0 25-157,-25 1 15,0-26 1,1 0 0,24 26-1,0-26-15,0 25 16,-25 0-1,25-24 1,0 24 0,0 0 31,49 0-32,-24 1 1,0 24-1,0 0 1,24-25 0,1 25-1,-25 0 1,0 0-16,-1 0 31,-24 25 32,0-1-48,0 1-15,0 0 16,0 0 15,-49 0-31,49-1 16,-25-24-1,25 25 17,-25-25-32,0 0 31,25 25 0,0 0 0,25-25 63,0 0-63,0 0-31,0 0 16,-1 0 31,1 0 0,-25 25-32,0-1 17,0 1-17,0 0 1,0 0 15,0 0 0,-25-1 32,1-24-63,-1 0 16,0 0 30</inkml:trace>
  <inkml:trace contextRef="#ctx0" brushRef="#br0" timeOffset="17126.12">17289 10567 0,'0'25'16,"75"-50"171,24 0-171,50-49 0,-50 24-16,25 25 15,-74-24 1,-1 24 0,-24 25-16,-25-25 15,50 25 1,-50-25-1,24 25-15,-24 25 172,-24 0-156,24 24 0,-25-24-1,0 0-15,25 0 16,-25 0 31,25-1 46</inkml:trace>
  <inkml:trace contextRef="#ctx0" brushRef="#br0" timeOffset="17806.57">17612 10120 0,'24'0'94,"26"0"-78,0 0-1,-1 0 1,1 0-16</inkml:trace>
  <inkml:trace contextRef="#ctx0" brushRef="#br0" timeOffset="19350.65">18083 9996 0,'0'50'141,"0"0"-126,50-26-15,-26 26 16,-24 24-1,50-24 1,-25 0-16,-25-26 16,25 26-1,-25-25 1,0 0 0,0-50 140,0 0-141,0-49 1,0 49 15,0 0-31,24 0 16,1 25 46,0 0-46,25 0 0,-26 0 15,1 0-15,0 0-16,0 0 31,-25 25-16,0 0 48,0 0-32,0-1-15,0 1-1,0 0 17,0 0-17,0 0 17,-25-1-17,0-24 32,0 0 16,-49 25-48</inkml:trace>
  <inkml:trace contextRef="#ctx0" brushRef="#br0" timeOffset="21944.44">8236 13047 0,'0'-25'78,"0"50"78,0 0-156,0 25 16,49-1-1,-24 26 1,0-1-16,0-24 15,-1-25 1,-24 49 0,25-24-1,0-26-15,-25 1 16,0 0 0,0 0 46,25-25 1,0 0-48,-1 0 16,26 0-15,-25 0 0,-25-25 15,25 25-15,-1-25-1,26 0 1,-50 1-1,25 24-15,-25-25 16</inkml:trace>
  <inkml:trace contextRef="#ctx0" brushRef="#br0" timeOffset="24587.06">8756 13196 0,'0'25'110,"25"0"-95,-25 24 1,25 1 0,-25-25-1,25 24-15,0-24 32,-1 0-17,-24 0-15,0-50 188,0 0-173,-24 0 1,-26-24-16,25-1 16,25 1-1,-25 24 1,1-25-16,24 0 31,0 26-15,49 48 187,-24 1-188,0 0 1,49 0-16,-74 0 16,50 0-1,-25-1 1,-1 26-16,1-25 31,-25-75 125,0 1-140,0-1 0,-25 0-16,25 1 15,0-1 1,0 25 0,0 0 327,-24 25-343,24-24 16,0 48 234,24-24-250,-24 25 16,25 0-1,0-25 1,-25 25-16,0 0 15,25-25 1,-25 24 0,0 1 15,25-25 0,-25 25 63,0 0-63,0 0 0,24-25-15,-24 25 15,25-25-15,-25 24 46,0 1-46,0 25 15</inkml:trace>
  <inkml:trace contextRef="#ctx0" brushRef="#br0" timeOffset="26848.35">9128 12948 0,'0'25'94,"25"0"-94,-25 24 15,50-24 1,-50 0 0,25 24-1,-1-24-15,-24 0 16,0 0 249,0 0-233,25 0-1,0-25 63,-25-25 46,-25-25-124,0 25 0,25-24-16,-24-1 15,-1 0 1,25 26-1,0-1-15,-25 25 16,25-25 0,-25 25-1,25-25 1,25 25 125,0 0-126,0-25-15,-1 25 16,26 0-1,-25 0 1,0 0 0,0 0-16,24 25 31,-49 0-15,25-25-1,-25 25 1,0 0 15,25-25-31,-25 24 16,0 1-1,0 0 1,0 0 31,0 24-32,0-24 17,0 0-1,-25-25 0,25 25-15,-50-25-16,26 0 47,-1 0 0,0 25 31,0-25-63,0 0 1,-24 25 0</inkml:trace>
  <inkml:trace contextRef="#ctx0" brushRef="#br0" timeOffset="28679.32">11237 3646 0,'0'25'94,"0"0"-48,0 25-30,0-26-16,49 26 16,-49 0-1,25 24 1,0 0-16,0-24 16,0 0-1,0-1 1,-25 1-1,0-25-15,24-1 16,-24 26 0,25-25-1,0-25 126,0 0-125,0 0-1,24 0-15,1 0 16,-1-25 15,-49 0 16,25 0 0,0 1-32,0 24-15,-25-25 16</inkml:trace>
  <inkml:trace contextRef="#ctx0" brushRef="#br0" timeOffset="31785.08">11758 3696 0,'25'25'219,"-25"0"-204,24-1 1,1 26-16,0 0 15,-25-26 1,0 1 0,25 25-1,0-25-15,-25-1 16,24 1 0,-24 0-1,0 0 298,25-25-298,-25 25 1,0-1 15,25-24 47,-50 0 32,25-49-95,-49-26 1,24 26 0,-25-26-16,25 26 15,1-26 1,24 26-1,-25 24 1,25 0-16,0 0 63,0 0-17,0 1-30,0-26 0,25 50-1,-1-25-15,-24 0 16,25 1 0,-25-1-1,25 25-15,0 0 16,0 0 15,-1 0-15,26 0-1,-25 0 17,-25 25-17,25-1-15,-1 1 31,-24 25-15,0-25-16,0-1 16,0 26-1,0-25 1,0 25 0,0-26 15,-24 1-16,-1 0 1,0 0 31,0 24 94,0-49-126,25 25-15,-24-25 16,73 0 281,-24 0-282,25 0 1,-26 0 15,1 0-31,0 0 16,0 0-1,24 25 1,-24-25 0,-25 25-1,25-25 17,-25 25 46</inkml:trace>
  <inkml:trace contextRef="#ctx0" brushRef="#br0" timeOffset="32619.2">12328 3249 0,'0'25'62,"0"0"-31,0 49-15,0-24-16,0 24 16,0-24-1,0 24 1,0-24 0,25 25-16,25-1 15,-26 0 1,1 1-1,25-26-15,0 1 16,-1-25 0,-24 0-1,49-25 1,-24 0-16,24 0 16,-24 0-1,24 0 1,26-75-16</inkml:trace>
  <inkml:trace contextRef="#ctx0" brushRef="#br0" timeOffset="33666.19">12849 3349 0,'0'49'141,"50"1"-126,-50-1 1,25-24 0,-1 25-16,1-25 15,-25-1 1,0 1 0,0 0 15,25 0 0,-25 0-31,25-25 31,24 0-15,-24 0 15,0 0-15,0 0 31,0 0-32,-1 0-15,1-25 16</inkml:trace>
  <inkml:trace contextRef="#ctx0" brushRef="#br0" timeOffset="35507.47">13420 3150 0,'0'25'62,"0"25"-46,0-26 0,0 51-1,24-1-15,1-49 16,0 25 0,-25-1-1,25-49 1,-25 25-16,0-75 172,-25-24-157,0 0 1,-24-26 0,24 1-16,25 50 15,0 24 16,0 50 94,49-1-125,-24 1 32,25 50-17,-25-51-15,24 1 16,-24 25 0,0-1-1,0-24 1,0 0-1,-25-50 110,0 0-109,-25-49-16,25 0 16,-25-1-1,25 26 1,0 24 0,0 0-16,0 0 109,0 0-78,0 1-15,0 48 140,25 26-140,0 0-1,24-1 1,-24-24 0,0 49-16,0-49 15,24 0 1,-49 25-1,25-50-15,-25 24 16</inkml:trace>
  <inkml:trace contextRef="#ctx0" brushRef="#br0" timeOffset="37370.22">13841 2927 0,'0'25'63,"0"24"-47,50 1-1,-25 24 1,24-24-1,-49-25-15,25 24 16,0-24 0,-25 0-1,0-50 220,-25-49-220,0 24 1,1 25 0,-1-24-16,25-1 15,0 25 1,-25 1-1,25-1-15,25 0 188,0 25-172,-1 0-1,1 0-15,0 0 16,0 0 15,0 0-15,-1 0 15,1 25-15,-25 0 15,25-25-16,-25 24 17,0 1 15,0 0-32,0 0 16,0 0-15,0-1 0,0 1 15,-25-25 31,0 0-15,25 25-31,-24-25 156,-51 50-172</inkml:trace>
  <inkml:trace contextRef="#ctx0" brushRef="#br0" timeOffset="38652.09">13965 2704 0,'0'-25'16,"25"25"234,25 0-250,-25 0 16,24 25-1,1-25 1,-1 25 0,1 24-16,-25-49 15,0 25 1,-1-25-1,1 25-15,-25 0 16,25-1 0,0-24-1,0 50-15,-1-25 32,1 0-17,-25-1 1,0 1-16,25 0 15,-25 0 1,25 24 0,-25 1-1,0 0-15,0-1 16,0 1 0,25 24-1,-25-49-15,0 0 16</inkml:trace>
  <inkml:trace contextRef="#ctx0" brushRef="#br0" timeOffset="50965.08">17488 8607 0,'24'0'250,"-24"-25"-234,25 25-16,50-49 15,-26 24 1,26-25-16,-26 26 16,1-1-1,-25 0 16,0 25 48,-1 0-64,1 0 298,-25-25-282</inkml:trace>
  <inkml:trace contextRef="#ctx0" brushRef="#br0" timeOffset="72269.45">4143 15205 0,'-25'0'203,"0"0"-187,0 0-1,1 0 1,-1 0 0,0 0 15,0 0-16,0 0-15,-24 0 16,-1 25 0,0-25-1,50 25-15,0 0 16,-24-25 0,24 24 62,0 1-47,0 0 0,24 0-31,1-25 31,0 0-15,0 0 0,0 0-1,-1 0 1,1 0 0,25 0-16,-25 0 15,0 0 1,-1 0-1,1 0 17,0 0-1,0 0-31,-25 25 16,25-25-1,-1 0 1,1 0-1,0 0 1,-25 25 0,25-25-1,0 0 1,-25 24 0,0 1-1,24-25-15,1 25 16,-25 0-1,0 0 1,0-1 0,0 1 15,0 0 31,-25 0-15,1 0-47,-1-25 47,-25 24-16,1-24-15,24 0 0,0 0 46,0 0-46,0 0 15,25-24 94,-24 24-78,24-25-16</inkml:trace>
  <inkml:trace contextRef="#ctx0" brushRef="#br0" timeOffset="73513.68">4540 15404 0,'0'0'15,"24"0"173,1 0-173,25 0-15,-1 0 16,26 0 0,-26-25-1,1 0-15,-25 0 16,0 25 0,-1-25-1,1 25 1</inkml:trace>
  <inkml:trace contextRef="#ctx0" brushRef="#br0" timeOffset="74735.07">4664 15602 0,'49'-25'110,"-24"1"-95,25-1 1,24 0 0,0 0-16,-24 0 15,-25 25 1,25-24-1,-26-1 1,1 25 0,25 0 15,-50-25-15,25 25 15,-25 25 141,-25 0-172,25-1 15,-25 1 1,0 25 0,0-25-1,1 24 1</inkml:trace>
  <inkml:trace contextRef="#ctx0" brushRef="#br0" timeOffset="75574.79">4664 15205 0,'49'0'156,"-24"0"-156,49 0 16,-24 0 0,-25 0-1,0 0-15,-1 0 16,1 0 46</inkml:trace>
  <inkml:trace contextRef="#ctx0" brushRef="#br0" timeOffset="77508.05">5557 15056 0,'0'-24'0,"0"48"110,0 1-110,24 0 15,1 49 1,0-24-1,-25 0 1,25-26-16,-25 1 16,0-74 140,0 24-140,0-74-1,-25 49 1,25-24-16,-25 24 15,0 25 1,25-24 0,0 24-1,0 0 1,0 0 0,0 0-16,25 25 187,0 0-171,25 25-1,-1 0-15,1 25 16,-25-26 0,49 26-1,-49-25 1,0 0-16,-1-1 15,-24 1 1,50-25 0,-50 25-16,25-25 31,-25 25-15,25-25-16,-1 25 15,-24-1 110</inkml:trace>
  <inkml:trace contextRef="#ctx0" brushRef="#br0" timeOffset="78384.5">5681 15131 0,'49'-25'125,"-24"25"-110,25-25 1,-26 25 0,1-25-1,0 25 1,-25-24 15</inkml:trace>
  <inkml:trace contextRef="#ctx0" brushRef="#br0" timeOffset="80993.23">6127 14660 0,'25'49'109,"-25"-24"-93,50 49 0,-26-49-16,-24 50 15,25-51 1,0 1-1,-25 0 1,0 0-16,25 0 31,-50-75 282,0 25-298,0-24 1,1-1-16,-1 25 16,25 0-1,0 1 17,0-1 14,0 0-30,0 0 15,0 0-31,25 1 16,-25-1 0,24 25 15,1 0 47,0 0-47,-25-25-31,25 25 16,0 0 15,24 0-15,-24 0 15,-25 25 0,25-25-15,-25 25 15,0-1 0,0 1-31,0 0 32,0 0-17,-50 0-15,1 24 16,-1-24-1,25 0 1,25 0 0,25-50 171,25 0-171,-26 25-1,1 0-15,25-25 16,-25 25 0,-1-25-1,1 25 1,0 0-16,0 0 31,0 0-15,-1 0 46,1 0-62,-25 25 16,0 0 31,0 0 0,0 0-16,0-1 0,0 1-15,-25-25 15,25 25-31,-24-25 31,-26 25 1,0 0-17,1-25 1,24 0-1,0 0 1</inkml:trace>
  <inkml:trace contextRef="#ctx0" brushRef="#br1" timeOffset="85626.3">5681 15503 0,'49'-25'172,"26"0"-156,-51 1 0,1 24-1,0-25-15,25 0 31,-26 25 1,26 0-17,-25 0 32,0 0 16,-1 0-32,1-25-15,0 25 15,0 0 31,25-25-30</inkml:trace>
  <inkml:trace contextRef="#ctx0" brushRef="#br1" timeOffset="86900.41">4837 16247 0,'50'0'156,"-1"-50"-140,1 50-1,-25-49 1,49 24-16,-49 25 16,0-25-1,25 0 1,-26 25 15,1 0 32</inkml:trace>
  <inkml:trace contextRef="#ctx0" brushRef="#br1" timeOffset="88344.17">4961 16371 0,'25'0'78,"0"0"-62,0-25-16,24 0 15,-24 1 1,25 24 0,-25 0-1,-25-25 1,49 25 0,-49-25-1,25 25 1,0 0-1,0-25 1,-1 25 0,1 0 218,-25 25-93,-25 0-126,25 0 1,-24-25 0,24 24-16,-25 1 31,25 0-16</inkml:trace>
  <inkml:trace contextRef="#ctx0" brushRef="#br1" timeOffset="89259.93">4912 16049 0,'49'-25'109,"1"25"-93,0 0-16,-26 0 15,1 0 1,0 0 0,-25 25 30,0-1-46</inkml:trace>
  <inkml:trace contextRef="#ctx0" brushRef="#br1" timeOffset="93626.19">6053 15850 0,'0'-25'62,"-25"1"-15,25-1-16,-25 25-15,0 0 15,0 0 1,1 0-1,-1 25 47,0 24-78,0-49 16,25 50-1,0-25 16,-25-1-15,25 1 15,0 0 1,0 0-1,0 0 16,0-1-16,0 1 16,25-25 0,-25 25-32,25-25 17,0 25-1,0-25-16,-1 25 17,1-25 15,0 0 15,0 0-46,0 0 15,-1 0 16,1 0 31,-25-25-31,0 0-32,25 0-15,-25 0 16,0 1 15,0-1-31,0 0 16,0 0 15,0 0 16,0 1-31,0-1 15,0 0 0,0 50 235,0 0-251,0-1 1,0 1 15,25-25 1,-25 25-17,25-25 63,-25 25-62,25-25 0,-25 25-1,24-25 16,1 0 16,0 0 0,0 0 94,-25-25-63,0 0-47,0 0 0,0 0 1,0 1-17,-25 24 63</inkml:trace>
  <inkml:trace contextRef="#ctx0" brushRef="#br1" timeOffset="96604.43">6450 15726 0,'0'25'125,"24"0"-94,-24 49-15,50-49-1,-50 0-15,25 0 16,-25-1 0,0 1-1,25-25 63,-50-25 172,25 1-250,-25-26 16,0 25 0,25 0-1,-25 25 1,25-24 0,0-1 46,0 0-46,-24 25-16,24-25 15,0 0 17,0 1-17,0-1 1,0 0 15,0 0-31,0 0 16,24 1 46,1 24-46,0 0-1,0 0 17,0 0-1,-1 0 0,1 0-15,-25 24-16,0 1 15,25 0 1,-25 0 0,0 0-1,0-1 1,0 1 31,0 0-16,0 0-15,-25 24-16,0-24 15,1 0 1,-1-25 31,25-25 140,49 0-155,-24 1-17,0 24 1,-25-25-16,25 25 15,0 0 17,-1 0-1,1 0-15,0 0-1,0 0 32,0 0 0,-1 0-16,-24 25 0,0-1 16,0 1-15,0 0-1,0 0 16,0 0-47,0-1 31,0 1-15,-24 0-1,24 0 1,-25-25 62,-25 25-31,1-25-32,24 0-15,0 0 16,0 0 15,0 0 94</inkml:trace>
  <inkml:trace contextRef="#ctx0" brushRef="#br1" timeOffset="98047.82">5061 17090 0,'24'0'156,"1"-24"-140,50 24-16,-26 0 15,-24-25 1,25 0 0,-26 25-16,1 0 15,0-25 17,0 0-17,0 25-15,-1 0 16,-24-24-1</inkml:trace>
  <inkml:trace contextRef="#ctx0" brushRef="#br1" timeOffset="99362.3">5209 17338 0,'25'0'125,"25"0"-110,-1-24-15,1-1 16,-25 0 0,24 0-1,-24 0-15,0 25 16,0 0-1,0 0 1,-1 0 0,1 0 15,-25-24 0,25 24-15,0-25-1,-25 50 157,0-1-140,-25 1-17,25 0-15,-25 0 16,25 0 15,0-1 0,-25-24-15,1 0 31</inkml:trace>
  <inkml:trace contextRef="#ctx0" brushRef="#br1" timeOffset="100310.95">5185 16942 0,'24'0'157,"1"0"-157,0 0 15,0 0 1</inkml:trace>
  <inkml:trace contextRef="#ctx0" brushRef="#br1" timeOffset="103097.71">6177 16867 0,'-25'0'94,"0"0"-63,0 0 32,0 0-16,1 0-16,-1 50 0,0-50-15,25 25-16,-25-25 15,25 24 48,0 1-32,0 0-15,0 0 15,0 0-31,0-1 16,0 1 30,0 0-30,0 0 15,25-25 1,-25 25-17,25-25 32,-25 24-16,25-24-15,-1 0 15,1 0-31,0 0 31,0 0-15,0 0 0,0 0 31,24-24 31,-49-1-63,0 0 63,0 0-62,0 0 0,0 1-16,0-1 15,0 0 17,0 0-32,0 0 46,0 1-46,0 48 235,0 1-235,0 0 31,0 0-15,0 0-1,25-25 32,-25 24 0,25-24 0,0 25 0,-1-25-47,1 0 31,0 0 47,-25-49 78,0-1-140,0 25 0</inkml:trace>
  <inkml:trace contextRef="#ctx0" brushRef="#br1" timeOffset="105030.86">6474 16619 0,'0'25'141,"0"25"-125,0-26-1,25 26-15,0 0 16,0-1-1,-25 1 1,25-50-16,-25 49 16,24-49-1,-24 25 1,0 0 0,0 0 30,25-25-14,-25-25 171,0-25-188,0 26 1,0-1-16,0 0 16,0 0-1,0 0 1,25 25 0,0 0 30,0 0-14,-1 0-17,1 0 1,0 0 0,-25 25 62,0 0-63,0 0 32,0 0-31,0-1 15,0 1-15,0 0 46,0 0-15,-25-25 62,-24 0-77,24 0-17,0 0 1</inkml:trace>
  <inkml:trace contextRef="#ctx0" brushRef="#br1" timeOffset="118803.22">13122 10616 0,'0'0'0,"0"-24"15,25 73 142,24 1-142,1 24 1,0 25-16,24 1 16,0 24-1,1 0 1,-25 25-16,24-50 15,-24 50 1,-1-1 0,1-48-1,-1 24-15,1-75 16,-25 50 0,24 1-1,1-26-15,-50 1 16,50-1-1,-1 25 1,-24 0 0,0-24-16,24 24 15,1-25 1,0 1 0,-1 49-16,1-50 15,-25 50 1,24-49-1,1 49 1,24-25-16,-49 25 16,50-25-1,-26 25 1,26 25-16,-26-50 16,26 50-1,-1 0 1,-24 0-16,49 24 15,-50-49 1,51 25 0,-51-50-1,26 25-15,-1 1 16,0-26 0,1 50-1,-1-1-15,50 76 16,-49-51-1,24 1 1,-25-25 0,26 0-16,-26-25 15,-49-100 1,-25-48 0,0-51-1,-124-49 1,173 174 234,-24-25-235,25 49 1,24 50-16,1 25 16,24 24-1,25 1 1,-25-25 0,-49 0-16,49 0 15,-25-25 1,1-50-1,-26 25-15,-24-49 16,25-1 0,-25 1-1,-1 0 1,1-26-16,25 51 16,-1 24-1,1-24 1,-25-26-16,0-24 15,-1-25 1,-24-25 0</inkml:trace>
  <inkml:trace contextRef="#ctx0" brushRef="#br1" timeOffset="120571.85">11187 12973 0,'0'-25'31,"25"25"156,0 0-187,0 25 16,24-25 0,-24 0-1,0 25-15,0-25 32,0 0-17,-1 24 1,1-24-1,0 0 17,0 0-32,0 0 15,-1 0 17,-24 25-17,25-25 1,-25 25-1,25-25 48</inkml:trace>
  <inkml:trace contextRef="#ctx0" brushRef="#br1" timeOffset="121779.13">11510 12824 0,'-25'0'47,"0"50"47,25-26-79,-25 1-15,1 25 16,24-25-1,0-1 1,-25-24-16,25 25 31,0 0 63,0 0-63,0 0-15,0-1 0,0 1 15,0 0 0,0 0 32,-25-25-48</inkml:trace>
  <inkml:trace contextRef="#ctx0" brushRef="#br1" timeOffset="124759.18">11386 12774 0,'-25'0'125,"0"0"-110,25-24 1,-25 24-16,25-25 31,-25 25-15,1 0 46,-1 25-46,25-1-1,-25 1 1,25 0-16,0 0 16,-25 0-1,25-1 17,0 1-17,0 0 16,25-25-15,0 0 15,24 0-15,-24 0 15,25 0-15,-25 0-1,0 0 1,-1 0 0,1 0-16,0 0 31,0 0 0,0 0-31,-1 0 47,-24 25-47,25-25 47,-25 25-31,0-1-1,25-24 16,-25 25-31,0 0 47,0 0-15,0 0-1,0-1 47,-25-24-31,-49 25-32,49 0 1,0-25 0,0 0-16,25 25 15,-24-25 1,-1 0 31,0 0-16,0 0 16,25-25-31</inkml:trace>
  <inkml:trace contextRef="#ctx0" brushRef="#br1" timeOffset="126386.74">11286 12427 0,'-24'0'31,"-1"0"-15,0 0-1,0 50 1,0-25 0,-24-1-16,49 1 15,-25 25 1,0-25 0,0 49-1,1-49-15,24 0 16,0 24-1,0-24 1,0 25-16,0-26 16,0 26-1,0 0 1,0-1-16,0-24 16,0 0-1,0 24 1,24-24-1,1 0-15,-25 0 32,25 0-17,-25 0 1,25-1-16,0 1 16,-25 0-1,24-25 1,-24 25-16,25-25 15,0 25 1,0-1 0,0-24-1,24 25-15,-24 0 16,0-25 0,0 0-1,24 0-15,-24 0 16,25 0-1,-25 0 1,49 0 0,-24 0-16,-1 0 15,-24 0 1,49-25 0,-24-24-16,0-1 15,-1 25 1,1 0-1,-25 1 1,-25-1 31,0-50-31,0 26-1,0 24 1,0 0-16,0-49 15,0 24 1,0 0 0,-25 1-1,25-1-15,-50 1 16,50 24 0,-25 0-1,1 0-15,-26 0 16,25 25-1,-24-24 1,-1-26 0,-49 25-16,49 0 15,25 1 1,-24-1 0</inkml:trace>
  <inkml:trace contextRef="#ctx0" brushRef="#br1" timeOffset="127817.88">11535 13618 0,'0'25'125,"-25"24"-109,25 1-16,-50 24 16,25 50-1,-24-25 1,24 1-1,-25-51-15,25 1 16,1 24 0,-1 1-1,0-26 1,0 26-16,0-50 16,25-1-1,-24 26 1,-1-25-16,0 0 15,-25-1 1</inkml:trace>
  <inkml:trace contextRef="#ctx0" brushRef="#br1" timeOffset="129471.03">11038 15056 0,'0'-24'16,"0"48"93,0 26-93,25 0-16,0 24 15,-25-24 1,25-1 0,0 1-16,-25-25 15,0-75 126,0 0-125,-25-49-1,25 25 1,0 24-1,-25 1-15,25 24 16,0 0 15,0 0-31,0 0 32,0 1-17,25 24 173,0 0-173,24 24 17,-24-24-32,0 50 15,0-25 1,-1 0-1,1-1-15,0 1 16,-25 25 0,25-50-1,-25 25 1,25-1-16,0 1 16,-25 0 15,0 0 16,24-25-16,-24 25 0,0-1-31,25 1 63</inkml:trace>
  <inkml:trace contextRef="#ctx0" brushRef="#br1" timeOffset="130381.8">11088 15280 0,'0'-25'47,"0"0"0,50 25-31,-26-25 15,1 25-15,0 0 15,0 0-16,-25-25 1,25 25 0,-25-24 31,24 24-16,1-25-31,0 25 15</inkml:trace>
  <inkml:trace contextRef="#ctx0" brushRef="#br1" timeOffset="132261.89">11187 14759 0,'-25'0'0,"1"-25"31,-1 25 1,0 0-17,0 0 32,0 25-16,-24 0 1,24 24-17,0-49 1,25 25-16,-25-25 31,25 50-15,0-26-1,0 1 1,-24 0 0,24 25-1,-25-26-15,25 1 16,0 0 0,0 0-1,0 0-15,0-1 16,0 1-1,0 0 1,0 0 0,0 0-1,0-1 1,0 1 0,25-25-1,-25 25-15,24-25 16,-24 25-1,0 0 17,25-25-17,0 25 1,0-25 31,0 24-47,-1 1 15,1-25 17,0 0-17,0 25-15,0-25 16,-1 0 15,1 0-31,0 25 31,0-25-15,0 0 0,-1 0-16,1 0 15,0 0 1,0 0 0,25 0-1,-26-25 1,1 0-1,25 25 1,-50-25-16,25 25 16,-25-24-1,0-1 79,0-25-78,0 0-1,0 1 1,0 24 15,0-25-15,0 26-1,0-26 1,-25 0 15,25 1-31,-50-1 16,25 1 0,1 24-16,-1-25 15,0 50 1,0 0 46</inkml:trace>
  <inkml:trace contextRef="#ctx0" brushRef="#br1" timeOffset="133411.48">11584 13667 0,'75'25'125,"-26"0"-110,1 49-15,49 1 16,-25 24 0,26-25-1,-1 26 1,-25-1-16,25-50 15,-74 26 1,25-50 0,-50 0-16,25-25 15</inkml:trace>
  <inkml:trace contextRef="#ctx0" brushRef="#br1" timeOffset="135837.99">12502 14660 0,'25'24'78,"-25"26"-62,25 0 0,-1-1-1,1 1 1,0-1-16,0 26 16,-25-50 15,0-50 94,0-25-110,-50 1 1,25-51-16,1 26 16,-26 24-1,50 1 1,0-1 0,0 25-1,25 1 79,0-1-94,-1 25 16,1 0-1,0 0 1,0 0-1,0 0 17,-1 0-17,-24 25 32,0-1-16,0 1 1,0 0-1,0 0-15,0 0 30,-49-1-30,49 1 0,-25-25-1,25 25 63,0 0-15,0 0-1,25-25 79,0 0-125,-1 0 15,1 0-15,0 0-16,0 0 46,0 0-14,-1 24 30,1 1-46,-25 0 46,0 0-15,0 0-16,0-1 1,0 1 15,-25 0 46,1-25-93,-1 25 16,0-25 15,-25 0 79,-24 0-110</inkml:trace>
  <inkml:trace contextRef="#ctx0" brushRef="#br1" timeOffset="137420.6">12626 14337 0,'-25'0'16,"0"0"15,1 0-31,-1 0 31,0 0 1,25 25-1,-25 0-31,0 24 16,25-24-1,-25 25 1,1-1-16,-1-24 15,25 0 1,0 25 0,-25-26-1,25 1-15,0 25 16,0-1 0,0-24-1,0 0-15,0 25 16,0-26-1,0 1 1,0 0 0,0 25-16,0-26 15,0 1 1,25 0 0,0 0-1,-25 0 1,24-25-1,1 24 1,0-24 0,-25 25-16,25 0 15,0-25 1,0 0 0,-1 0-16,26 0 15,-25 0 1,0 0-16,24 0 15,26 0 1,-51 0 0,26 0-1,-25 0-15,24 0 16,-24 0 0,25-25-1,-50 0 16,25-24-15,-1-1-16,-24 25 16,25-24-1,-25 24 1,0 0 0,0-24-16,0 24 31,0-25-16,0-24 1,0-1-16,0 26 16,0-1-1,-49 25 1,24-24-16,0 24 16,-25-25-1,1 26 1,24-1-1,0 25-15,0-25 16</inkml:trace>
  <inkml:trace contextRef="#ctx0" brushRef="#br1" timeOffset="139193.56">11262 15553 0,'0'49'63,"0"1"-63,0 24 15,0 1 1,24 24-1,1 0 1,0 50-16,0-25 16,0-25-1,0-24 1,-1-51-16,-24 26 16,0-75 77</inkml:trace>
  <inkml:trace contextRef="#ctx0" brushRef="#br1" timeOffset="140848.49">11584 16793 0,'-25'0'15,"1"-25"1,-1 25-16,0 0 47,0 0-32,25 25 48,0 0-16,0 24-32,-25-24 1,25 0 0,0 0-1,0-1-15,0 1 16,0 0-1,0 0 1,0 0-16,0-1 31,0 1-15,0 0 0,25-25 30,-25 25-46,25-25 16,0 0 0,0 0-1,-1 0 17,1 0-1,0 0 0,0 0-15,-25-25-16,0 0 47,0 0-16,0-24-16,0-1 1,0 25-16,0 1 16,0-26-1,0 0 1,0 26 15,0 48 141,25 1-156,-25 0-16,24 25 15,-24-1 1,25-49 0,-25 50-1,25-50-15,0 25 16,0-25 15,-1 0 16,1-25-31,25-25-16,-1 1 15</inkml:trace>
  <inkml:trace contextRef="#ctx0" brushRef="#br1" timeOffset="142310.82">11609 16669 0,'-25'0'62,"0"0"-62,1 0 63,-1 0-16,0 0-47,0 0 15,25 25 1,0-1 15,-25-24-15,25 25-1,-24 0 1,-1 0-16,25 0 16,0 24-1,-25-24 1,25 25-16,-25-1 16,25-24-1,0 25 1,0-1-1,0-24-15,0 0 16,0 0 0,0-1-1,0 1-15,0 0 16,25 0 15,0-25-15,-25 25-16,25-1 15,24 1 17,-24-25-17,0 0 1,0 0 0,-1 0-1,26 0 1,0 0-1,-1 0 1,-24 0-16,0 0 16,0 0 15,24-25-31,-24-24 16,25 49-1,-26-50 1,1 50-1,0 0 1,-25-25 0,0-24 31,0-1-32,0-24 1,0-1-16,-25-24 15,0 25 1,1-1 0,-26 26-16,50 24 15,-25 0 1,0 25 0,1 0-1</inkml:trace>
  <inkml:trace contextRef="#ctx0" brushRef="#br1" timeOffset="143569.12">12775 15329 0,'0'50'156,"25"24"-140,24 1 0,-24-1-16,0 25 15,24 1 1,-24-26-1,0-24 1,0-1-16,0 26 16,-25-51-1,0 1 1,0 0 0,0 0-16,24 0 15,1-25 32</inkml:trace>
  <inkml:trace contextRef="#ctx0" brushRef="#br1" timeOffset="145171.8">13097 16545 0,'0'25'93,"0"24"-77,0 1-16,25 24 16,0 1-1,0-26 1,-1 1 0,-24 24-16,25-49 15,0 49 1,-25-49-1,25-25 32,-25-25 63,0-24-95,0-1-15,0 1 16,0 24 15,25-25-31,-1 25 31,1 25 1,25 0-1,-25 0-15,-1 0 30,-24 25-46,25-25 16,0 25 0,0 0 15,-25 0 0,0-1 0,0 1 1,0 0-1,-50 0 0,-24 49-31,24-49 16,1 0-1,49 0 1,-25-25-16,25-25 156</inkml:trace>
  <inkml:trace contextRef="#ctx0" brushRef="#br1" timeOffset="146018.98">13097 16495 0,'0'25'109,"0"0"-93,0 24 15,0-24-16,0 25 1</inkml:trace>
  <inkml:trace contextRef="#ctx0" brushRef="#br1" timeOffset="149709.13">15950 11782 0,'0'25'109,"0"0"-93,25 49 0,24 1-16,-24-1 15,25 0 1,-50 1-1,24-1-15,1-24 16,0 0 0,-25-26-1,0 26-15,0-25 32,0 0-17,25-25 1,0 0 31,-1 0-32,26 0 1,24-25 0,-24-25-1,49 25-15,-24-24 16,-51 24-1,1 25 17,-25-25-17</inkml:trace>
  <inkml:trace contextRef="#ctx0" brushRef="#br1" timeOffset="152370.6">16644 12055 0,'0'25'94,"0"0"-79,0 24 1,50 1 0,-50 0-1,25-26-15,0 26 16,-1-25-1,-24 0 1,0-50 109,-49-25-109,49 1-1,-50-1 1,25-25-16,0 26 16,1-1-1,24 25 1,0-24-1,0 24-15,49 50 157,-24 0-142,25-1 1,-1 26 0,-24-25-16,0 0 15,0-1 1,0 1-1,-25 0 1,0 0-16,24-25 31,-24-50 94,0 1-109,0-1-16,-24-24 16,24 24-1,0 25 1,-25 0-16,25 1 297,0-1-250,0 0 234,25 50-47,-1 0-218,-24-1-1,50 26-15,-50-25 16,25 24 0,0-49-1,-25 25 1,24 0-16,-24 0 16,25 0 15,-25-1-16,25-24 17,-25 25-17,0 0 1,25-25 109,-25 25-109</inkml:trace>
  <inkml:trace contextRef="#ctx0" brushRef="#br1" timeOffset="153515.48">17066 11782 0,'0'25'125,"25"25"-109,0-1 0,24-24-1,-24 25-15,0-26 16,0 1-1,-25 0 1,24 0 203,-24 0-188</inkml:trace>
  <inkml:trace contextRef="#ctx0" brushRef="#br1" timeOffset="154573.33">17140 11683 0,'25'-25'47,"25"25"-31,24 0 0,-24 0-16,-1 0 15,-24 0 1,25 0-1,-25 0 1,-1 0-16,1 0 31,-25 25-15,25 0 0,-25 0 15,0-1-16,0 1 17,0 0-17,0 0 1,0 0 0,0-1-1,0 26-15,0-25 31,-25 0-15,25-1 0,0 1-16,-25-25 15,25 25 1,-24-25 0,-51 25-16,50-25 15,-24 0 1,24 25-1,-25-25 1,26 24-16,-26-24 16,50 75 15</inkml:trace>
  <inkml:trace contextRef="#ctx0" brushRef="#br2" timeOffset="162972.88">17041 13122 0,'-25'0'63,"1"0"-48,-1 0 1,0 0-16,0 0 16,0 0-1,1 0 17,24 24 30,0 1-46,0 0-1,-25 0 1,25 0-16,0 0 16,0-1 46,25-24-46,-1 0-16,1 25 15,25-25 1,-1 0 15,-24 0-15,0 0-1,0 0 1,0 0-16,-1 25 16,26-25 15,-25 0-15,-25 25 15,25-25-16,-25 25 1,0-1 47,0 1-17,0 0-14,-25 25-17,-25-26 1,1 1 0,49 0-1,-25-25-15,0 0 94,0 0-78,0 0-1,25-25 1,0 0 31</inkml:trace>
  <inkml:trace contextRef="#ctx0" brushRef="#br2" timeOffset="163909.65">17388 13395 0,'-24'0'31,"24"-25"16,0 0 31,49 0-47,26 0-31,-26 25 16,-24-24-1,25-1 1,-1 25 0,-49-25-16,25 25 31</inkml:trace>
  <inkml:trace contextRef="#ctx0" brushRef="#br2" timeOffset="164858.94">17488 13469 0,'24'0'109,"26"-25"-109,-25 0 16,0 25-1,24-24 1,-24-1-16,0 25 31,-25-25 47,25 0-78,0 25 63,-25-25-16</inkml:trace>
  <inkml:trace contextRef="#ctx0" brushRef="#br2" timeOffset="165709.65">17438 13022 0,'50'0'140,"-1"0"-124,-24 0-16,0 0 16,24 0-1,-49 25 1</inkml:trace>
  <inkml:trace contextRef="#ctx0" brushRef="#br2" timeOffset="166448.24">17934 13196 0,'0'25'62,"0"0"-31,0 0-15,0 49 0,0 0-16,-25-24 15,25-25 1,-24 0-1,24-1 1,0-48 31</inkml:trace>
  <inkml:trace contextRef="#ctx0" brushRef="#br2" timeOffset="167784.52">18108 12998 0,'0'24'141,"25"1"-125,-25 0-1,0 0 1,24-25 0,-24-25 93,0-25-93,-49-24-1,24 0 1,0 24-1,25-24-15,-25 24 16,25 0 0,0 26-1,0-1 1,0 0-16,0 0 16,25 50 140,25-25-156,-25 50 15,49-26 1,-49 1 0,0 0-16,24 25 15,-24-26 1,25 1 0,-50 0-1,24 0-15,1-25 16,-25 49-1,25-49 1,-25 25 0,25-25 15,-25 25-15,25-25 15,-25 25-16,0 0 17</inkml:trace>
  <inkml:trace contextRef="#ctx0" brushRef="#br2" timeOffset="168629.59">18207 12948 0,'-25'-25'63,"25"-24"93,50 49-140,-1-25-1,1 0 1,-25 25-16,24 0 16,-49-25-1,25 25 1,-25 25 46</inkml:trace>
  <inkml:trace contextRef="#ctx0" brushRef="#br2" timeOffset="170549.35">18529 12526 0,'0'25'109,"0"0"-93,25 0-16,25 49 15,-25-49 1,-1 25-1,1-26-15,-25 1 16,0 0 15,0-50 94,0 0-109,-25 1 0,25-26-1,-49 0-15,24 26 16,25-26-1,0 25 1,0 0 0,-25 1-16,25-1 31,0 0 31,50 0-46,-25 25 0,-1 0-1,26 0 1,0 0-16,-1 0 16,-24 0-1,0 0 16,-25 25 16,0 0-31,0 0 31,-25 24-32,0-24 1,0 0 0,1-25-16,48 0 187,1 0-171,25 0-1,-25 0 1,24 0-16,-24 0 16,0 0-1,0 0 1,0 0 15,-25 25 32,0-1-32,0 1 0,0 0-15,0 0-16,0 0 31,0-1-15,-25 1-1,0-25 1,-25 25 0,26-25-1,-1 0 1,0 0-1</inkml:trace>
  <inkml:trace contextRef="#ctx0" brushRef="#br2" timeOffset="172496.74">17488 14163 0,'-25'0'31,"0"0"0,0 0 0,0 0-15,1 0 0,-1 0-1,0 0 17,25 50-1,-25-50-16,25 25-15,0 0 32,0-1 15,0 1-16,0 0-16,25-25 17,-25 25-17,25-25 1,0 0 0,-1 0-1,1 0 16,0 0-15,0 0 0,0 25 15,-1-25 0,1 25 32,-25-1-48,25-24 17,-25 25-17,0 0 16,0 0 1,0 0-17,0-1-15,0 1 47,-25 0-31,-24 0-1,24-25 17,0 0 15,0 0-32,0 0 1,1 0-1,-1 0 1,25-25 15,0 0-15,0 0 0,0 1 15</inkml:trace>
  <inkml:trace contextRef="#ctx0" brushRef="#br2" timeOffset="173242.82">17835 14387 0,'-25'0'0,"50"-25"172,49 0-172,1 25 16,-26-50-1,-24 50 1,25-24-16,-50-1 15</inkml:trace>
  <inkml:trace contextRef="#ctx0" brushRef="#br2" timeOffset="174477.25">17835 14635 0,'25'0'63,"0"0"-32,49-25-15,-49 0-16,24 0 15,1 25 1,-25-24 0,0 24-16,24 0 15,-49-25 1,25 0 0,25 25-16,-50-25 15,49 25 1,-24-25-1,0 25 1,-25-24-16,0 48 156,0 1-140,-50 25 0,50-1-1,-49 1-15,24 0 16,25-26-1,-25 1 1</inkml:trace>
  <inkml:trace contextRef="#ctx0" brushRef="#br2" timeOffset="175198.87">17785 13965 0,'25'0'62,"25"0"-46,-25 0-1,24 25 1</inkml:trace>
  <inkml:trace contextRef="#ctx0" brushRef="#br2" timeOffset="177247.44">18728 14139 0,'0'-25'47,"0"0"-1,-25 25-30,0 0-16,0 0 16,25-25-1,-24 25 1,-1 0-16,0 0 125,25 25-94,-25-25-15,25 25-1,0 0 1,0-1 0,-25 1 31,25 0-1,0 0-30,0 0 15,0-1-15,0 1 0,0 0-1,0 0 16,0 0 1,0 0-1,0-1-15,0 1 30,25-25-14,0 0 30,0 0-46,0 0 15,-1 0 0,1 0 1,0 0 46,0 0-47,-25-25 63,0 1-79,0-1-15,0 0 32,25 0-17,-25 0 1,0 0 31</inkml:trace>
  <inkml:trace contextRef="#ctx0" brushRef="#br2" timeOffset="178974.96">18653 14089 0,'0'25'157,"0"49"-142,0-24 1,0 24-1,0 26 1,25-51-16,-25 1 16,0-25-1,0-1 1,0 1 0,0 0-16,0-50 234,0-24-203,0-51-15,0 26-16,0-25 15,0 24 1,0 1 0,0 24-16,-25-24 15,25-1 1,0 1 0,0 24-16,0 26 15,0 48 141,0 1-156,25 0 16,0 0 0,25 24-1,-26 1 1,26 0-16,-25-26 16,25 26-1,-1 0 1,-24-1-16,0-24 15,0 0 1,-1 24 0,1-49-1,-25 25-15,0 0 32,25-25 30,-25 25-46,0 0 15,25-25 0</inkml:trace>
  <inkml:trace contextRef="#ctx0" brushRef="#br2" timeOffset="179760.29">18653 14337 0,'25'-25'78,"0"25"-62,0 0-1,0 0-15,24 0 16,-24-25 15,0 25-31,0-24 16,0 24 15</inkml:trace>
  <inkml:trace contextRef="#ctx0" brushRef="#br2" timeOffset="181061.06">18777 13097 0,'25'0'188,"25"0"-188,0 0 15,-26-25 1,1 25-1,0 0-15,0 0 16,-25-25 0,25 25 31,-1 0-16,-24-25-31,25 25 62,0 0-30,0-24 14,0-1-30,-1 25 0</inkml:trace>
  <inkml:trace contextRef="#ctx0" brushRef="#br2" timeOffset="183283.18">19224 13791 0,'-25'-24'16,"25"-1"0,0 50 156,0 24-157,25-24 1,0 25-1,24-1-15,-24 50 16,0-49 0,0-25-1,0 24-15,-25-24 16,0 0 15,0 0-15,24-25-1,-24 25 1,25-1 0,0 26 15,-25-25 0,25 0-15,-25-50 109,0-25-110,0 25 1,0 1-16,0-26 16,0 25-1,0-24 1,0 24 46,25 0-46,-1 0 0,1 25-1,25 0-15,-25 0 32,-1 0-17,1 0-15,0 0 78,-25 25-62,0 0 0,0 0-1,25-25-15,-25 24 16,0 1 15,0 0-31,0 0 16,0 0 15,0-1-15,0 1-16,0 0 31,-25-25-16,0 0 64,0 0-33,1 0-30</inkml:trace>
  <inkml:trace contextRef="#ctx0" brushRef="#br2" timeOffset="185444.28">17761 15776 0,'-25'-50'31,"0"50"-15,0-25 0,0 25-16,0 0 31,1 0-16,-1 0 1,25 25 31,0 0-31,0 0 15,0 0-16,25-1 17,24-24-17,1 25 1,0-25 0,-26 0-1,1 0-15,50 25 16,-51 0-1,1 0 1,0-25 0,0 24-1,-25 1 17,0 0-17,0 0-15,0 0 16,0-1 15,-25 1 32,-25-25-48,26 0 1,-1 0-16,-25 0 15,1 0 1,24 0 0,0 0-1,0 0-15</inkml:trace>
  <inkml:trace contextRef="#ctx0" brushRef="#br2" timeOffset="186186.43">18182 15900 0,'99'-75'140,"50"1"-124,-25 24 0,-49 26-16,-51-1 15,1 25 1</inkml:trace>
  <inkml:trace contextRef="#ctx0" brushRef="#br2" timeOffset="186933.98">18331 16173 0,'0'-25'94,"0"0"-78,50 0-1,49-49 1,25-1 0,0 1-16,-75 24 15,1 50 1,-25-24-1,-50 24 79</inkml:trace>
  <inkml:trace contextRef="#ctx0" brushRef="#br2" timeOffset="187609.92">18331 15354 0,'-25'0'16,"50"0"93,25 0-109,-1 0 16,1 0-1,-25 0 1,-1 0 0,1 0-16</inkml:trace>
  <inkml:trace contextRef="#ctx0" brushRef="#br2" timeOffset="191666.52">19249 15453 0,'-25'-24'47,"0"-1"-47,0 25 16,1-25 0,-1 25 15,25 25 78,-25 0-109,25 24 16,0-24-1,0 0 1,0 0-16,0-1 16,0 1 15,0 0-15,0 0 15,0 0 0,25-1 0,0-24-15,-25 25 0,24-25-1,1 0 1,0 0 15,0 0-15,0 0 31,-25-74-16,24 24-16,1 25 1,-25-24 0,0 24-1,0 0 1,0 50 171,0 0-187,0 0 16,0-1 0,0 1-1,0 0-15,25-25 32,0 0-17,0 0 16,-1-25 1</inkml:trace>
  <inkml:trace contextRef="#ctx0" brushRef="#br2" timeOffset="193126.56">19447 15131 0,'0'49'109,"0"-24"-93,0 0-1,25 25 1,0 24-16,0-49 16,-25 25-1,0-26 1,24 1-1,-24 0 1,25-25 203,-25-25-188,25 0-15,-25 1-1,0-1 1,25 25 15,-25-25-31,25 25 16,-1 0 15,1 0-15,0 0 15,0 0 0,-25 25 0,0 0 1,0-1-17,0 1 17,0 0-1,-50-25 16,25 0-16</inkml:trace>
  <inkml:trace contextRef="#ctx0" brushRef="#br2" timeOffset="200016.98">15900 12030 0,'25'50'94,"25"24"-78,-1 26-16,50 48 15,-24-48 1,-26 48 0,26 1-1,-26-25-15,-24-49 16,0-51-1,-25 1 1,0-50 78,0 1-94,-25-1 31,0-74-15,-49 24-1,24-74-15,-24 50 16,49 0 0,-24 0-1,24 49-15,0-24 16,25 49-1,0 0 1,0-25 0,0 1-16,0 24 31,25 25 16,24-25-32,26 0 1,-50 1-16,24 24 16,-24 0-1,49 0 1,-49 0-16,0 0 31,0 0-15,-25 24 15,0 1-15,0 0-1,25 0-15,-25 24 16,0 1 0,0-25-1,0 0 1,0 24-16,-25 26 15,0-50 1,0-1 0,-24 51-16,-1-50 15,0 24 1,50-24 0,-24 0-1,24-50 79,0 0-63,24 25 63,1 0-78,0 0-1,25 0 1,-26 0-16,1 0 15,25 0 1,-25 0 0,-1 25 15,1 0 0,0-25-31,-25 25 31,25-25-15,-25 24-16,25 1 31,-1-25 32,1 0-48,-25 25-15,25-25 16,0 0 0,0 0 15,0 0-31,-1 0 47,1 0-32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2-11-11T05:20:33.3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13916 2753 0,'0'-24'93,"0"-1"-61,0 0-17,0 0 32,-25 25 0,0 0-31,0 0-16,1 0 31,-1 0-15,0 25-16,0 25 15,0-26 1,1 1-1,24 0 1,0 0 0,0 0-1,0-1 1,0 1 0,0 0-1,24-25 16,1 0 1,25 0-17,-25 0-15,-1 0 16,26 0 0,-25 0-1,24 0 1,-24 0-1,0 0 1,0 0 0,0 0 15,-1 0 0,-24 25-31,25-25 16,-25 25 15,0 24 0,0-24 1,0 25-32,0-26 15,0 1 1,0 0-1,0 0-15,0 0 16,-25-25 0,25 24-1,-24-24 17,-1 0-1,0 0-16,0 0 1,0 0 0,1 0-1,-1 0 1,0-24 0,0 24 15</inkml:trace>
  <inkml:trace contextRef="#ctx0" brushRef="#br0" timeOffset="1612.7">13891 2257 0,'0'0'15,"-25"0"32,0 0-31,1 25 15,-1 0-31,0-25 31,25 25-31,-25-1 16,0 51-16,-24-26 16,-1 26 15,1 24-31,-1-24 0,25-26 16,25-24-1,-25 0 1,25 0-1,0-1-15,0 1 16,0 0 0,0 25-1,0-1-15,0 1 16,0-25 0,0-1-1,0 51 1,0-50-16,25 24 15,-25-24 1,25 25 0,0-1-1,0-24-15,-1 0 16,1 0 0,-25-1-1,50 1-15,-25 0 31,-1-25-15,1 0 0,0 0-16,25 0 15,-26 0 1,26 0 0,24 0-16,1 0 15,-1 0 1,1 0-1,-1 0 1,-24 0-16,-1 0 16,-24-25 15,0-49 0,0 24-15,-1 1-1,1-1 1,25-24 0,-50-1-1,0 50-15,0-24 32,0-1-17,0 1 1,0-1-16,-25 0 15,0-24 1,-49 0 0,74 24-16,-50 0 15,25 25 1,-49-49 0,49 24-1,-24 26-15,-1-1 16,50 0-1,-25 99 1</inkml:trace>
  <inkml:trace contextRef="#ctx0" brushRef="#br0" timeOffset="2687.16">14015 3621 0,'-25'0'93,"-74"75"-77,49 49 0,-24-74-16,24 24 15,-24 0 1,49-24 0,0-25-16,25 0 31,0-1 0,-24-24-15,24 25-1,0 0 1,-50 0 0,0 24-1,25-24 1,1 25-1,-26-25 1,50-1 0,-50 1-1,26 25-15</inkml:trace>
  <inkml:trace contextRef="#ctx0" brushRef="#br0" timeOffset="4287.66">13296 4713 0,'0'-25'0,"0"0"16,-25 25 15,25-25 0,-25 25-15,-25 0 15,26 0 1,-1 25-17,0 0 1,0 0-1,0 0 1,25-1 15,0 1 16,0 0-16,25-25-15,-25 25 0,25-25-1,0 0 1,-25 25 0,49-25-1,-24 0 1,0 0-1,0 25 1,0-25 0,-1 24 31,1-24-1,0 25-30,-25 0 31,0 0-31,0 0-16,25-25 15,-25 24 1,0 1 15,-25-25 78,0 0-93,-24 0 0,-1 0-16,25 0 15,0 0 1,-24 0 0,24 0 15</inkml:trace>
  <inkml:trace contextRef="#ctx0" brushRef="#br0" timeOffset="5943.14">13271 4490 0,'-25'0'31,"0"-25"-15,0 25 15,1 0 0,-1 0-15,-25 0-1,25 49 1,-24-24 0,24 0-1,-25 25 1,50-26-1,0 1 17,0 0-17,0 0-15,0 0 16,0 24 0,0-24-1,0 25-15,0-25 16,0 24-1,0 1 1,0-25 0,0-1-1,0 1 1,0 0 15,25-25-31,-25 25 16,25-25-1,-25 25 1,25-1-16,-25 1 31,25-25-15,-1 0 0,1 25-1,0-25 16,0 0-31,24 0 32,-24 0-17,0 0-15,0 0 16,0 0 0,-1 0-1,26 0-15,0 0 16,-26 0-1,1 0 1,25 0 0,-50-25 15,0 0 47,0 1-62,25 24-1,-25-50 1,0 25-16,0 0 16,0 1-1,0-1 1,0 0-16,0 0 15,0 0 1,-25 1 0,0-1-1,0-25-15,-24 25 16,24-24 0,0-1-1,-25-49-15</inkml:trace>
  <inkml:trace contextRef="#ctx0" brushRef="#br0" timeOffset="7368.16">14040 3770 0,'0'-24'93,"0"-1"-46,49 74 188,1 1-220,49 24 1,-49-24-16,24 49 15,-24-49 1,-1-25 0,-24 24-16,0-24 15,0 0 1,25 0 0,-50-1-1,24 1 1,1 0 15,0 0-31,0 0 31</inkml:trace>
  <inkml:trace contextRef="#ctx0" brushRef="#br0" timeOffset="8874.18">14908 4688 0,'-25'0'47,"0"-50"-31,-24 26 0,-1-1-16,25 25 15,25-25 1,-24 25-1,24 25 48,-25 0-47,25 24-1,0 1 1,0-25-16,-25-1 15,25 1 17,0 0-17,25-25 1,24 25 15,-24-25-31,25 0 31,-25 0-15,-1 0-16,1 25 16,0-25 15,0 25-15,0-25 15,-1 0 0,-24 24-15,25-24-1,0 0 1,-25 25 0,0 0 15,0 0-16,0 0 1,0-1 15,0 1 16,-25 0 16,0-25-48,1 0 1,-1 0 0,25 25-1,-50-25-15,25 0 31,1 0 1,-1 0-32,0-25 47,25 0-16,0 0-16</inkml:trace>
  <inkml:trace contextRef="#ctx0" brushRef="#br0" timeOffset="10264.9">14883 4366 0,'-25'0'0,"1"0"15,-26 0 1,0 0 0,1 0-1,-1 0-15,25 0 16,1 0-1,-1 0 1,0 0 0,0 24 31,0 1-32,0 50 1,1-51 15,24 1-31,0 0 16,0 25-1,0-1 1,0-24 0,0 0-1,0 24 1,0-24-1,0 0-15,0 25 16,0-1 15,0-24-31,24-25 16,-24 25 0,25 0-1,0 0 1,0-25-16,0 49 15,0-49 1,24 25 0,1 0-16,-25 0 15,24-25 1,-24 24 0,0-24-1,0 0-15,24 0 16,-24 0-1,25 0 1,-26 0 0,26 0-16,-25 0 15,24-24 1,-24-1 0,25-25 15,-25 1-16,-1 24-15,-24 0 16,0 0 31,0 0-47,0 1 16,0-26-1,0-25 1,-24 1-16,-1 24 15,-25-24 1,1 0 0,-1 49-16,25 0 15,0 25 17</inkml:trace>
  <inkml:trace contextRef="#ctx0" brushRef="#br0" timeOffset="11701.92">13420 5184 0,'-25'0'63,"0"0"-63,-25 25 15,1 0 1,-1 0-1,1 24 1,-26 1-16,75-25 16,-25-25-1,25 24 1,-24 51-16,-1-26 16,0 1-1,25 0 1,0-1-16,0 26 15,0-1 1,0-24 0,0 24-1,0 25-15,25-24 16,0-26 0,-1 1-1,1 0-15,0 24 16,-25-49-1,25 0 1,-25-1 47,0 26-32</inkml:trace>
  <inkml:trace contextRef="#ctx0" brushRef="#br0" timeOffset="12590.92">13023 6623 0,'0'0'0,"-25"-25"16,25 0-16,-50 25 16,26 0-1,-1 25 1,-25 0 0,25 0-1,25 24 1,0-24-1,0 0-15,0 0 16,0-1 0,0 1-1,0 0-15,25 0 16,0 25 0,49-1-1,-49-24 1,50 49-16,-51-74 15,1 50 1,25-50 0,-50 25-16,25-25 15,-25 25 32,24-25-47,1 24 16</inkml:trace>
  <inkml:trace contextRef="#ctx0" brushRef="#br0" timeOffset="13378.84">13097 7069 0,'-25'0'31,"1"0"0,-26 50-31,50-25 16,-25 0 0,0-1-1,1 1-15,24 25 16,-25-50 0</inkml:trace>
  <inkml:trace contextRef="#ctx0" brushRef="#br0" timeOffset="14950.24">13048 6424 0,'0'0'0,"-25"0"16,0-24 0,0 24-16,0-25 15,1 25 1,-1 0 15,0 0-31,0 0 47,0 0 0,-24 25-31,49-1-1,-25 26 1,0 0-1,0-1-15,1 1 16,-1-1 0,25 1-1,0 0-15,0-1 16,0 1 0,0 0-1,0-1 1,0-24-16,0 25 15,0-1 1,0 1 0,0-25-1,0-1-15,25 1 16,-25 25 0,0-25-1,0-1 1,24 1-1,1 25 1,0-50 0,-25 25-1,25-25 1,-25 24-16,25-24 16,-1 0-1,1 25 1,0-25-1,0 25-15,24-25 16,-24 0 0,25 0-1,-1 0 1,1 0-16,0 0 16,-1 0-1,-24 0 1,0 0-16,24-25 15,-24 25 1,0-49 0,0 49-16,0-25 15,-25 0 17,0 0-1,0-24-16,0 24 1,0-50 0,0 1-16,0 0 15,0 24 1,0 0 0,0-24-1,-25 24-15,-25-24 16,1 24-1,-1-49 1,0 25-16</inkml:trace>
  <inkml:trace contextRef="#ctx0" brushRef="#br0" timeOffset="16276.27">15007 5159 0,'0'50'94,"0"-25"-78,0 24-1,-25 51-15,25 24 16,-49 0 0,24 0-1,0-25 1,0-25-16,1 1 15,24 49 1,-25-50 0,0 25-1,-25 1-15,26-1 16,24-74 0,0-1-1,0 1 32,-25-25-16</inkml:trace>
  <inkml:trace contextRef="#ctx0" brushRef="#br0" timeOffset="17739.95">14784 6970 0,'0'0'0,"0"-49"0,0-1 16,0 25 0,-25 25 46,0 0-31,25 25 32,-24-25-48,24 25 17,-25 49-17,0-49 1,0 0-16,25 24 16,0-24 15,0 0-16,0 0 1,0 0 15,0-1 1,50-24-17,-50 25-15,25-25 16,-1 25-1,1-25 17,0 0-1,0 0 0,-25-25 0,0 0-15,25-24-16,-25 24 16,0 0-1,0-24 1,0 24-16,0 0 16,24 50 155,-24 0-155,25-25 0,0 49-1,-25-24-15,25 0 16,0-25 31,-1 0-16</inkml:trace>
  <inkml:trace contextRef="#ctx0" brushRef="#br0" timeOffset="19065.43">14809 6648 0,'0'0'15,"-25"0"-15,0 0 32,0 0 15,1 0-32,24 24 48,-25 51-63,-50-26 15,51 1 1,-26 25 0,25-1-16,-25-24 15,26-26 1,24 1-1,0 0 1,0 25 15,0-1-15,0-24-16,0 25 16,0-26-1,0 1 1,0 25-16,0-1 15,0-24 1,0 0 0,24 25-1,1-26-15,-25 26 16,25-50 0,-25 25-1,25-25 1,-25 25-16,25-25 15,0 0 1,-1 24 0,1-24-16,50 25 31,-51-25-15,51 0-16,-50 0 15,-1 0 1,26-25-1,24 1 1,-24-51-16,-25 50 16,24 1-1,-49-1 17,0 0-1,25-25-16,-25 26-15,0-1 16,0-50 0,0 1-1,0 24-15,0-24 16,-25 24 0,-24 26-1,49-51 1,-50 50-16,25 1 15</inkml:trace>
  <inkml:trace contextRef="#ctx0" brushRef="#br0" timeOffset="20217.88">15082 5209 0,'0'50'62,"24"-1"-46,51 26-1,49 73 1,0 51-16,25 49 16,0 25-1,24 0 1,-49-75 0,25 1-16,-75-100 15,-24 0 1,0-49-1,-26-1-15,1-49 16,-25-25 62</inkml:trace>
  <inkml:trace contextRef="#ctx0" brushRef="#br0" timeOffset="21578.19">16595 7565 0,'0'-24'15,"0"-1"1,-25 0 0,0 0-1,0 0-15,0 25 16,25-24 0,-24 24-1,24 24 48,-25 1-16,0 25-47,25-25 15,0-1 1,0 1-1,0 0 17,0 0-1,0 0-31,25-25 47,0 0-47,-25 24 15,24-24 1,1 0 0,0 0-1,0 0 1,-25 25 0,25-25-1,-1 0 16,-24 25-15,0 0 0,0 0 15,0-1 0,0 1 0,0 0-15,0 0 31,-24-25 47,-26 0-79,25 0 1,-49 0-16,49 0 31</inkml:trace>
  <inkml:trace contextRef="#ctx0" brushRef="#br0" timeOffset="23054.91">16471 7218 0,'-25'0'16,"0"0"-1,-49 25 1,24 25-16,0 24 31,-24 0-15,49-24-1,0-25-15,25 0 16,-24 24 0,24-24-1,0 0-15,0 24 16,0 1 0,0 0-1,0-1 1,0 1-16,0-25 15,0 24 1,0-24 0,0 0-16,24 0 15,1 0 1,0-1 0,0 1-1,0-25-15,49 50 16,-49-50-1,0 25 1,24-1-16,1 1 16,-1-25-1,1 0 1,0 0 0,-26 0-16,1 0 15,0 0 1,25 0-1,-25 0-15,-1 0 16,-24-25 31,0 1-16,0-26-15,0 0-16,0 1 15,0-1 1,0-24 0,0-1-16,0 1 15,0 24 1,0 1 0,0-1-1,0 25 1,-24 25-1</inkml:trace>
  <inkml:trace contextRef="#ctx0" brushRef="#br0" timeOffset="24352.12">15131 5308 0,'75'0'94,"-1"0"-78,25 0-1,75 50 1,24 49-16,26 0 16,-1 25-1,0 25 1,25 0-16,-25 0 15,1 0 1,-26-1 0,-24-24-16,-50-24 15,-75-51 1,26-24 0</inkml:trace>
  <inkml:trace contextRef="#ctx0" brushRef="#br0" timeOffset="25710.7">18033 7144 0,'0'0'0,"-24"0"16,24-25-1,0 75 95,0 24-95,24 25 1,26 0 0,-25 1-1,-25-26-15,25 0 16,-1-24 0,1-75 93,-25-24-93,25 24-1,-25-25-15,25 1 31,0 49-15,-1 0 0,1 0 15,0 0-15,0 0-16,0 0 15,-1 24 1,1 1-1,-25 0-15,25 0 16,-25 0 0,0-1-1,0 26 1,0-25 0,0 0-1,-25 24 1,0-49-16,25 25 15,-24-25 1,24 25 0,-25-25 31,-25-25-32,25 0-15,1 0 16,-1 1-1,25-1 1</inkml:trace>
  <inkml:trace contextRef="#ctx0" brushRef="#br0" timeOffset="26977.53">17934 6821 0,'0'0'0,"-49"0"0,-1 0 15,25 0 1,0 0-1,25 25 32,-24 25-31,-1 49-16,0 25 16,0-25-1,25 0 1,-25-24-1,25-1-15,0 1 16,0 24 0,0-25-1,25 1 1,0-26-16,0 1 16,0-1-1,-1-24 1,1 0-16,0 0 15,0 0 1,0-25 0,24 25-16,-24-1 31,49-24-15,-24 0-1,0 0-15,24 0 16,-24 0-1,-1 0 1,1 0-16,-1-24 16,1-1-1,0 25 1,-1-50-16,-24 50 16,-25-25-1,25 0 1,0-24-1,24-1-15,-24 1 32,-25-1-17,0-24 1,0-1 0,-25 1-1,-49-50 1,-25 0-16,24 49 15,-49-73 1,50 48 0,-25 51-16,74-1 15</inkml:trace>
  <inkml:trace contextRef="#ctx0" brushRef="#br0" timeOffset="28313.24">16495 8409 0,'0'-50'16,"0"25"15,0 50 78,0 74-93,-49 50 0,-1 0-16,1 25 15,24-75 1,-25 50 0,1-75-1,24 1-15,25-1 16,0-24-1,-25-1 1,25-24 0,-25 25-16,25-75 62</inkml:trace>
  <inkml:trace contextRef="#ctx0" brushRef="#br0" timeOffset="29721.25">16198 10220 0,'0'0'15,"0"-50"-15,0 25 16,-50 25 47,25 0-48,1 0 1,-1 0 15,0 0-15,25 25 31,-25 49-32,0-24-15,25-25 16,-49 24-1,24 26 1,25-50 0,0-1 15,0 1-15,0 0-1,0 0 1,25-25-1,-25 25 1,25-1-16,-1-24 16,1 0 15,0 0-31,0 0 31,0 0-15,24 0-1,-24-49-15,25 24 16,-50 0 0,24 0-1,1-49-15,-25 49 16,0 0 0,0 1 15,0 73 125,0-24-140,0 0-1,0 0 1,0-1 0,0 1-16,50-25 15,-1 0 1,-24 0-1,50 0-15</inkml:trace>
  <inkml:trace contextRef="#ctx0" brushRef="#br0" timeOffset="31555.97">16520 8384 0,'25'25'110,"-25"0"-110,0-1 15,50 51 1,-1 24-1,-24 0-15,25 25 16,-1 0 0,1 0-1,0 50 1,-1-25-16,26 0 16,-26-50-1,-49-50 1,25 1-16,0-50 15,-25-50 64,0 1-64</inkml:trace>
  <inkml:trace contextRef="#ctx0" brushRef="#br0" timeOffset="32943.93">17190 9996 0,'-50'0'94,"1"0"-78,24 0 15,25 25 47,0 0-62,0 0 15,0 0-15,0-1-1,0 1 1,25-25 15,-25 25-15,25-25-16,-1 0 15,1 0 1,0 0 0,0 0-1,0 0 17,-1 25-1,-24 0 0,25-1 0,-25 1 1,0 0-17,0 0 1,0 0-1,0 24 1,0-24-16,0 0 16,-25 0 15,-24-25 31,-1 0-62,1 0 16,-1-25 0,0 25-1,26-50 1</inkml:trace>
  <inkml:trace contextRef="#ctx0" brushRef="#br0" timeOffset="34211.71">17240 9773 0,'-25'0'0,"0"0"15,0 0 1,0 0 0,-49 0-1,49 25 1,0-25-16,25 25 16,-24-1-1,24 1 1,-25 25-1,-25-25 1,50-1 0,-25 26-1,25-25-15,-24 0 16,24 0 0,0-1-1,0 1 1,0 0-1,0 0 1,0 24 0,0-24-16,0 0 15,0 0 1,0 0 0,0-1-16,0 1 15,24 0 16,1 0-15,-25 0 0,25-25-1,0 0 1,0 24-16,24-24 16,-24 25-1,25 0 1,-1-25-1,1 0-15,-25 25 16,24-25 0,-24 0-1,0 0-15,0 0 16,-1 0 0,26 0-1,-25 0 48,0-50-48,-1 1 1,-24-1 0,0 0-1,0-49-15,0 25 16,0-25-1,-74-26-15,49 76 16,0 24 0</inkml:trace>
  <inkml:trace contextRef="#ctx0" brushRef="#br0" timeOffset="35177.75">16669 8409 0,'50'0'62,"-1"49"-46,75-24 0,25 74-1,74 50 1,50 50-16,-25-26 15,25 26 1,-25-50 0,-74-1-16,-25-48 15,-50-26 1,-74-74 0,-1 0-1</inkml:trace>
  <inkml:trace contextRef="#ctx0" brushRef="#br0" timeOffset="36399.2">18728 10145 0,'0'25'109,"0"25"-109,25 49 16,24-25 0,-24 25-1,0 25-15,0-49 16,0-50-1,-25-1 1,24-24 93,-24-24-109,50-26 16,-25 25 0,24-24-1,-24 49 1,25 0-16,-25 0 16,-1 0 15,1 0-16,0 24 1,-25 26 0,0-25-1,0 0-15,0-1 16,0 1 0,0 0-1,0 0 16,-25-25 1,-49 0-32,24 0 15,1 0 1</inkml:trace>
  <inkml:trace contextRef="#ctx0" brushRef="#br0" timeOffset="37626.65">17512 10592 0,'0'24'110,"0"26"-95,50 24-15,-25 26 16,24-26 0,1 25-1,-25-49-15,0-1 16,-25-24-1</inkml:trace>
  <inkml:trace contextRef="#ctx0" brushRef="#br0" timeOffset="38513.88">17885 11410 0,'0'0'15,"0"50"48,-25-1-48,25 1-15,0 0 16,0-1 15,49-24-31,-24 0 16,25-25 0,24 49-1,1-24-15,-1-25 16,0 0-1,-24 25 1,24 0 0,-49 0-16</inkml:trace>
  <inkml:trace contextRef="#ctx0" brushRef="#br0" timeOffset="39121">18182 11857 0,'0'24'110,"-25"26"-95,-24 24 1,24-24-16,0-50 16,25 25-1,-25 0 1,1-1-16</inkml:trace>
  <inkml:trace contextRef="#ctx0" brushRef="#br0" timeOffset="40181.62">17835 11187 0,'50'0'16,"24"-25"-1,-24 25 1,-1-25 0,1 25-16,-25 0 15,-1 0 1,1 0-1,0 0-15,0 25 16,24 25 0,-24-1-1,25 26 1,-25-26-16,-1 26 16,-24-50-1,25 24 1,-25 26-16,0-26 15,25 1 1,-25-1 0,0-24-16,0 0 15,0 25 1,0-1 0,0 1-1,-25-25-15,0 24 16,-24 26-1,49-51 1,-25 1-16,25 0 31,-50-25-15,-49 25-16,-74 25 16,24-26-1,0 1 1,0-25-1,75 0-15,24 0 16,-24-124 0,24-74-1,25-50-15,25-50 16,50 25 0,148 25-1</inkml:trace>
  <inkml:trace contextRef="#ctx0" brushRef="#br0" timeOffset="44654.11">19001 8781 0,'74'0'172,"50"-50"-156,-25 25-1,25 1 1,-49-1 0,-50 25-16,-1 0 15,-48 25 126,24-1-126,-25 26 1,0 24 0,0-24-1,0-25-15,25 0 16</inkml:trace>
  <inkml:trace contextRef="#ctx0" brushRef="#br0" timeOffset="45208.01">19150 8558 0,'49'-25'94,"1"25"-79,24 0 1,1 0-1,-26 0-15,1 0 16,-25 0 0</inkml:trace>
  <inkml:trace contextRef="#ctx0" brushRef="#br0" timeOffset="46474.04">19794 9550 0,'0'-25'16,"0"-25"0,0 26-1,0-1 1,-49 25-16,49-25 16,-25 25-1,0 0 32,0 25 0,25 24-31,-24 1-1,-1-25-15,25 0 16,0-1-1,0 1 17,0 0-32,0 0 15,25 24 17,-1-49-32,1 25 15,25 0 1,-25 0-1,-1-25 1,26 0-16,-25 0 31,0 0-15,0-25-16,-25-25 16,0 1-1,0 24 1,0-25-1,0 26-15,0-1 16,0 50 187,24-1-187,26 1 15,-25-25-15</inkml:trace>
  <inkml:trace contextRef="#ctx0" brushRef="#br0" timeOffset="47631.9">20241 9475 0,'0'0'16,"0"-24"-16,-25 24 31,0-25-16,1 25 1,-1 0 47,0 49 30,25-24-61,0 25-32,0-1 15,0-24 1,0 0-1,0 0-15,0 0 32,25-1-17,0-24 1,-1 0 15,1 0 0,0 0-15,-25-24 0,25-1 15,-25-25-15,0 25-16,0 1 15,0-1 1,0 50 124,0-1-140,25 1 16,-25 0 0,0 0-1</inkml:trace>
  <inkml:trace contextRef="#ctx0" brushRef="#br0" timeOffset="48615.38">20365 9252 0,'0'50'109,"0"-25"-109,0-1 16,25 26 0,24-25-1,-49 24-15,0-24 16,25-25-1,-25 25 1,50-75 109,-25 50-125,-1-24 16,26 24-1,-25 0 1,-25 24 62,0 1-62,0 0-1,0 0-15,0 0 16,0-1 0,-25-24 30</inkml:trace>
  <inkml:trace contextRef="#ctx0" brushRef="#br0" timeOffset="49540.26">20687 9178 0,'0'25'94,"0"24"-79,25 1-15,0-1 16,-25 26 0,25-26-1,0-49-15,-25 25 16,24-25 93,1 0-93,-25-25-1,25 1 1,0 24 0,0 0-1,0 0 1,-1 0 0,-24 24 15,0 1 16,-24 25-32,-51-50 1,50 0 0</inkml:trace>
  <inkml:trace contextRef="#ctx0" brushRef="#br0" timeOffset="53590.94">18505 1439 0,'0'-25'15,"0"0"1,0 0 46,-25 25-30,0 0-1,0 0 0,0 0-15,1 0 15,24 25-31,0 0 63,0 0-48,0-1 1,0 1 15,24-25-15,26 0 15,-25 0-15,0 0-1,-1 0 1,1 0-16,0 0 15,25 25 17,-26-25-17,1 0 17,-25 25-1,25-25-31,-25 25 47,0-1-47,0 1 15,0 0 17,0 25-32,0-25 15,0-1 1,-25-24 46,0 0-30,1 0-17,-1 0 16,0 0-31,0 0 47,0 0-15,25-24-1</inkml:trace>
  <inkml:trace contextRef="#ctx0" brushRef="#br0" timeOffset="55206.6">18554 1091 0,'0'0'0,"-25"0"0,1 0 16,-1 0 0,0 0-1,0 0 48,0 25-48,1 0 1,-1 0 0,25 0-16,-25-1 15,0 26 1,25-25 15,0 0-15,-25-1 15,25 1-31,0 0 16,0 0-1,0 0 1,0-1-16,0 1 15,0 0 1,0 0 15,0 24-15,0-24 15,0 0-31,0 0 16,0 0-1,0 0 1,0-1 0,25-24-16,-25 25 15,25 0 17,-25 0-32,0 0 15,25-25 1,0 24-1,-1 1-15,1-25 16,0 0 0,-25 25-1,25-25 1,0 0-16,-1 0 16,1 0-1,0 0 1,0 0-1,24 0-15,-24 0 16,0 0 0,0 0-1,24 0-15,-24 0 16,0 0 0,0 0-1,-25-25 1,0-24 31,0-1-47,0 25 15,0 0 1,0-49 0,0 49-1,0 0-15,0 0 16,0-24-1,0 24 1,0 0-16,-25-24 16,25 24-1,-25 0 1,0-25 0,-24 26-16,24-26 15,0 50 1,25-25-1</inkml:trace>
  <inkml:trace contextRef="#ctx0" brushRef="#br0" timeOffset="56233.87">18629 2009 0,'0'-25'16,"-25"75"124,25 24-140,-50 26 16,1-1-1,-1 25 1,25-50-16,0-24 16,25-25-1</inkml:trace>
  <inkml:trace contextRef="#ctx0" brushRef="#br0" timeOffset="57487.5">18405 2902 0,'0'-25'16,"0"1"-16,0-1 16,0 0-1,-24 25 1,-1 0 15,0 0 16,0 50-31,0-26-1,1 1 1,24 0-16,0 0 16,0 0-1,0-1 1,0 1-1,24 0 32,1-25-15,0 0-17,0 25 1,0-25-1,-1 0 1,1 0 0,0 0 15,0 25-15,0-1 30,-1 1 1,-24 0-47,0 0 32,0 0-1,0-1 31,-24-24-15,-1 0-47,0 0 16,-25 0-1,26 0 1,-1 0 0</inkml:trace>
  <inkml:trace contextRef="#ctx0" brushRef="#br0" timeOffset="58994.3">18430 2753 0,'0'-24'16,"0"-1"15,-25 25 47,1 0-47,-1 0-31,0 25 32,0-25-17,0 24 1,25 26-1,-24-50 1,24 25 0,-25 0-1,25-1 17,0 26-17,-25 0-15,0-50 16,25 49-1,0-24 17,0 0-17,0 24 17,0-24-17,0 25 1,0-25-1,25-25 1,-25 49 0,25-49-1,-25 25-15,25 0 32,-25 0-17,24-25 1,1 24-16,0-24 31,0 25-15,0-25 15,-1 0-15,1 0-16,0 0 31,0 0-16,0 0 1,-1 0 0,1 0-16,-25-25 15,25-24 17,-25-1-17,0 1 1,0-1-1,-25 0-15,25 1 16,-49-1 0,49 25 15,-25 25-31</inkml:trace>
  <inkml:trace contextRef="#ctx0" brushRef="#br0" timeOffset="60069.35">18579 1910 0,'50'0'94,"-1"25"-78,26 49-1,-1-24 1,1 24-1,24 1-15,-25-26 16,1 1 0,-26-1-1,-24-24-15,0-25 16,0 0 15</inkml:trace>
  <inkml:trace contextRef="#ctx0" brushRef="#br0" timeOffset="61453.19">19546 2729 0,'0'-25'47,"-49"25"-32,24-25 1,0 25 15,0 0-31,25 25 109,0 0-93,0 24 0,0-24-1,0 25 1,25-1 15,0-49-15,0 0-1,0 0 1,-1 0 0,1 0-16,0 25 31,0-25 0,-25 25-15,25 0 15,-1-25 0,-24 24 1,0 1 14,0 0-14,0 0-1,-24-25-31,24 25 16,-25-25-1,0 24 16,0-24-15,0 0 0,1 0-1</inkml:trace>
  <inkml:trace contextRef="#ctx0" brushRef="#br0" timeOffset="62665.33">19695 2282 0,'0'0'0,"-25"0"15,-24 0 1,24 0-16,0 0 15,-49 0 1,24 25 0,25 0-16,1-1 15,-1 1 1,0 0 0,-25 25-1,26 24-15,-1-49 16,0 0-1,25 24 1,-25-24-16,0 0 16,25 25-1,0-1 1,0-24-16,0 0 16,0 24-1,0-24 1,0 25-1,0-25-15,0 24 16,25 1 0,-25-25-1,50 24-15,-25-49 16,-1 50 0,1-50-1,25 49 1,-25-24-16,24 0 15,-24 0 1,49-25 0,-49 0-1,25 0-15,24 0 16,1 0 0,24-50-16,0-24 15,0 24 1,-74-24-1,25 74 1,-50-25-16,0-49 16,25-26-1,-25-24 1,0 50-16,0-1 16,-25-24-1,-25 50 1,1 24-1,24 25-15,-25-25 16,1 0 0,24 0-1,0 25-15,0 0 63</inkml:trace>
  <inkml:trace contextRef="#ctx0" brushRef="#br0" timeOffset="64274.09">19819 3274 0,'0'25'93,"0"25"-77,0 24-16,75 25 16,-50 0-1,49 26 1,0-1-16,-24-50 15,-25 0 1,0-24 0,-1-50-1,-24 25-15,0-50 157</inkml:trace>
  <inkml:trace contextRef="#ctx0" brushRef="#br0" timeOffset="65196.93">20365 4142 0,'-25'0'15,"50"0"-15,-75 0 0,26 0 16,-26 25 0,25 74-1,-24-24 1,24-26-16,25 1 15,0 0 1,0-26 0,0 1-1,25 0 1,49-25 0,-24 25-16,24 0 15,-24-1 1,24-24-1,-24 25 1,24 0-16,-24 0 16,-26-25-1,1 0 1,0 0 0</inkml:trace>
  <inkml:trace contextRef="#ctx0" brushRef="#br0" timeOffset="65858.43">20539 4812 0,'-25'0'109,"0"25"-62,25 25-32,-25-26-15,0 51 16,1-50 0,-1-1-1,-50 26 1</inkml:trace>
  <inkml:trace contextRef="#ctx0" brushRef="#br0" timeOffset="67062.11">20167 3870 0,'0'0'0,"-124"124"0,24-75 15,76 1 1,-1-25 0,25-1-1,-25 26 1,0 0 0,0 49-1,-24-25-15,24 1 16,0-1-1,0-24 1,25-1-16,0 1 16,0-25-1,0 24 1,0 1 0,0 24-16,0-49 15,0 25 1,50-1-1,-25 1-15,24-25 16,-24 24 0,0-49-1,25 25 1,-26 0-16,26-25 16,0 0-1,-1 25 1,26-25-16,-1 0 15,0 0 1,1 0 0,-1 0-1,1 0-15,-1-50 16,0 1 0,1-26-1,-1 1 1,-49-1-16,25 26 15,-50-1 1,25 0 0,-25-24-16,0 0 15,-25-26 1,0 26 0,-25-50-16,1 74 15,-26 1 1,50 24-1,1 25 1</inkml:trace>
  <inkml:trace contextRef="#ctx0" brushRef="#br0" timeOffset="68434.43">18405 3373 0,'-24'0'47,"-26"50"-32,0 24 1,-24 1-16,0 24 16,-1-24-1,26-26 1,49-24 0,-25 0-16,25 0 62</inkml:trace>
  <inkml:trace contextRef="#ctx0" brushRef="#br0" timeOffset="69715.56">17686 4093 0,'-25'0'156,"-24"0"-140,24 25 0,0-1-1,25 1 1,-25 0-16,25 25 16,-25-50-1,25 24 1,0 1-16,0 0 47,0 0-47,0 0 31,25-1-15,0 1-1,0-25-15,0 0 31,-1 0-15,1 0 0,0 0-1,0-25 17,-25 1-32,25-26 15,-25 25 1,25 0-1,-25 1-15,0-1 16,0 0 0,0 50 171,0 0-171,24-25 31</inkml:trace>
  <inkml:trace contextRef="#ctx0" brushRef="#br0" timeOffset="70540.57">18430 3448 0,'0'25'62,"0"24"-46,0 1 0,0 24-1,0 1 1,25-1-16,0-24 15,-25-1 1,0-24 0</inkml:trace>
  <inkml:trace contextRef="#ctx0" brushRef="#br0" timeOffset="71776.81">18554 4142 0,'0'-24'31,"-25"24"-15,1 0-1,-1 0 1,0 0 0,0 0 15,0 0-31,25 24 16,-24-24-1,24 25 1,0 0 15,0 0 0,0 0-15,24-1 15,1-24-15,0 0-16,0 0 31,0 25 0,-1-25-31,1 25 32,-25 0-17,25 0 32,-25-1-16,0 1 1,0 0-32,0 0 31,-50-25 47,26 0-47,-1 0-15,0 0-16,0 0 15,0 0 17</inkml:trace>
  <inkml:trace contextRef="#ctx0" brushRef="#br0" timeOffset="72655.4">18455 3423 0,'50'0'110,"-1"50"-95,75 24 1,-74-24-1,49-1-15,-74-24 16,0 25 0,-25-25-1</inkml:trace>
  <inkml:trace contextRef="#ctx0" brushRef="#br0" timeOffset="73955.74">18951 4093 0,'0'-25'31,"0"0"-16,-25 25 1,25-25 0,0 1-1,0-1 1,0 50 93,0-1-93,0 26 0,0 0-16,25-1 15,0 26 1,-25-1-16,0-49 15,0 0 1,0-1 0,25-24 46,0 0-15,24-49-47,-49 24 16,25 0-1,0 25 17,0 0-17,-1 0 16,1 25-15,-25 0 0,25 0-1,-25-1 1,0 1 0,0 0 15,-25 0-16,0-25 17,25 25-17,-24-25 1</inkml:trace>
  <inkml:trace contextRef="#ctx0" brushRef="#br0" timeOffset="75233.39">18604 3969 0,'0'0'0,"-25"0"15,0-25 1,0 25 0,1 0-1,-1 0 17,-25 25-17,25 0 1,-24-1-1,49 1 1,0 0 0,0 0 15,-25 24-15,25-24-1,0 0 1,-25 25-1,25-1-15,-25-24 32,25 0-1,0 0-31,0-1 16,0 1-1,0 0 1,0 0-16,0 0 15,25-1 1,0 1 0,-25 0-1,50 0-15,-26 0 32,1-1-17,0-24-15,25 0 16,-26 0-1,1 0 1,0 0-16,25 0 16,-26-24 15,1-1 0,-25-50-15,0 1-1,0 0-15,0-26 16,0 26 0,25 24-1</inkml:trace>
  <inkml:trace contextRef="#ctx0" brushRef="#br0" timeOffset="76284.28">18405 4713 0,'0'-25'0,"0"0"15,0 0 1,0 1 0,0-1-1,0 50 95,-24 24-95,-26 26 1,-24 24-16,24-25 16,0 1-1,26-50 1,-1-25-1</inkml:trace>
  <inkml:trace contextRef="#ctx0" brushRef="#br0" timeOffset="77442.95">17860 5283 0,'0'-24'15,"-25"24"16,0-25-15,0 25 0,1 0 15,-1 0-15,-25 25-16,0-1 15,26 1 1,-1 0-1,0 0-15,25 0 16,0-1 0,0 1-1,0 0 1,0 0 15,0 0-31,0-1 16,25 1-1,24-25 1,-24 0 0,25 0-16,-25 0 15,24 0 1,-24-25 0,25-24-1,24-1-15,-49-24 16,0 24-1,-25 25 1,0 50 156,0 0-172,0 0 16,0 0-1,0-1 1</inkml:trace>
  <inkml:trace contextRef="#ctx0" brushRef="#br0" timeOffset="78510.91">17860 5259 0,'0'0'0,"-25"0"15,0-25-15,0 25 16,1 0 0,-1-25-1,-25 0 1,25 25 31,-24 25 31,49 25-62,-50-1-1,25 1-15,-49 49 16,24 0-1,25-74 1,25 0 0,0 0-16,0-1 15,0 1 1,0 0 0,0 0-16,0 49 15,0-49 1,25 0-1,0 25 1,-25-26-16,25 1 16,0 0-1,24-25 1,-24 25-16,0-25 16,24 0-1,1 0 1,25 0-1,-26-25-15,26-25 16,-26 50 0,1-49-1,-1 24-15,-49 0 32,0-49 30,0-1-46,0 1-16,0-25 15,0 24 1,0 26 0,0 24-16</inkml:trace>
  <inkml:trace contextRef="#ctx0" brushRef="#br0" timeOffset="79430.03">18480 4589 0,'0'25'16,"0"-1"-1,0 1 1,25 50-16,-25-1 16,24 1-1,1 49 1,0-25-1,-25 0-15,25 25 16,0-25 0,-1-74-1,-24 25-15</inkml:trace>
  <inkml:trace contextRef="#ctx0" brushRef="#br0" timeOffset="80308.06">18703 5779 0,'0'0'16,"-25"0"-16,0 0 0,1 0 16,-1 0-1,25 25 48,0 0-48,0 0 17,0 0-17,25 0 1,24-25 15,-49 24-31,25-24 16,0 25 15,0-25-15,-25 25-1,24 0 1,-24 0 0,0-1-1,0 1 1,-24 0 31,-26-25-32,-24 0 1,-1 25-16,26-25 16,24 0-1,0 0 1</inkml:trace>
  <inkml:trace contextRef="#ctx0" brushRef="#br0" timeOffset="81399.73">18653 5606 0,'-24'0'47,"-1"0"-47,-25 0 15,1 0 1,24 0 0,0 25-16,0-25 15,0 24 1,1 1-1,-1 25 1,25-25-16,-25 24 16,25 1-1,-25 0 1,25-26-16,0 1 16,0 25-1,0-25 1,0-1-1,0 26-15,0-25 16,0 0 0,0-1-1,25 26 1,0-50 0,0 25-1,24 0 1,-24-1-1,0-24 1,24 0 0,1 0-16,-25 0 15,0 0 1,-1 0 0,1 0-1,0 0 1,-25-24 15,0-1-31,50-50 16,-50 26-1,0-1 17,0 1-32</inkml:trace>
  <inkml:trace contextRef="#ctx0" brushRef="#br0" timeOffset="82157.84">18653 4738 0,'25'0'63,"50"74"-63,24 25 15,25-24 1,74 74-1,-49-1-15,0-24 16,-25-24 0,-74-26-1,-1-24 1,-49-1-16</inkml:trace>
  <inkml:trace contextRef="#ctx0" brushRef="#br0" timeOffset="83080.59">19695 5755 0,'0'49'63,"0"1"-63,25 24 15,0-24 1,0 0 0,-1 24-16,-24-49 15,0 0 17,25-25-1,0-25 0,0 0-15,99 0-1,-99 25 1,0 0 0,-1 0-16,1 0 15,-25 25 1,0 0 15,0 0-31,0 24 16,0 1-1,0-25 1,-25 24-16,1-24 16,-1 0 15,-25-25-31,25 0 15,1 0 1,-1 0 0</inkml:trace>
  <inkml:trace contextRef="#ctx0" brushRef="#br0" timeOffset="83922.78">18753 6251 0,'0'25'63,"0"24"-48,0 26 1,74 24 0,-24 50-16,-1-50 15,1 50 1,-25-75-1</inkml:trace>
  <inkml:trace contextRef="#ctx0" brushRef="#br0" timeOffset="84661.19">19224 7045 0,'0'24'46,"0"1"-30,0 0 0,0 0-1,0 0 1,50-1-16,-26 1 16,51 0-1,-26 0 1,1 0-16,-25-1 15,24-24 1,-49 25 0,25-25-16,0 0 15,0 0 17,-25 25-17,0 0-15</inkml:trace>
  <inkml:trace contextRef="#ctx0" brushRef="#br0" timeOffset="85223.95">19447 7268 0,'0'25'16,"-25"49"-1,1-24 1,-1 24-1,25-49 1,0 0-16,-25-25 31</inkml:trace>
  <inkml:trace contextRef="#ctx0" brushRef="#br0" timeOffset="86146.22">19497 6648 0,'0'0'16,"49"24"-16,-24 1 15,25 25-15,-1-1 16,-24-24 0,0 50-1,0-26-15,0 26 16,-25-26 0,0 26-1,0-1-15,-25 1 16,25-26-1,-25 1 1,-25-1 0,1 26-1,-75 24 1,0 0 0,25 0-16,-25-49 15,49-25 1,26-25-1,-1 0 1,25 0-16,0 0 16,-24 0-1,-1-75 1,0 1-16,26 0 16,-1-1-1,0 1 1,25-1-16,-25-49 15,25 0 1,0-24 0,75-1-1,123 0-15</inkml:trace>
  <inkml:trace contextRef="#ctx0" brushRef="#br0" timeOffset="87471.38">21109 6821 0,'-49'-25'0,"-1"25"16,0 0 0,26 0-16,-1 0 31,25 25 31,0 25-46,0 0-16,0-26 16,-25 26-1,25 0 1,0-26-16,0 1 16,0 0-1,0 0 1,25 0-1,0-25-15,24 24 16,-24-24 0,0 0-1,0 0-15,-1 0 47,-24-24-31,0-51-1,0 50 1,0-24 0,0 24-16,0 0 15,0 50 126,25 0-125,0 0-16,-25-1 15,50-24 1</inkml:trace>
  <inkml:trace contextRef="#ctx0" brushRef="#br0" timeOffset="88471.85">21531 6970 0,'0'-25'16,"0"1"-1,0-26 1,0 0 0,0 25-1,-25 25 1,0 0 15,0 0-31,1 0 31,-1 25 32,25 0-32,0 25 0,0-25-31,0 24 32,0 1-17,0-25-15,0-1 16,25 1 0,24 0-1,-24-25 1,0 0-16,0 0 15,-1 0 17,-24-25-17,0 0 1,0-24 0,0 24-1,50 25 79,-25 0-78,0 25 15,-25 0-16</inkml:trace>
  <inkml:trace contextRef="#ctx0" brushRef="#br0" timeOffset="89361.27">21754 6524 0,'0'0'0,"0"24"109,0 26-93,0 0-1,25-1 1,24 50-16,-49-24 16,25-1-1,-25-49 1,0 0-16,25-25 16,-25-25 30,25-49-30,-25 49 0,25 0-1,-1-25-15,26 26 16,-25 24 0,0 0-1,0 0 1,-1 0 15,-24 24-15,0 26-16,0 0 15,0-1 1,0-24 0,0 25-16,-24-25 31,-26-25-16,0 24-15,25-24 16</inkml:trace>
  <inkml:trace contextRef="#ctx0" brushRef="#br0" timeOffset="90226.02">22151 6276 0,'0'49'94,"0"1"-78,0-1-16,25 26 15,0-1 1,-1-24-1,1 49-15,-25-74 16,25-25 62,25-75-62,-26 75-1,26-24 1,24-1 0,-49 25-1,0 0-15,0 0 16,-25 25 15,0 49-31,-75 50 16,-197 174-1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2-11-11T05:16:30.9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12601 2580 0,'-25'0'16,"25"-25"0,-24 25-1,24-25 1,-25 0 15,0 25-15,0 0-1,0 0 1,0 0 0,-24 0-1,49 25 63,-25 0-46,25 0-17,0-1 1,0 1-1,0 0 17,0 0-17,25-25-15,-25 25 16,25-25 0,-1 0-1,26 0 1,-25 0 15,0 0-15,0 0-16,24 0 15,-24 0 1,0 0 0,24 25-16,1-25 15,-25 24 16,0-24-15,-1 0-16,1 25 47,-25 0-16,0 0 0,0 24-15,0-24 15,0 0-31,0 0 16,0 0 0,0-1-1,0 1 16,-25-25 1,1 0-17,-1 0 1,0 0 0,0 0-1,0 0 16,1 0-15,24-25 15,-25 25-15,25-24-16,-25 24 16,25-25-1,0 0 1,0 0 15</inkml:trace>
  <inkml:trace contextRef="#ctx0" brushRef="#br0" timeOffset="1284.82">13072 2778 0,'25'0'140,"0"0"-124,0 0-1,24-25-15,51-24 16,-51 49 0,50-25-1,-24 0 1,-25 0-16,-1 25 16,-24-25-1,0 25 1,0 0-16,-50 0 140,25 25-77,0 0-47,-25 25-1,25-1 1,-25-24-1,25 25-15,0-25 16,-25-1 0,25-73 46</inkml:trace>
  <inkml:trace contextRef="#ctx0" brushRef="#br0" timeOffset="2342.05">13469 2505 0,'50'0'187,"-25"25"-187,0-25 16,24 25-1</inkml:trace>
  <inkml:trace contextRef="#ctx0" brushRef="#br0" timeOffset="4525.61">14213 2356 0,'0'-24'47,"0"-1"-31,0 0-16,-24 0 31,-1 25 0,0 0-15,0 0 15,0 0-31,1 50 94,-1-25-78,25-1-16,0 26 15,0-25 1,0 0 0,0-1-16,0 26 31,0-25-16,0 24 1,0-24 15,25 0-15,-1 0-16,-24 0 16,50 0-1,-25-25 1,0 0-1,-1 0 1,1 0 31,0 0 0,-25-50 15,0 25-46,0 0 0,0-24-1,0 24 1,25 0-16,-25 0 15,0-24 1,0-1 0,0 25 15,0 0 0,0 1 16,0 48 125,0 1-141,0 0 0,0 0-15,25-25 15,-25 25-31,24-25 16,1 24 15,0-24-15,-25 25-1,25-25 1,0 0-16,-25 25 16,24-25-1,1 0 1</inkml:trace>
  <inkml:trace contextRef="#ctx0" brushRef="#br0" timeOffset="6096.25">14685 2208 0,'0'-25'31,"-25"25"1,0 0-17,0 0 1,1 25 46,24-1-46,0 1 0,0 0-16,-25-25 15,25 25 1,0 0 0,-25-1-1,25 1 16,25-25 16,0 0-15,24 0-32,-24 0 15,0 0 1,0 0-1,-1 0-15,1 0 32,0 0-17,0 25 17,0-25-1,-1 25 0,-24 0-15,25-25-16,-25 24 15,0 1 17,25-25-17,-25 25-15,0 0 16,0 0 31,-25-25 31,0 0-47,1 0 0,-1 0 1,0 0-17,0 0 1,0 0-1,1 0 64</inkml:trace>
  <inkml:trace contextRef="#ctx0" brushRef="#br0" timeOffset="7761.74">15007 1935 0,'25'49'156,"25"1"-156,-50 0 16,49-1-1,-24 50 1,0-49-16,0 0 16,-25-26-1,24 26 1,1-25-1,-25 0 32,25-50 172,-25 0-203,25 0-1,-25 0 1,25 1 0,-1 24 15,1 0-16,0 0 1,0 0 15,-25 24 63,25-24-78,-25 25-1,0 0 17,0 0-17,0 0 32,-50-1-16,25 1-15,0-25-16,1 25 16</inkml:trace>
  <inkml:trace contextRef="#ctx0" brushRef="#br0" timeOffset="8604.55">15503 1786 0,'0'25'109,"0"24"-93,0 1-1,50 24-15,-1 50 16,1-49-1,0 49 1,-1-50 0,1 25-16,-50-24 15,50-26 1</inkml:trace>
  <inkml:trace contextRef="#ctx0" brushRef="#br0" timeOffset="10100.98">16099 1786 0,'-50'0'63,"25"0"-32,-24 50-15,24-26-16,0 1 15,25 0 17,-25 0-17,25 0-15,0-1 16,0 1-1,0 0 1,0 0-16,0 0 31,0-1-15,25-24 0,0 0-16,0 0 15,24 0 1,-24 0-1,0 0 1,0 0 0,-1 0-1,-24 25 1,25-25-16,0 0 31,0 0-15,-25 25-1,25-25 1,-25 50 0,0-26-1,0 1 17,0 0-17,0 0-15,0 0 31,0-1 1,0 1-32,0 0 47,-25-25-1,0 0-30,-49 0-16,49 0 16,0 0 15</inkml:trace>
  <inkml:trace contextRef="#ctx0" brushRef="#br0" timeOffset="11561.96">16545 1736 0,'-25'0'156,"25"25"-156,0 0 15,0 0 17,0 0-32,0 24 31,0-24 0,0 0-31,0 0 31,0-1 1,50-24-17,-25 0 1,24 0 0,-49 25-1,25-25 1,0 0-1,0 0-15,0 25 32,-25 0-17,24-25 1,-24 25 15,25-1-15,-25 1 15,0 0-15,0 0-16,0 0 31,0-1-15,0 1-1,0 0 16,-25-25 1,-24 0-1,-1 0-15,25 0-16,0 0 15,-24 0 1,49-50 15,0 26 0,0-1-15</inkml:trace>
  <inkml:trace contextRef="#ctx0" brushRef="#br0" timeOffset="12315.85">16619 1761 0,'0'-25'31</inkml:trace>
  <inkml:trace contextRef="#ctx0" brushRef="#br0" timeOffset="15137.59">13122 3795 0,'0'0'0,"0"-25"16,-25 25 0,0 0-16,1 0 31,-26 25 0,25-25-15,25 25-16,-25 0 15,1-25 1,24 49 0,-25-24-1,25 0-15,0 0 16,0 0 62,25-25-62,24 0-1,-24 24 1,0-24-1,24 0-15,1 25 16,-25-25 0,24 0-1,1 0 1,-25 0-16,0 0 16,-1 0-1,1 0 1,0 25-16,-25 0 31,25-25-15,-25 25 15,0-1 16,0 1-16,0 0-15,0 0-1,0 0 17,-25-25-17,0 24 1,0 1-1,-24 0 1,24-25 0,-25 0 15,26 0-15,24-25 46</inkml:trace>
  <inkml:trace contextRef="#ctx0" brushRef="#br0" timeOffset="16205.3">13742 3994 0,'25'0'140,"49"-25"-124,1 0-16,74 0 16,-25-24-1,24 24 1,-73 0 0,-26 0-16,-24 25 15,-50 0 126,25 25-141,0 25 31,-24-50-15,-1 49-16,0 26 15,0-1 1,0-49 0,25 0-1</inkml:trace>
  <inkml:trace contextRef="#ctx0" brushRef="#br0" timeOffset="16951.97">14040 3597 0,'25'0'63,"24"0"-63,1 0 15,24 0 1,-24 0 0,-25 0-16,-1 0 15</inkml:trace>
  <inkml:trace contextRef="#ctx0" brushRef="#br0" timeOffset="18225.79">15032 3423 0,'0'-25'78,"0"0"-62,-25 25 0,25-24-1,-25-1 1,1 25-1,-1 0-15,0 0 16,-25 0 0,1 0-1,-50 25-15,49 24 16,0-24 0,50 0-1,0 0 1,0-1 31,25-24-47,0 50 15,25-25 1,-1 24 0,26-49-16,-1 50 15,-24-25 1,-1-25-1,1 25 1,-1 0-16,-24-1 16,0 1-1,0-25 1,0 0 0,-25 25-16,24-25 15,-24 25 1</inkml:trace>
  <inkml:trace contextRef="#ctx0" brushRef="#br0" timeOffset="19113.54">15057 3746 0,'-25'0'94,"25"24"-94,-25 26 16,25 0-1,0-1 1,-25 1-16,25-25 16,-24-25-1</inkml:trace>
  <inkml:trace contextRef="#ctx0" brushRef="#br0" timeOffset="22089.6">20588 2307 0,'-25'0'16,"1"0"-1,24-25 1,-25 25-1,0 0 1,0 0 0,0 0-1,1 0 1,-1 0 0,25 25 30,0 0-14,-25-25-17,25 49 1,0-24 0,0 0-1,0 0 1,0-1-16,0 1 15,0 0 1,0 0 15,0 0-31,25-1 16,0 1 0,-1 0-1,1-25-15,25 25 31,-25-25-15,-1 0 0,1 0 62,0-75-63,25 26 1,-50 24-16,24-25 31,-24 26 1,0 73 264,0 1-280,25-25 0,0-1-1,0 1 1,0-25 0,24 0-16,1 0 15,99 0 1</inkml:trace>
  <inkml:trace contextRef="#ctx0" brushRef="#br0" timeOffset="26138.59">21456 2009 0,'-24'0'31,"-1"0"-15,0 0-16,-25 0 16,26 25-1,-1-25 1,-50 0-16,51 0 15,24 25 1,0 0 0,-25-1 46,25 26-46,0 0-1,-25-50 1,25 49 0,0-24-16,0 0 31,0 0-15,0-1-16,25 1 31,24 0-16,-24-25-15,0 0 16,0 0 0,24 0-1,-24 0-15,0-25 16,0-24 0,24 24-1,-49 0 1,0 0-16,0 0 15,0-24 1,0 24 15,0 50 126,0 0-157,0 49 15,50-24 1,-50-1-1,50 1 1,-26-25-16</inkml:trace>
  <inkml:trace contextRef="#ctx0" brushRef="#br0" timeOffset="27445.16">21680 1935 0,'0'0'0,"0"-25"16,-25 0-16,25 0 15,0 1 16,0 48 79,0 1-110,0 25 15,0-1 1,49 1 0,-49 24-1,50 1-15,-25-26 32,-25 1-32,25 0 15,-1-50 95,-24-25-95,0 0 48,25 25-48,25-25 1,-25 25-16,-1 0 16,26 0-1,-25 0 1,0 0-1,0 0-15,-25 25 47,0 0-31,0 0 15,0 24-15,-25-49 15,0 0-15</inkml:trace>
  <inkml:trace contextRef="#ctx0" brushRef="#br0" timeOffset="28530.31">22424 1538 0,'0'74'62,"0"-24"-46,0 24 0,0 1-1,0-26-15,25 1 16,-25 24 0,24-24-1,1 0-15,0-26 16,0-48 93,0-76-93,-1 1-1,1 50 1,0-1-16,25 0 16,-1 1-1,1 49 1,-25 0-16,24 0 31,1 25-15,-50-1-1,0 26 1,25-25 0,-25 49-1,0-49-15,0 0 16,0 0 0,0-1-1,0 1 1,-75 0 15,-123 0-15</inkml:trace>
  <inkml:trace contextRef="#ctx0" brushRef="#br0" timeOffset="34351.12">4986 7888 0,'25'0'141,"0"0"-125,0 0-1,24 0-15,1 0 16,-25 0-1,24 0 1,-24 0 0,0 0-16,24 0 15,-24 0 1,25 0 0,-1 0-16,1 0 15,24 0 1,-24 0-1,-25 0 1,24 0-16,1 0 16,0 0-1,-26 0 1,1 0-16,0 0 16,25 0-1,-26 0 1,1 0-1,25 0-15,-1 0 16,-24 0 0,0 0-1,25 0-15,-1 0 16,-24 0 15,0 0-15,0 0-16,0 0 31,-1 0 32,1 0 30</inkml:trace>
  <inkml:trace contextRef="#ctx0" brushRef="#br0" timeOffset="37021.85">4391 12402 0,'0'-24'47,"-25"-1"-16,25 0 1,-25 0-17,0 25 16,1 0 1,-1 0-32,0 50 15,-25-25 1,26 24 0,-26 50-16,25-49 15,25 0 1,-25-26-1,25 1 1,0 0-16,0 0 16,25-25 15,25 0-31,-1 0 16,1 0-1,0 0 1,-1 0-16,1 0 15,24 0 1,-24 0 0,-25 0-1,24-25-15,1 0 16,-25 25 0,-1 0-1,1 0-15,0 0 16,0 0-1,0 0 1,-1 0 15,1 25 16,-25 0-31,0 0-1,0-1 1,0 1-16,0 0 16,0 0 15,-25 0-15,1-1 15,-51-24-16,50 25-15,1 0 16,-26 0 0,25-25-1,0 0-15,1 0 16,-1 0 0,0 0-1,0 0 1,0 0-16</inkml:trace>
  <inkml:trace contextRef="#ctx0" brushRef="#br0" timeOffset="38338.36">5011 12601 0,'25'0'171,"0"0"-155,49-50-16,0 50 16,-24-49-1,49-1 1,0 0-16,-24 1 16,-1-1-1,-49 50 1,49-25-16,-49 1 15,0 24 1,-25 24 172,0 1-188,0 25 15,-25-25 1,25-1-1,0 1 1,0 0 0,-25-25-1,25 25 1</inkml:trace>
  <inkml:trace contextRef="#ctx0" brushRef="#br0" timeOffset="39123.51">5383 12254 0,'0'-25'0,"-25"25"47,25-25-31,25 25 109,25 0-110,-1 0 1,1 0-16,-25 0 16,-1-25-1</inkml:trace>
  <inkml:trace contextRef="#ctx0" brushRef="#br0" timeOffset="40951.61">6450 11757 0,'-25'-24'63,"0"24"-32,0-25-15,0 25-16,1 0 15,-1 0 1,0 0 0,0 0 46,25 25-46,-25-1-1,1 1 1,24 0 0,0 0-1,0 0 1,0 24 0,0-24 15,0 0-16,0 0-15,0-1 16,0 1 15,24-25 1,-24 25-17,25-25 1,0 0 15,0 0-15,0 0-16,24 0 15,-24 0 1,0 0 0,0 0-16,-1 0 15,1 0 16,0 0 32,-25-25-63,0 0 47,0-24-32,0 24-15,0 0 16,0-24 0,0 24-1,0 0 1,0 0 15,0 50 110,0 0-110,0 24-15,0-24-16,25 0 15,-25 0 17,25-25-17,-1 0 32,1 0-47,0 0 16,0-25-1,-25 0 1,49 0 0</inkml:trace>
  <inkml:trace contextRef="#ctx0" brushRef="#br0" timeOffset="42409.94">6921 11534 0,'0'-25'15,"-25"25"1,0-24-1,0 24 1,1 0 0,-26 0-1,25 0 1,0 24 31,1 26-32,24-25 1,-25 0 0,0-1-16,25 1 15,0 0 1,0 0 0,0 0-16,25-25 46,0 0-30,-1 0 0,1 0-1,0 0 1,0 0-16,0 0 31,-1 0-15,1 0-1,0 0-15,0 24 16,0-24 31,-1 0-16,-24 25-15,25-25 15,0 25-15,-25 0-1,0 0 17,0-1-1,0 1 16,0 0-32,0 0 48,-25-25-48,0 0 1,1 0 0,-1 0-1,0 0 1,0 0 0,0 0-1</inkml:trace>
  <inkml:trace contextRef="#ctx0" brushRef="#br0" timeOffset="44479.51">7070 11261 0,'-25'-24'78,"0"-1"-31,25 74 140,25-24-171,24 25-16,-24 24 16,0-49-1,0 0 1,0 49-1,0-49-15,-1 0 16,-24 0 0,25-1-1,-25 1 1,25 0-16,0 0 16,-25 0-1,0-1 1,25 1-16,-25 0 15,24 0 1,-24-50 125,0 0-141,0-24 15,0-1 1,0 25 0,0-24-16,0 24 15,0 0 1,50 25 62,-25 0-62,0 0-16,24 0 15,-24 0 1,0 0-1,0 0 17,-25 25 30,0 0-46,24 24-1,-24-24 1,0 0 0,0 24-16,0-24 15,0 0 32,0 0-31,-24-25 109</inkml:trace>
  <inkml:trace contextRef="#ctx0" brushRef="#br0" timeOffset="45961.46">4961 13841 0,'50'-50'125,"74"26"-109,0-51-16,0 1 16,-50 24-1,-24 50-15,-50-25 16,0 1 15</inkml:trace>
  <inkml:trace contextRef="#ctx0" brushRef="#br0" timeOffset="47086.93">5135 14064 0,'0'-25'94,"25"25"-78,24 0-1,51-49 1,-26 24 0,25-25-16,25 26 15,-49-26 1,-1 25-1,0 25-15,-24-25 16,-25 1 0,0 24-1,-50 24 157,25 1-172,-25 0 31,0 74-15,-24-74-16,49 0 16,-25 0-1,0-25 17</inkml:trace>
  <inkml:trace contextRef="#ctx0" brushRef="#br0" timeOffset="47841.2">5110 13494 0,'50'0'110,"-1"0"-110,-24 0 15,25 0 1</inkml:trace>
  <inkml:trace contextRef="#ctx0" brushRef="#br0" timeOffset="50518.31">6202 13419 0,'0'-24'0,"0"-1"32,0 0-1,-25 25-31,0-25 31,0 25-15,0 0 15,0 0 0,1 25 16,24 0 0,0 0-31,0-1 15,0 1 0,-25-25-31,25 25 16,0 0 31,0 0 0,0-1-1,0 1-46,0 0 63,25 0-32,-1 0 0,1-1-15,0-24 15,-25 25-15,25-25 0,0 0 15,0 0 0,-1 0 32,1 0 30,0-25-77,-25 1-16,0-1 47,0-25 0,0 25-32,0 1 32,0-1-16,0 0-15,0 0 0,0 0 31,0 1 15,0 48 141,0 1-187,25 0-1,-25 0 1,25-25 15,-25 25-15,24-25 31,1 0-16,0 0-15,0 0-1,0 0 17</inkml:trace>
  <inkml:trace contextRef="#ctx0" brushRef="#br0" timeOffset="52037.62">6673 12874 0,'-50'0'16,"25"0"0,-24 0-16,-1 0 15,1 0 1,49 24-1,0 1 48,0 0-16,0 0-47,0 0 15,0-1 1,0 1 0,24 25-1,-24-25 1,0 24 0,25-49-1,-25 25-15,0 0 16,25 0-1,0-25 1,-25 25 0,0-1-16,25-24 15,-25 25 1,0 0 0,24 0-16,1-25 15,-25 25 16,25-1-15,-25 1 15,25-25 1,-25 25-32,25 0 31,-25 0-16,0-1 1,24-24 0,-24 25-1,25-25-15,-25 50 16,0-25 0,25-1-1,0 1 1,-25 25-16,25-25 15,-1 24 1,-24-24 0,25 0-16,-25 0 15,25-1 1,-25 1 0,25-25-1,-25 25-15</inkml:trace>
  <inkml:trace contextRef="#ctx0" brushRef="#br0" timeOffset="53856.6">7020 13146 0</inkml:trace>
  <inkml:trace contextRef="#ctx0" brushRef="#br0" timeOffset="58178.39">7020 13047 0,'-25'0'62,"0"-25"-46,1 25-1,-1 0 17,25 25 77,0 0-93,-25 25-1,25-26 1,0 26-1,0-25 17,0 25-17,0-26-15,0 1 16,0 0 0,0 0-1,25 0 1,0-25 15,-25 24-15,24-24-16,1 0 15,0 0 17,0 0-17,0 0 32,-1 0-47,-24-49 78,0-1-62,25 25-1,-25-24-15,0-1 16,0 0 0,0 1-1,0 24-15,0 0 32,0 50 124,0 0-141,0 0 1,25 24 0,-25-24-1,0 25 1,25-25 0,-25-1-16,25 1 15,0-25 1,-1 0 15,-24-25 0,50 25-15,-50-49-16</inkml:trace>
  <inkml:trace contextRef="#ctx0" brushRef="#br0" timeOffset="59529.67">7566 12750 0,'0'-25'16,"-25"25"-1,0 0 1,0 0-16,1 0 16,-1 0-1,0 0 16,0 0 1,25 25-17,0-1 32,0 26-31,0-25-16,0 0 15,0 24 1,0-24 15,25-25 47,0 0-62,0 0-16,-1 25 16,1-25-1,0 0 1,0 0 0,0 0-1,-1 0 1,1 0-1,0 0 32,-25 25-31,25-25 0,-25 24 15,0 1-16,0 0 17,0 0-17,0 0 1,0-1 15,0 1-31,0 0 47,-25-25 31,0 0-31</inkml:trace>
  <inkml:trace contextRef="#ctx0" brushRef="#br0" timeOffset="60983.79">7789 12601 0,'0'25'141,"0"24"-126,25 1 1,0-1-16,24 1 16,-49 0-1,50-26 1,-50 1-16,0 0 16,25-25-1,-25 25 1,0 0-1,0-50 157,0-25-156,0 25 0,24 1-1,1-26 1,-25 25-1,25 0 1,0 25 15,0 0 1,-1 25-1,1-25 0,-25 25-31,25-25 16,-25 25 15,0 0 0,0-1-15,0 1-1,-25 25 17,25-25-17,-25-25 1,-24 0 46</inkml:trace>
  <inkml:trace contextRef="#ctx0" brushRef="#br0" timeOffset="62477.41">7863 12303 0,'75'-25'0,"24"-24"16,-25 49-1,-24 0 1,-25 0-16,0 0 16,-25 25 77,0 24-61,0-24-17,25 25-15,-1-1 16,-24 26-1,50-26 1,-25 1 0,0-1-1,-1 26-15,1-50 16,-25-1 0,25 1-1,25 25 1,-50-25-1,24-1 1,1 1-16,0 0 16,-25 0-1,25-25 1,-25 25 0,0-1-16,0 1 62,0 0-31,25 25-15,-25-26 0,0 1-1,0 0 1,0 0-1,0 25 1,0-26 0,0 1-1,-25-25 79,-50 25-78,51-25-16,-1 0 15,0 0 1</inkml:trace>
  <inkml:trace contextRef="#ctx0" brushRef="#br0" timeOffset="63961.34">8632 12080 0,'0'49'110,"25"1"-110,0 25 15,25 49 1,-1-25 0,1 25-1,-1-25-15,-24-25 16,25 26-1,-25-76 1,-25 1-16,0-50 125,0 1-94,0-1-15,0 0 0,0-25-1,24 1 1,-24-1-16,25 25 31,0 25 32,0 0-48,24 0 1,-24 0-1,25 25 1,-50 0-16,25 0 16,-25 0 15,0-1-15,0 1 15,0 0-16,0 0-15,-25 24 32,-50 1-17,26-25 1,24 24-16,0-49 16</inkml:trace>
  <inkml:trace contextRef="#ctx0" brushRef="#br0" timeOffset="65019.66">5358 15131 0,'-25'0'15,"1"0"1,48 0 78,26-25-79,49-25-15,-49 26 16,-1 24 0,-49-25-1</inkml:trace>
  <inkml:trace contextRef="#ctx0" brushRef="#br0" timeOffset="65709.7">5358 15528 0,'0'-25'31,"0"0"32,50 25-63,24-49 15,25-1 1,50-25-1,0 26-15,-75 49 16,-24-25 0</inkml:trace>
  <inkml:trace contextRef="#ctx0" brushRef="#br0" timeOffset="66229.16">6003 15280 0,'0'24'47,"0"1"-32,0 0 1,0 25 0,-25-25-1,25-1-15</inkml:trace>
  <inkml:trace contextRef="#ctx0" brushRef="#br0" timeOffset="66979.44">5284 15007 0,'49'0'156,"-24"0"-140,25 0-1,-25 0-15,-1 0 16,1 0-1</inkml:trace>
  <inkml:trace contextRef="#ctx0" brushRef="#br0" timeOffset="68676.54">7070 15007 0,'0'-25'15,"0"0"-15,0 0 16,0 1 0,0-1-1,-25 25 32,0 0-31,-25 0-16,26 25 15,-26-1 1,0-24 0,26 50-16,-1-50 15,25 25 1,0 0 15,0-1-31,0 1 16,0 25-1,0-25 1,0 24-16,0 1 16,0-25 15,0-1-31,0 1 15,25 0 1,-1-25 0,26 25-1,-25-25-15,0 25 16,24-25 0,-24 0-1,0 0 1,0 0-16,-1 0 15,1 0 17,0-25 15,-25 0-32,0 0 1,25 0-1,-25 1-15,0-1 16,0 0 31,0-25-47,0 26 31,0-1-15,0 0-16,0 0 31,0 50 157,25 25-173,0-1 1,-1 1-1,26-25 1,-25 24-16,0-49 16,-1 0 15</inkml:trace>
  <inkml:trace contextRef="#ctx0" brushRef="#br0" timeOffset="70031.48">7541 14932 0,'-25'-24'31,"0"24"-31,1 0 16,-1 0-16,0 0 31,25 24 63,-25 1-79,25 0 1,-25 25-1,25-1-15,0-24 16,0 0 0,0 24-1,0-24-15,0 0 32,0 0-17,25 0 1,0-25-1,0 0 1,0 0 15,-1 0 1,1 0-1,-25-50 31,0 0-46,0 1 0,0 24-16,0-25 15,0 26 16,25 24 141,0 0-156,-25 24 0,25-24-1,24 25-15,-24-25 16,0 0 15,0 0-15,24 0-16</inkml:trace>
  <inkml:trace contextRef="#ctx0" brushRef="#br0" timeOffset="71335.85">8111 14660 0,'0'-25'16,"0"0"15,0 0 16,-24 25-32,-1 0-15,25-25 16,-25 25 0,0 0-1,0 0 1,1 0 15,24 25 16,0 0-31,0 0 15,0 0 0,0-1-31,0 1 31,24 0 1,1-25-17,0 25 1,0-25-1,-25 25-15,25-25 16,-1 0 15,1 0-31,-25 24 16,25-24 0,0 0 15,-25 25-31,0 0 15,25-25 1,-25 25 0,25-25-1,-25 25 1,0-1 15,0 1-31,0 0 31,0 0-15,-25-25 47,0 25-63,0-25 15,0 0 1,0 0-1,1 0 1,-1 0 0,25-25-1,0-25 1,0 25 15</inkml:trace>
  <inkml:trace contextRef="#ctx0" brushRef="#br0" timeOffset="72573.61">8409 14461 0,'0'50'156,"25"-1"-156,-25 1 16,50 24-1,-26 1 1,-24-26 0,25-24-16,0 0 15,-25-50 110,0 0-109,0-24-16,0 24 15,0 0 1,0 0 0,50 25-16,-50-24 15,24 24 1,1 0 15,0 0-31,0 0 31,0 49 1,-1-49-32,-24 25 15,0 0 1,0 0 0,0-1-1,0 1 16,-24 0 1,-1-25 15,-25 0-32</inkml:trace>
  <inkml:trace contextRef="#ctx0" brushRef="#br0" timeOffset="73790.75">8781 14387 0,'0'-25'0,"-25"25"15,25 25 142,25 24-142,-25 26 1,25-26-16,25 1 15,-50 0 1,0-1 0,24-49-16,-24 25 15,0-50 95,0 0-63,25 1-32,-25-1 16,25 25-31,0 0 32,24 0-17,-24 0-15,0 0 16,0 0 15,0 0-15,-25 25 46,0-1-46,0 1 15,0 0-31,0 0 31,-50-25 1,25 0-17</inkml:trace>
  <inkml:trace contextRef="#ctx0" brushRef="#br0" timeOffset="74602.88">8186 15255 0,'25'-25'157,"24"25"-142,-24-25 1,0 25 0,0 0-1,-25-25 32,49 25-31</inkml:trace>
  <inkml:trace contextRef="#ctx0" brushRef="#br0" timeOffset="75270.33">8384 15404 0,'-49'-25'16,"-1"25"0,25 0-16,25 50 125,0-26-110,0 1 1,0 0-1,75-25-15,-1 25 16,1-25 0,-1 0-1,0 0-15,-49 0 16,0-25 0</inkml:trace>
  <inkml:trace contextRef="#ctx0" brushRef="#br0" timeOffset="76127.07">8459 15379 0,'0'25'46,"0"0"-30,0 49 0,0 0-1,-25 1 1,0-26-16,25-24 16,0 0-1,-25 0 16,25 0-31,-49-25 16</inkml:trace>
  <inkml:trace contextRef="#ctx0" brushRef="#br0" timeOffset="77028.66">5879 17289 0,'25'0'156,"0"0"-156,49-25 15,25 25 1,75-50 15,-149 26-31,0 24 16</inkml:trace>
  <inkml:trace contextRef="#ctx0" brushRef="#br0" timeOffset="77618.99">6152 17487 0,'50'0'78,"24"-25"-78,0 1 16,-24 24-1,-25-25 1,24 0-16</inkml:trace>
  <inkml:trace contextRef="#ctx0" brushRef="#br0" timeOffset="78838.35">6202 16991 0,'0'25'47,"49"0"-31,-24 0 0,25-1-1,-1 26 1,26-25-16,-26 24 15,26 1 1,-1 24 0,-24-74-16,-50 50 15,24-50 1,1 0 0,-25 25 15,0 0 0,-25-25-15,25 24 15,-24 1-15,-1 0 30,-25 0-30</inkml:trace>
  <inkml:trace contextRef="#ctx0" brushRef="#br0" timeOffset="80233.01">7417 16793 0,'-25'0'31,"0"-25"1,1 0-17,-1 25-15,0-25 16,0 25 15,0 0-15,1 25 15,24 0-31,-50 49 16,50-49 15,0 0-15,0 0-16,0 24 15,0-24 1,0 25-1,0-25-15,25 24 16,-25-24 0,49 0-1,-24 0 1,25-1-16,-1 1 16,-24-25-1,0 0 1,0 0-16,0 0 31,-1-74 47,-24 24-62,0 25-1,0 1 1,0-1 0,0 0-16,0 0 15,0 0 1,0 75 187,25-50-187,-25 25-1,50 24 1,-25-24 0,-1 0-1,1-25-15</inkml:trace>
  <inkml:trace contextRef="#ctx0" brushRef="#br0" timeOffset="81474.22">7938 16768 0,'0'-25'32,"-25"0"-32,0 25 15,25-24-15,-25 24 16,1 0 15,-1 0-15,25 24 93,0 1-93,-25 0-1,25 0 1,0 0 0,0-1-16,0 26 15,0-25 16,0 0-31,0-1 16,0 1 15,50-25-15,-26 25-16,26 0 16,-25-25-1,24 0 1,-24 0-16,0 0 15,-25-50 79,0 25-94,0-24 16,0-1-1,0 1 1,25 73 172,0 1-188,24 0 15,-24 0 16</inkml:trace>
  <inkml:trace contextRef="#ctx0" brushRef="#br0" timeOffset="82729.09">8236 16421 0,'0'25'109,"0"-1"-109,24 26 16,1 0-1,0-1 1,0 26-16,0-51 15,-1 26 1,-24 0 0,0-26-1,25-24 95,-25-24-95,0-1 1,0 0 0,25 25-1,-25-25 1,25 25 15,0 0 0,-1 0-15,1 0-16,0 0 16,0 0-1,0 0 32,-25 25-16,0 0 1,0 0-17,0-1 1,0 1 15,-50-25 32,-24 0-63,49 25 15,0-25 48</inkml:trace>
  <inkml:trace contextRef="#ctx0" brushRef="#br0" timeOffset="84138.94">8682 16222 0,'0'25'110,"0"0"-95,25 49 1,0-24-16,-1 0 16,1-1-1,0 1 1,0-1-16,-25-24 15,0 0 1,0-50 109,0 0-109,25 25-1,-25-24 17,24 24-17,-24-25 1,25 25-1,0-25-15,25 0 32,-1 25-17,-24 0 17,0 0 14,-25 25-30,0 0 0,0 0 15,0-1-15,0 1-16,0 0 31,0 0 0,-50-25 16,1 25-47,-1-25 16,25 0 15,0 0-16</inkml:trace>
  <inkml:trace contextRef="#ctx0" brushRef="#br0" timeOffset="85491">7318 17661 0,'0'-25'31,"74"0"94,1 1-125,24-1 15,0 0 1,50 0 0,0 0-1,-50-24-15,25 24 16,-50 0 0,1 0-1,24 25-15,-25-25 16,26 1-1,-1-1 1,-25 25 0,-24 0-16,-1-25 15,1 25 1,-25 0 0,0 0-16,-1-25 15,26 25 32,0-25-31,-1 1-1,-24-1 1,0 25-16,0 0 16,24-25 30,-24 25-30,0 0 0,25 0-1,-50-25-15,24 25 16,1 0 0,0 0-1</inkml:trace>
  <inkml:trace contextRef="#ctx0" brushRef="#br0" timeOffset="91329.81">15875 6970 0,'-24'0'234,"-26"0"-218,0 0-16,1 0 16,24 0-1,0 0 1,0 0 0,25 25 109,0 0-94,25-25-16,0 25 1,0-25-16,0 0 16,-1 0-1,1 0 1,0 0 0,25 0-1,-26 0 16,1 0-15,0 0 0,0 0 15,-25 24 0,25-24-15,-25 25-1,24 0 17,-24 0-32,25 0 31,-25-1 0,0 1 0,0 0-15,0 0 15,0 0-15,-25-1-16,1-24 31,24 25-15,-25-25-1,0 0 17,0 0-17,-24 0-15,24 0 32,-25-25 14,50 1-30,0-1 47</inkml:trace>
  <inkml:trace contextRef="#ctx0" brushRef="#br0" timeOffset="92668.92">15950 6697 0,'-50'-25'16,"100"50"-16,-125-50 0,51 1 16,-26-1-1,0 25 1,26 0-16,-1 0 15,-25 0 17,25 0-32,-24 49 15,-1 1 1,25-50 0,0 25-1,25 0-15,0-1 47,0 1-47,0 0 16,0 25-1,0-25 1,0 24 0,0-24-16,0 25 15,0-1 1,0-24-1,0 0-15,0 24 16,0 1 0,0 0 15,0-26-31,25-24 16,0 50-1,0-50 1,0 50-16,-1-50 15,1 24 1,0 1 0,0 0-1,0 0-15,0-25 16,24 25 0,1-1-1,-25-24-15,24 0 16,1 0-1,-1 0 1,-24 0-16,0 0 16,0 0-1,0 0 1,24-24 0,-24 24-16,0-50 15,24 0 1,-24 26-1,0-1-15,-25 0 32,0-25-1,0-24-15,0-25-1,0 24 1,-50 1-16,-24-50 15,24 25 1,1-25 0,-26 0-1,26 99-15,49 0 16,-25 25 0,25 25-1</inkml:trace>
  <inkml:trace contextRef="#ctx0" brushRef="#br0" timeOffset="93658.42">16024 7441 0,'0'25'15,"-25"-25"1,1 25-1,-1 74-15,-50-24 16,1 49 0,-50 24-1,25 1-15,-1-25 16,76-49 0,-51-26-1,75-24 1,0-74 31</inkml:trace>
  <inkml:trace contextRef="#ctx0" brushRef="#br0" timeOffset="95356.32">15330 8607 0,'-50'0'110,"25"-25"-95,0 25-15,-24 0 16,24 0 31,25 25 0,-25 0-32,0 25 1,25-26 0,0 1-1,0 0 1,0 0 15,0 0-31,0-1 16,0 1-1,0 0 1,0 0 0,0 0 31,0-1-16,25-24-16,0 0 1,0 0 0,0 0 31,-1 0-16,1-24 0,0-1-15,-25 0-1,25 25 17,-25-25-17,0 0-15,0 1 16,25-1 15,-25 0-31,24 0 16,-24 0-1,0 50 173,0 0-188,0 25 15,0 24 1,0-49 0,0 0-1,0-1-15,25-24 16,0 0 15,25-24-31</inkml:trace>
  <inkml:trace contextRef="#ctx0" brushRef="#br0" timeOffset="97266.04">15975 7565 0,'0'25'93,"0"0"-93,0 25 16,0 24 0,0 0-1,24 1-15,1 24 16,0 25-1,0-25 1,0-24 0,-25-26-16,24 1 15,-24-25 17</inkml:trace>
  <inkml:trace contextRef="#ctx0" brushRef="#br0" timeOffset="98618.07">16223 8781 0,'0'-25'32,"0"0"-17,0 0 1,0 1 0,-25-1 15,0 25-16,0 0 48,0 49-47,1-49-16,-26 50 15,50-25 16,0 0 1,0-1-17,0 1 1,0 0 0,0 0-1,25 0 16,0-25-15,-1 0 0,1 0-16,0 24 15,0-24 1,0 0 15,-1 0-15,1 0-1,-25 25 1,0 0 0,25-25-1,-25 25 17,0 0-1,0 0-16,0-1 1,0 1 15,0 0-15,-25 0 15,0-25-15,1 0 46,-1 0-46,0 0 0,-25-25-1,50 0-15,-24 25 16,24-25 15</inkml:trace>
  <inkml:trace contextRef="#ctx0" brushRef="#br0" timeOffset="100164.49">16173 8508 0,'0'-25'16,"-25"25"-1,0 0 1,1 0 15,-1 0 0,0 0-31,0 0 16,-24 50 0,-1 24-1,0-24 1,26-1-16,-1-24 16,0 25-1,25-25 1,0-1-16,0 1 15,0 0 1,0 0 0,0 0-1,0-1-15,0 1 16,0 0 15,0 0-15,0 0-1,0 0 1,0-1 0,0 1-16,0 0 15,0 0 1,25 24 0,0-49-1,-1 50 1,1-25 15,0-25-31,0 0 16,0 0-1,-1 25 1,1-25-16,0 0 16,25 0-1,-26 0 1,1 0-16,0 0 15,0 0 1,24 0 0,-24 0-1,25 0-15,-25 0 47,-25-25 0,49-25-47,-24 25 16,0-24-1,-25 24 17,25 0-17,-25-24 1,0 24-1,0 0-15,0-25 16,0 25 0,-25-24-1,0-1 1,-25-24-16,26 49 16,-1 0-1</inkml:trace>
  <inkml:trace contextRef="#ctx0" brushRef="#br0" timeOffset="101111.49">16074 7590 0,'49'0'110,"26"50"-95,49 24 1,25 25-16,24 25 16,-24 1-1,0-26 1,-25 0-16,-25-25 16,-74-49-1,0 0 1,0-25-16,-50-25 62</inkml:trace>
  <inkml:trace contextRef="#ctx0" brushRef="#br0" timeOffset="102578.65">17314 8582 0,'0'25'94,"25"25"-79,-25 24 1,25 25-16,24-24 16,-24-1-1,-25-24 1,0 0-16,0-26 16,25 1 15,0-25 47,-25-25-62,0 1 15,24 24 0,1 0-15,-25-25-16,50 25 15,-25 0 1,-1 0 0,1 0-16,0 0 31,0 0-16,0 0 32,-25 25-31,0-1 31,0 1-47,0 0 47,0 0-16,-75-25-15,26 25-1,24-25-15,0 24 16,0-24-1</inkml:trace>
  <inkml:trace contextRef="#ctx0" brushRef="#br0" timeOffset="103880.55">17413 8434 0,'-49'-25'0,"24"0"16,0 25-1,-25-25 1,26 25 15,24 25 16,-50 0-47,25 49 16,-24-24-1,24-1 1,0 1-16,-25 24 16,50 1-1,0-1 1,-24-24 0,24 24-16,0 1 15,0-26 1,0 1-1,0-25-15,0 24 16,0-24 0,0 0-1,0 25 1,0-1-16,24-24 16,26 25-1,-50-26 1,50 1-16,-26 25 15,26-25 1,0-1 0,-1 1-16,1-25 15,-1 25 1,1 0 0,24-25-1,1 0-15,-26 0 16,26 0-1,-1-50 1,-49 25-16,25 1 16,-25-1 15,-1 0-15,26-74-16,0 49 15,-50 1 1,0 24-1,49-25-15,-24-24 16,0 49 15,-25 0-15,-25-24 0,-25-26-1,-24 1 1,24-50-16,-49 0 15,25 49 1,-1-49 0,26 75-16,24 24 15</inkml:trace>
  <inkml:trace contextRef="#ctx0" brushRef="#br0" timeOffset="105176.44">16123 9426 0,'-24'49'141,"24"26"-141,-75 24 16,26 99-1,-51 1 1,26-25-1,0-26-15,-1-24 16,50-99 0,25 0-1,0-50 48,0 0-48,0 1 1</inkml:trace>
  <inkml:trace contextRef="#ctx0" brushRef="#br0" timeOffset="106755.67">15528 10864 0,'0'-24'93,"-25"-1"-61,-24 25-17,24-25 1,0 25 0,0 0 15,25 25 47,-25 24-78,1-49 16,24 50-1,-25 0 1,25-1-1,0 1-15,-25-25 16,25-1 0,0 1 15,0 0 0,0 0-15,25-25-16,0 25 15,-1-25 17,26 0-32,-25 25 15,0-25 1,-1 0 0,1 0-16,0 0 15,25 0 1,-26 0 15,-24-25 0,25-50-15,0 26 0,-25-1-1,0 25 1,0-24-1,0 73 95,0 1-79,0 0-15,0 0-1,-25 24-15,25-24 16,0 25 15,0-25-31,0 0 31,25-25-15,0 0-16,0 0 16,0 0-1,24 0 1</inkml:trace>
  <inkml:trace contextRef="#ctx0" brushRef="#br0" timeOffset="108215.49">16173 9426 0,'0'49'31,"0"1"-15,25 24 0,0 1-1,-1 24 1,26 50-16,-25-50 16,-25 50-1,49 0 1,-49-50-1,25 0-15,-25-49 16,25 24 0,-25 1-1,25-51-15,-25 1 16,0 0 0,0 0-1,0 0 16,0-1-15,25 1 0,-25 0-1,24 0 1,-24 0 0,0-1-1,0 1-15,0 0 16</inkml:trace>
  <inkml:trace contextRef="#ctx0" brushRef="#br0" timeOffset="109503.97">16619 11286 0,'-49'0'78,"24"0"-62,0 0-16,0 0 47,25 25 15,0 0-62,0 0 32,0-1-17,-24 1-15,24 0 16,0 0 0,0 0 15,0-1-16,24-24 17,1 0-17,0 0-15,25 0 16,-26 25 0,1 0-1,0-25 1,0 25 31,-25 0-16,0-1 0,0 1 0,0 0-15,0 0 15,0 0 1,-25-25-17,0 0 1,0 0 15,-24 0-15,-1 0-16,1 0 15,24-25 1,-25 25 0,50-25-1</inkml:trace>
  <inkml:trace contextRef="#ctx0" brushRef="#br0" timeOffset="110800.26">16471 11137 0,'-25'0'31,"0"0"-15,-49 50-16,-1-25 16,50 24-1,1-49 1,-1 25-16,0 25 16,25-1 15,-25 1-31,0 0 15,25-26 1,0 26 0,0 0-1,0-26-15,0 1 16,0 25 0,0-25-1,0-1 1,0 26-16,0-25 15,25-25 1,-25 49 0,25-49-16,0 25 15,0-25 1,24 50 0,-24-25-1,25-1 1,-26-24-1,1 25 1,25-25-16,-1 0 16,-24 0-1,25 0 1,-1 0-16,-24 0 31,25-25-15,-25 25-1,0-24 1,-25-1 0,24 25-1,-24-25-15,50 0 16,-50 0 0,25 25-1,-25-49 32,0-1-31,0 1-1,-25-26 1,0 1 0,0-1-16,-24-49 15,24 75 1</inkml:trace>
  <inkml:trace contextRef="#ctx0" brushRef="#br0" timeOffset="111905.79">16198 9451 0,'25'0'94,"24"74"-78,75 25-16,25 25 15,25 50 1,49 49 0,0-24-16,0-1 15,-49 0 1,0-24 0,-25 0-1,-25-50-15,0-50 16,-75-24-1,-24-25 1,0-25-16</inkml:trace>
  <inkml:trace contextRef="#ctx0" brushRef="#br0" timeOffset="113145.69">18157 11509 0,'0'25'94,"0"25"-79,0-1 1,0 26-16,0-1 16,0 1-1,25-1 1,-25-24-16,0-26 15,25-24 1,0 0 93,-25-24-93,25-1 0,-1 0-16,1 0 31,0 25-15,0 0 15,0 0-16,-1 0 1,1 25-16,-25 0 16,25 0-1,-25-1 1,0 1-16,0 25 16,0-25-1,0 24 1,0-24-1,0 25-15,-25-25 16,0-1 0,1-24-1,-1 25-15,0-25 32,-49 0-17,49 0 1,25-25 31</inkml:trace>
  <inkml:trace contextRef="#ctx0" brushRef="#br0" timeOffset="114422.84">18033 11509 0,'0'-24'0,"-24"24"15,-1 0 17,0 24 46,0 76-63,-24-26 1,-1 25 0,0 25-16,50-49 15,0-1 1,0 0-1,0 1-15,0-25 16,0 24 0,25 0-1,0 1-15,49-26 16,-49 26 0,50-1-1,-26-24-15,26-1 16,-1-24-1,-49-25 1,24 25 0,-24-25-16,0 0 15,25-25 1,24 0 0,25-24-1,-49-1-15,-50 25 16,49 1-1,-49-1 1,0 0 15,0-49-15,0-50-16,0 0 16,0-1-1,-24-23 1,-1 48-1,-25-24-15,1 50 16,24 24 0,0 1-1,0 49 1,0 0-16</inkml:trace>
  <inkml:trace contextRef="#ctx0" brushRef="#br0" timeOffset="115371.02">16644 11981 0,'-25'0'31,"25"24"79,0 26-110,0 49 15,25 50 1,-25-25 0,50 99-1,0-49-15,-1-25 16,1-50 0,-25-25-1,-1-49-15</inkml:trace>
  <inkml:trace contextRef="#ctx0" brushRef="#br0" timeOffset="116103.71">17165 13444 0,'-25'0'16,"-24"0"-1,-1 0 1,1 0-16,-1 0 16,25 0-1,0 0 1,1 0-1,-1 0 1,0 0 0,-25 75-1,26-1-15,-1-24 16,0 24 0,0-24-1,25-1-15,0 1 16,0-25-1,0-1 1,25 26 0,0-25-16,49 0 15,-24-1 1,-1 1 0,1 25-16,0-25 15,-1-1 1,-24 1-1,0-25-15,-25 25 16</inkml:trace>
  <inkml:trace contextRef="#ctx0" brushRef="#br0" timeOffset="116699.35">16892 14163 0,'-49'75'78,"-26"-1"-62,51-24 0,-1 24-16,0-74 15</inkml:trace>
  <inkml:trace contextRef="#ctx0" brushRef="#br0" timeOffset="117918.91">17066 12626 0,'25'24'94,"24"1"-94,-24 25 15,50 49 1,-1 0-1,-24 25-15,24 0 16,0 50 0,1-25-1,-26 49 1,-24-24-16,0 24 16,0-24-1,0-25 1,-25-75-1,0-24-15,0 24 16,0 25 0,-25 1-1,-50 24-15,26-50 16,-26 50 0,26-74-1,-26 49-15,26-50 16,24-24-1,-25-25 1,26 0 0,-51 25-1,-24-25 1,-25 0 0,0 0-16,0-74 15,-25 24 1,99-24-1,1 24-15,-1-24 16,25-75 0,25 25-1,0-25 1,0 50-16,0 0 16,25-50-1,25-25 1,24-74-16,50 25 15,0-50 1,-24 25 0,-51 74-16,1 25 15,-25 100 1,-1 49 0,26 0-1</inkml:trace>
  <inkml:trace contextRef="#ctx0" brushRef="#br0" timeOffset="123048.45">15082 8235 0,'74'50'15,"-24"-1"1,24 1-16,-24 24 15,-26-24 1,51 0 0,-50 24-16,24 25 15,1 0 1,-25-24 0,-1 49-1,-24-50-15,0 1 16,25-1-1,-25 25 1,25-24-16,-25-1 16,0 1-1,0-1 1,0-24-16,0-1 16,0 1-1,0 24 1,0-24-1,0 24-15,0-24 16,0-25 0,0 0-1,0 24-15,0-24 16,25 0 0,-25 24-1,25-24 1,0 25-16,24-1 15,-49-24 1,75 25 0,-51-1-16,26-24 15,0 25 1,-26-1 0,1-24-1,0 0-15,-25 0 16,25-25-1,-25 25 64,0-1-48,0 1-16,0 0 1,0 0 0,0 24-1,0 26-15,0-1 16,-25 1 0,25-1-1,-25-24-15,0-1 16,25 1-1,-24 0 1,-1-1 0,25 1-16,-25-1 15,25 26 1,0 24 0,0-25-16,0-49 15,0 25 1,0-25-1,0 24-15,0-24 16,0 0 0,25 24-1,0-49 1,-1 50-16,1-50 16,25 25-1,-1 0 1,26-1-16,-1 26 15,25 25 1,-24-51 0,-26 26-16,26-50 15,-26 0 1,1 0 0,25 0-16,-1-25 15,0-24 1,1-26-1,24 50-15,-74-24 16,24 24 0,1 0-1,0 0 1,24-49-16,0-1 16,1-24-1,-26 50 1,-24-1-16,-25 25 15,25-99 64,0-25-79,-25 100 15,25-1 1,-25 25-1,0 1 1,-25-175-16,-99-247 16,0 24-1,-99-74 1,99 99-16,-25 149 16,50 0-1,49 99 1,-25 50-16,51 0 15,-51 49 1,50-24 0,-24-1-1,-1 26-15,1-1 16,-1 0 0,0-49-1,-24 0-15,0-25 16,-1-25-1,-24 0 1,49 25 0,1 0-16,49 50 15,0-1 1,0 26 0,0 24-16,49 0 46,51 0-46,24-24 16,-25 24 0,0 25-1,50 0-15,-50 25 16,25 24 0,-25 1-1,1 0 1,-26 49-16,0-50 15,-24 51 1,49-26 0,-24 0-16,-1 26 15,25 24 1,0 0 0,1 24-1,-1 26-15,25 25 16,0-1-1,0 50 1,-25 25-16,25 0 16,-49 0-1,24-1 1,25 1-16,25 75 16,-50-76-1,50 76 1,-50-26-1,0-99-15,-74 25 16,-25-124 0,0-74 187,0 24-188,-25 75 1,0 25-16,-24 148 16,-26 50-1,51 75 1,-26-125-16,50-49 16,-25-49-1,25-1 1,0-74-1,0-50-15,0-74 16,0-1 0,-49 51-1,-26-1-15,-49 50 16,-25 50 0,-74 99-1,0-75-15,0-24 16,24-50-1,-49-50 1,25-49-16,-25-25 16,49 0-1,1-50 1,24-49 0,1-74-16,24-75 15,25 0 1,49-1-1,51 26-15,-1 25 16,25 24 0,0-49-1,0-25-15,0 99 16,0-49 0,0 49-1,0 99 1,0 25-16,-50 1 94,1-26-79,-1-49-15,25 0 16,-25 24-1,1-49 1,24 25 0,0 0-16,0-1 15,-24 26 1,-1 0 0,-24-1-16,24 26 15,1-51 1,-1 51-1,0 24-15,26-25 16,-1 26 0,0-1-1,75-25 126,24 25-125,-24 0-1,-26 1-15,1 24 16,-25-25-1,25 0 64,0-49-64,74-1 1,-74 1-1,24 49-15,-49 0 16,0 0 0,0 1 77,50-26-77,24-49 0,-24 49-1,-50-24-15,25 49 16,0-25 0,0 1-1,-25-26-15,0 1 16,24 24-1,-24-24 1,0-25 0,0 24-16,-24-24 15,-26-50 1,0 0 0,-74-49-16,0-50 15,-49-25 1,-75 25-1,-75 0-15,-74 50 16,-24 49 0,123 49-1</inkml:trace>
  <inkml:trace contextRef="#ctx0" brushRef="#br0" timeOffset="127669.32">7566 7913 0,'25'0'235,"-1"0"-220,26 0 1,0 0-1,-1 0-15,-24 0 16,25 0 0,-26 0-1,1 0 1,0 0-16,49 0 16,-49 0-1,25 0 1,-1 0-16,-24 0 15,25 0 1,-25 0 0,0 0-16,24 0 15,-24 0 1,25 0 0,-1 0-1,-24-25-15,49 25 16,-49 0-1,25 0 1,-25 0 15,-1-25-15,1 25 0,0 0 15,-25-25 125</inkml:trace>
  <inkml:trace contextRef="#ctx0" brushRef="#br0" timeOffset="131317.4">6375 3274 0,'-25'-25'62,"25"1"-31,-24 24-15,-1 0 0,0 0 15,0 0-31,0 0 16,1 0 30,-1 49-30,-25 50 0,25-49-1,25-25-15,-25 24 16,25 1 0,0-25 15,25-25 0,0 0-15,25 0-16,-25 0 15,24 0 1,1 0 0,-1 0-16,-24 0 15,25 0 1,-1 0-1,-24 0 1,0 0-16,0 0 31,0 0-15,-1 0 0,1 0-1,0 0 16,0 0-31,-25 25 32,0-1-17,0 1 1,0 0 0,0 0-1,0 0 1,0 24-1,0-24 17,-25-25-17,-25 25 1,26 0 0,-26-25-1,0 0 1,26 0-1,-26 0 1,25 0 15</inkml:trace>
  <inkml:trace contextRef="#ctx0" brushRef="#br0" timeOffset="132263.81">6871 3448 0,'25'-25'140,"25"25"-140,24-50 16,0 26 0,-24-1-1,25 25-15,-26-25 16,-24 0-1,0 25 1,0 0 0,-1-25-16,1 25 15,0 0 1,-25-24 0,25 24-16,-25-25 15</inkml:trace>
  <inkml:trace contextRef="#ctx0" brushRef="#br0" timeOffset="133762.92">7169 3497 0,'-25'0'172,"25"25"-156,-25-25 0,149-49 280,-24-26-296,-1 50 16,0-24 0,-25 24-1,-24 0-15,0 25 16,-50-25 0,24 25-1,-24 25 141,-24-25-140,24 50-16,-25-1 16,-25 1-1,25 0 1,1-1 0,24-24-1</inkml:trace>
  <inkml:trace contextRef="#ctx0" brushRef="#br0" timeOffset="134494.41">7119 3175 0,'0'-25'78,"50"0"-47,24 25-15,-24 0-16,0 0 15,-26 0 1,1 0 0,0 0-1</inkml:trace>
  <inkml:trace contextRef="#ctx0" brushRef="#br0" timeOffset="135932.52">8434 2729 0,'-25'0'47,"-24"-25"-47,-1 25 16,25 0 0,0-25-1,1 25-15,-1 0 63,-25 25-48,25 24 1,0-24 0,1 25-16,-1-25 15,0 24 1,25-24 15,25-25 16,0 0-31,-1 0-1,1 0 1,0 25-1,50-25-15,-51 0 16,26 0 0,-25 0-1,24 0 1,-24 0-16,0 0 16,0 0-1,0 0 1,-1 0 62,-24 25-31,0-1-16,0 1-15,0 0-16,0 0 15,0 0 17,0-1-32,-24-24 46,-26 25-30,25-25 0,0 0-1,1 0 1,-26 0 78,25 0-79,-24 0 1,-26 25 0</inkml:trace>
  <inkml:trace contextRef="#ctx0" brushRef="#br0" timeOffset="137334.21">8781 2704 0,'0'-25'47,"0"0"-47,-25 0 31,1 25 0,-26 0 16,0 25-47,1 0 16,49 0-1,-25-25 1,25 25 0,-25-25-16,25 24 15,0 1 16,25-25 16,-25 25-31,25-25-16,24 0 16,-24 25-1,0-25 1,25 0-16,-26 0 15,1 0 1,0 0 0,0 0-1,0 0-15,-1 0 16,1 0 0,0 0-1,0 0 1,0 0-1,-25 25 1,24-1 31,-24 1-31,25 0-1,-25 0 1,0 24-1,0-24 1,0 0-16,0 0 31,-25-25 32,-49 0-48,49 0-15,-24 0 16,24 0 15</inkml:trace>
  <inkml:trace contextRef="#ctx0" brushRef="#br0" timeOffset="140265.4">8161 3448 0,'0'-25'172,"25"25"-126,25 0-30,-26-25 0,1 25-1,0-25 1,0 25 0,0 0-1,-1-24 1,1 24-1,0 0 1,0-25 0,0 25-1,-25-25 173,0 0-16,24 25-141,1 0 0</inkml:trace>
  <inkml:trace contextRef="#ctx0" brushRef="#br0" timeOffset="143658.34">7020 4564 0,'-25'0'172,"0"0"-172,1 0 15,-26 0 1,0 25 0,50 0 30,0-1 17,25 1-1,0-25-62,-25 25 16,25-25 0,0 0-1,-1 0-15,-24 25 16,25-25 0,0 0-1,0 0 1,0 25-1,-1-25 17,-24 24-1,25-24-15,-25 25-16,0 0 78,0 0-31,0 25-16,0-26-31,-25 1 15,1 0 17,-1-25 30,0 0-62,0 0 16,0 0 15</inkml:trace>
  <inkml:trace contextRef="#ctx0" brushRef="#br0" timeOffset="144764.55">7442 4688 0,'49'0'218,"75"-99"-202,50 0-16,0 24 16,-26 1-1,-73 49 1,-25 0-16,-50 50 156,0 0-140,0 0-1,-25-1 1,0 51-16,0-50 16,25-1-1,-50 26 1,50-25 0,0 0-16,-24-25 78</inkml:trace>
  <inkml:trace contextRef="#ctx0" brushRef="#br0" timeOffset="145380.98">7839 4316 0,'24'-25'109,"26"25"-93,24 0 0,1 0-1,-26 0-15,-24 0 16,0-25-1</inkml:trace>
  <inkml:trace contextRef="#ctx0" brushRef="#br0" timeOffset="146417.53">8707 4068 0,'0'-25'47,"0"0"-47,0 1 16,-25-1 15,0 25-15,0 0-1,1 0 1,-1 0 0,0 0-1,0 25 1,0-25 0,25 24-16,0 1 15,0 0 1,0 25-1,0-26 17,75-24-1,-50 0-31,24 0 16,-24 25-1,25-25 1,-26 25-1,1-25-15,0 0 16,0 0 0,0 0-1,-25 25-15,24-25 16,-24 25 0,25-25 15,0 0-31,-25 24 15,25-24 17</inkml:trace>
  <inkml:trace contextRef="#ctx0" brushRef="#br0" timeOffset="147364.62">8781 4266 0,'0'-24'16,"0"-1"0,-25 25 77,1 25-30,24-1-47,0 1-1,0 25-15,0-25 16,-25-1-1</inkml:trace>
  <inkml:trace contextRef="#ctx0" brushRef="#br0" timeOffset="148940.29">9228 3820 0,'-25'-25'125,"0"25"-125,-25 0 16,26 0 15,-1 0-16,25 50 79,-25-25-78,25-1-1,0 1 1,0 0 0,25 0 31,0 0-16,-1-25-16,1 0 1,0 0-16,25 0 31,-26 0-15,1 0-16,0 0 16,25 0-1,-25 0 1,-1 0-1,1 0-15,0 0 47,-25 24 16,25-24-48,-25 25 1,0 0 0,0 0-16,0 0 15,0-1 1,0 1 0,-25-25 46</inkml:trace>
  <inkml:trace contextRef="#ctx0" brushRef="#br0" timeOffset="150223.18">8087 5110 0,'24'0'109,"101"-75"-93,23 1-1,1-25-15,-99 49 16,-1 25 0,-24 0-1</inkml:trace>
  <inkml:trace contextRef="#ctx0" brushRef="#br0" timeOffset="150883.53">8384 5283 0,'0'-24'78,"50"-1"-63,0 0 1,-1-25-16,1 50 16,-25-24-1,-1-1 1,1 25 15,0-25-15,25 0-1</inkml:trace>
  <inkml:trace contextRef="#ctx0" brushRef="#br0" timeOffset="151737.49">8707 4986 0,'0'25'94,"0"-1"-78,0 1-1,0 50 1,0-51 0</inkml:trace>
  <inkml:trace contextRef="#ctx0" brushRef="#br0" timeOffset="152291.28">8260 4862 0,'25'-25'94,"25"25"-79,-1 0 1,1 0 0,-25 0-16,0 0 15</inkml:trace>
  <inkml:trace contextRef="#ctx0" brushRef="#br0" timeOffset="154254.54">9228 4787 0,'0'-25'94,"0"1"-63,-25-1-31,0 25 16,0 0 0,0 25 109,1 24-110,24-24-15,0 25 16,0-25 0,0 24-1,0-24-15,0 0 31,0 0-15,49-25-16,1 0 16,-25 0-1,-1 24 1,26-24 0,-25 0-16,0 0 15,0 25 1,-1-25-1,1 0-15,0 0 47,0 25 16</inkml:trace>
  <inkml:trace contextRef="#ctx0" brushRef="#br0" timeOffset="155025.25">9352 5110 0,'-25'25'94,"25"-1"-63,0 1 0,-25-25 32</inkml:trace>
  <inkml:trace contextRef="#ctx0" brushRef="#br0" timeOffset="156435.22">9922 4316 0,'-25'0'0,"1"0"31,-1 0 16,25 25-31,-25 0-1,-25 49-15,50-49 16,0 0 0,-24 24-1,24 1-15,0-25 16,0 24-1,0-24 1,0 25 0,0-26-16,0 1 31,0 0-15,24 0-1,1 0-15,0-25 16,0 0-1,-25 25 1,25-25-16,-1 24 31,1 1-15,0 0 0,-25 0 15,25-25-31,-25 25 15,0-1 17,25-24-1,-25 25-31</inkml:trace>
  <inkml:trace contextRef="#ctx0" brushRef="#br0" timeOffset="158414.22">10394 4688 0,'-25'-50'16,"0"26"-1,0 24 1,0 0-1,0 0 48,25 49-16,-24 1-32,-1-1 1,0-24-16,25 50 16,0-50-1,0-1 17,0 1-32,0 0 31,50-25 0,-1 0-31,-24 0 16,0 0-1,25 0 1,-26 0 0,-24-50 46,0 1-46,0-1-1,0 25-15,0 0 16,0 1 0,0 48 93,25 1-78,0 0-15,0 0-1,0-25 1,-1 0-16,1 0 47</inkml:trace>
  <inkml:trace contextRef="#ctx0" brushRef="#br0" timeOffset="159498.77">10865 4390 0,'-50'0'31,"25"0"-16,1 0 1,-26 0 0,50 25-1,0 0 17,0 0-1,0 0 0,0-1-15,0 1-16,0 0 15,25 0 17,0 0-32,-1-25 15,1 0 1,0 0-1,25 0 1,-26 0 0,1 0 15,0 0-31,0 0 31,0 0-15,-1 0 31,-24 24-32,0 1-15,0 0 32,0 0-17,0 0 1,-24-25 31,24 24-47,-25-24 47,-50 0-47,26 25 15,24-25 1,0 0-1</inkml:trace>
  <inkml:trace contextRef="#ctx0" brushRef="#br0" timeOffset="160723.35">11038 4167 0,'0'25'93,"0"25"-77,25 24 0,25 0-1,-1-24 1,-24 0-16,0-1 15,-25 1 1,25-25 0,-25-1-1,25-24 1,-25-24 78,0-1-94,0-25 15,0 1 1,0 24 0,24 25 46,1 0-46,0 0-1,0 0 1,0 0-16,0 25 16,-25-1-1,0 1 1,0 0-1,0 0 17,0 0-17,0-1 32,-100 1-31,-49 74-16</inkml:trace>
  <inkml:trace contextRef="#ctx0" brushRef="#br0" timeOffset="161622.97">11088 4043 0,'25'-25'31,"49"1"-15,-24-1-1,24 0-15,-24 0 16,0 25-1,-26 0 1,1 25 0,0 0-1,0 0 1,24 49 0,-24-24-1,25-1-15,-50 1 16,49 24-1,-24-24-15,25-1 16,-25 1 0,24 0-1,-24 24-15,-25-24 16,0-26 0,0 1-1,0 0 1,0 0-16,-50 24 31</inkml:trace>
  <inkml:trace contextRef="#ctx0" brushRef="#br0" timeOffset="162820.89">10840 5035 0,'25'0'156,"0"0"-140,-1 0-16,1 0 15,0-24 1,0 24 0,0 0-16,-1 0 31,-24-25 63,0 0 46,25 25-108,0-25-17,0 25 1</inkml:trace>
  <inkml:trace contextRef="#ctx0" brushRef="#br0" timeOffset="164065.01">10021 6772 0,'-24'0'47,"-26"0"-31,0 0-1,1 0-15,24 0 16,0 0 0,25 24 62,0 1-63,0 0 1,50-25 0,24 25-1,1 25-15,24-50 16,-25 24-1,1 1 1,-1 0-16,-49 0 16,0-25-1,-25 25 17</inkml:trace>
  <inkml:trace contextRef="#ctx0" brushRef="#br0" timeOffset="164644.35">10294 7020 0,'-25'25'94,"1"49"-94,-1-24 15,0 24 1,25-49 0,-25-25-1</inkml:trace>
  <inkml:trace contextRef="#ctx0" brushRef="#br0" timeOffset="165331.56">10865 6400 0,'-25'0'63,"25"24"-48,0 26 1,-50 24-1,26 1-15,-1-1 16,25 1 0,0-1-1,0-24-15,0-1 16,0 1 0,49-25-1,26 24-15,-26-49 16,26 0-1,-26 0 1</inkml:trace>
  <inkml:trace contextRef="#ctx0" brushRef="#br0" timeOffset="166517.53">11138 6648 0,'0'0'0,"-25"0"0,25-25 16,-25 25 0,25 25 62,-25-1-47,0 26-15,25-25-16,0 0 15,0 24 1,0-24 0,0 0-16,0 0 15,0 0 1,0-1-1,25 26 1,0-50 0,0 0-1,0 0 1,-1 0 0,26-50 30,-25-74-30,-25 50 0,0 24-1,0 25-15,0 1 16,0 48 109,0 1-109,0 0-1,0 0-15,25 24 16,24-24-1,-24 0 1,25 25 0</inkml:trace>
  <inkml:trace contextRef="#ctx0" brushRef="#br0" timeOffset="167068.23">11882 6375 0,'-25'0'15,"0"0"32,0 0-31,-24 99-16,24-25 15,25 1 1,0-26 0,0 1-1,0 0-15,0-1 16,50 26 0,74-50-1,0 24-15,-25-49 16,0 0-1</inkml:trace>
  <inkml:trace contextRef="#ctx0" brushRef="#br0" timeOffset="168212.23">12427 6449 0,'0'0'0,"-24"0"0,-1 0 16,0 0 31,25 25 47,0 25-79,0-26-15,0 1 16,-25 0-1,25 0 1,0 0 0,0-1-1,25 1 1,0 0 0,0-25-1,-1 0 1,-24-25 46,25-24-62,-25 24 16,0 0 0,0-25-1,25 50 126,-25 25-126,25 0 1,0 0-16,0 0 16,-25-1-1,24-24 1,1 0 15</inkml:trace>
  <inkml:trace contextRef="#ctx0" brushRef="#br0" timeOffset="169135.63">12775 6400 0,'0'0'15,"-25"0"-15,0 0 32,0 0-1,25 24-16,0 26-15,-24-50 16,24 25 0,0 0-1,24-1 17,26 1-17,-25-25-15,24 0 16,-24 0-1,0 25 1,0-25 0,0 0-1,-1 0 1,1 0 0,-25 25-1,0 0 48,0-1-32,-25 26-15,-24-25-1,-1 0 1,25-1-16,1-24 31</inkml:trace>
  <inkml:trace contextRef="#ctx0" brushRef="#br0" timeOffset="170110.47">13172 6127 0,'0'49'109,"0"1"-93,0 0 0,24 24-1,26-24 1,-50-1-16,25 26 15,0-75 1,-25 24 0,0-48 46,24-51-46,1 26-1,-25-1 1,25 25-16,0 0 16,0 25 31,-1 25-1,-24 25-30,0-25 0,0 24-1,0-24 1,0 0-16,0 0 16,-24-1 15,-51-24-31,26 0 15</inkml:trace>
  <inkml:trace contextRef="#ctx0" brushRef="#br0" timeOffset="170712.89">13420 5879 0,'24'0'78,"26"0"-62,25 25 0,24-1-16,0 51 15,0-1 1,-24-24 0,-26 49-16,-24-49 15,-25 24 1,0-24-1,-50 49 1,-74 174-16</inkml:trace>
  <inkml:trace contextRef="#ctx0" brushRef="#br0" timeOffset="171604.09">13767 5854 0,'0'25'63,"0"24"-48,25 1 1,49 49 0,-49-24-16,0-1 15,0-49 1,-25 0-1,24-50 95,1 25-110,25 0 15,-25 0 1,24 0 0,-24 0-16,0 0 15,-25 25 48,-75 24-16</inkml:trace>
  <inkml:trace contextRef="#ctx0" brushRef="#br0" timeOffset="172715.13">12973 7045 0,'0'-25'15,"25"25"79,-25 49-78,74 75-1,-24-24-15,0 24 16,49 0-1,0-25 1</inkml:trace>
  <inkml:trace contextRef="#ctx0" brushRef="#br0" timeOffset="173075.95">12824 7640 0,'25'0'47</inkml:trace>
  <inkml:trace contextRef="#ctx0" brushRef="#br0" timeOffset="174938.41">15751 4291 0,'-24'0'47,"-1"0"-47,0 0 15,0 0 1,-25 0 0,26 0-1,-1 0 16,0 50-15,25-1-16,-25-24 16,25 25-1,0-1 1,0-24 0,0 0-16,0 0 15,50-25 1,-1 25-1,26-25-15,-25 0 16,-1 0 0,-24 0-1,0 0-15,0 0 16,-1-50 0,-24-24-1,0 24 1,0 0-16,0 26 15,0-26 1,0 25 0,0 75 93,0-25-109,0 24 31,50 1 1,-25-50-32,0 0 15,24 0 1,1 25-1</inkml:trace>
  <inkml:trace contextRef="#ctx0" brushRef="#br0" timeOffset="175988.79">16148 4390 0,'25'-49'31,"-25"24"-16,0 0 1,-25 25 47,0 0-32,25 50 63,0-25-94,0-1 15,0 1 1,0 50-1,0-51 1,0 1 0,0 0-1,25-25 1,0 0-16,0 0 16,24 0-1,1-25 1,-25-24-1,24-1-15,-24-24 16,-25-1 0,0 26-1,0 24 1,25 50 125,0 49-141,24-24 15,-24 24 1,0 0-1,-25-24-15</inkml:trace>
  <inkml:trace contextRef="#ctx0" brushRef="#br0" timeOffset="176868.01">16644 4266 0,'0'-24'16,"0"48"93,25 26-93,0 0 0,0 24-16,0-49 15,-25 0 1,24-1 0,1-73 62,-25 24-63,0 0 1,0 0 0,25 25-1,0 0 1,0 0-16,-1 0 31,-24 25-15,0 0-1,0 0-15,0 24 16,0-24 15,0 0-15,-24-25 15</inkml:trace>
  <inkml:trace contextRef="#ctx0" brushRef="#br0" timeOffset="177767.6">17041 3870 0,'0'24'94,"0"1"-78,0 25-1,25-1 1,0 51-16,0-26 16,-1-24-1,1-26 1,-25 26-1,25-50 17,-25-74-1,50 24-15,-1 0-1,1 1 1,-1 24-16,-24 0 15,25 25 1,-25 0 0,-1 50 15,-24-1-15,0 1-1,0 24-15,0-24 16,0 24-1,-99-24 1,0-25-16,25-25 16</inkml:trace>
  <inkml:trace contextRef="#ctx0" brushRef="#br0" timeOffset="187668.6">19993 4142 0,'0'-24'16,"0"-1"15,0-25-15,-50 25 0,26 1-1,-1 24 1,-25 0-16,25 0 15,0 0 1,1 24 0,-1 26-1,0-25-15,0 24 16,25-24 0,0 0-1,0 25-15,0-26 16,0 1-1,0 0 1,25-25 0,0 0-16,24 25 15,-24-25 1,25 0 0,24 0-16,-49 0 15,25 0 1,-25 0-1,-1 0 1,1 0-16,0 0 16,0 0 15,24 0-15,-24 0 15,-25 25-16,0-1-15,0 26 16,0-25 15,0 0-31,0-1 32,-25 1 14,-49-25-30,24 0 0,1 0-1,24 0-15,0 0 16</inkml:trace>
  <inkml:trace contextRef="#ctx0" brushRef="#br0" timeOffset="188920.44">20439 4291 0,'25'0'157,"50"-49"-157,-1 24 15,0 0 1,50-25 0,-74 26-16,-25-1 15,25 25 1,-26 0-1,1 0-15,25-25 16,-50 0 0,25 25-1,-25 25 126,0 25-125,-25 49-1,-25-25 1,25-24-16,25-25 15,-24 24 1,24-74 31</inkml:trace>
  <inkml:trace contextRef="#ctx0" brushRef="#br0" timeOffset="189494.66">20663 3919 0,'49'0'94,"1"0"-79,24 0 1,1 0-16,-26 0 15,-24 0 1,0 0 0,0 0-1</inkml:trace>
  <inkml:trace contextRef="#ctx0" brushRef="#br0" timeOffset="190693.25">21605 3621 0,'0'-24'31,"-25"-1"-16,1 25 1,-26 0-16,25 0 31,0 0-15,1 25 31,-1-1-47,0 26 15,0 0 1,0-25 0,25-1-1,0 1-15,25-25 47,0 0-31,0 0-1,24 0 1,-24 0 0,0 0-16,0 0 15,0 0 1,-1 0 0,1 25-16,0-25 15,25 0 16,-50 25-31,24-25 16,1 0 0,0 25-1,0-25 1,-25 24 0,0 1-1,0 0 1,0 0-1,0 24 17,0-24 15,-25-25-1,-25 0-30,26 0 0,-1 0 31</inkml:trace>
  <inkml:trace contextRef="#ctx0" brushRef="#br0" timeOffset="191861.39">22101 3547 0,'0'-50'31,"-49"26"-15,24 24-1,0 0 63,0 24-62,-24 26-16,49-25 31,0 0 1,0-1-17,0 1 1,0 0-1,24 0 32,1-25-47,0 0 16,0 0 0,0 0-1,0 0-15,-1 0 16,1 25-1,0-25 1,0 0 0,0 0-16,-1 0 31,-24 25-15,25-1 15,0 26 0,-25-25-31,0 0 16,0-1-1,0 1 1,0 0-16</inkml:trace>
  <inkml:trace contextRef="#ctx0" brushRef="#br0" timeOffset="192888.39">20563 4986 0,'0'-25'125,"25"0"-110,74-49-15,-49 49 16,-25 0-1,0 0 1</inkml:trace>
  <inkml:trace contextRef="#ctx0" brushRef="#br0" timeOffset="193933.53">20687 5060 0,'25'0'93,"0"-25"-93,25 1 16,-1-1 0,-24 0-1,0 25-15,0 0 31,-25 25 157,0 0-188,0-1 16,0 1-1,0 0 1,0 0-1</inkml:trace>
  <inkml:trace contextRef="#ctx0" brushRef="#br0" timeOffset="194522.49">20489 4713 0,'50'-25'109,"24"25"-93,25-25 0</inkml:trace>
  <inkml:trace contextRef="#ctx0" brushRef="#br0" timeOffset="195586.34">22647 4316 0,'0'0'0,"-25"-25"16,0 0-16,1 1 15,-1 24 16,-25 0-15,25 0 0,-24 24-1,49 1 1,-25 0 15,25 0-31,0 0 16,0-1-1,0 26 17,25-50-32,0 25 15,24 0 1,1-1 0,-1 1-16,1-25 15,0 25 1,-1 0-1,-24 0 1,0-25-16,0 0 31,-1 0-15,1 0 15,-25 24 0</inkml:trace>
  <inkml:trace contextRef="#ctx0" brushRef="#br0" timeOffset="196334.95">22647 4564 0,'0'25'125,"-25"0"-109,25-1-16,-25 1 16</inkml:trace>
  <inkml:trace contextRef="#ctx0" brushRef="#br0" timeOffset="197844.73">21928 4390 0,'-25'0'79,"-25"0"-64,25 0-15,1 0 31,-1 0-15,0 50 31,0 0-31,-24-26-16,49 26 15,-25 0 1,0-26-1,25 26-15,0-25 32,0 0-17,25-25 32,0 0-31,-1 0-16,26 0 15,0 0 17,-26 0-32,1 0 15,0 0 1,0 0 0,0 0-1,-1 24-15,1-24 31,25 0-15,-50 25 0,25-25 15,-25 25-15,0 0 15,0 0 0,0 0-15,0-1-1,0 1 1,-50 0 31,0 0-32,-24-25 1,24 0 0,26 0-1,-26 0-15,75 0 63</inkml:trace>
  <inkml:trace contextRef="#ctx0" brushRef="#br0" timeOffset="198620.79">20737 6648 0,'25'0'31,"-25"-25"0,25 25 1,-1-25-1,1 0-16,50 0 1,-1 25-16,1-49 16,-1-1-1</inkml:trace>
  <inkml:trace contextRef="#ctx0" brushRef="#br0" timeOffset="199519.26">20588 7144 0,'0'-25'0,"50"25"16,-1-25-1,26-24 1,-1 24 0,26-25-16,-1-24 15,-25 49 1,-74 0 0,25 25-16,0 0 62,-50 50 188,-49 49-234,-26-25-1,76-24-15,-26-25 16</inkml:trace>
  <inkml:trace contextRef="#ctx0" brushRef="#br0" timeOffset="200280.51">20489 6796 0,'0'0'0,"0"-24"16,0-1 15,25 0 31,24 0-46,26 25 0,-1 0-1</inkml:trace>
  <inkml:trace contextRef="#ctx0" brushRef="#br0" timeOffset="202105.2">21878 6226 0,'-25'0'187,"0"0"-171,1 0 0,-1 0-1,0 50 95,0-1-95,25 1 1,0-1-1,0 1 1,0-25-16,0 0 16,0-1-1,0 1 17,0 0-32,0 0 31,25-25-16,25 0-15,-50 25 16,49-25 0,-24 0-1,0 0 1,0 0 0,-1 0 46,-24-75-62,50 1 16,-50 24-1,25-24 1,0-1 0,-25 26-16,0 24 15,0 50 220,0 0-220,0-1 1,0 1-16,49 0 15,-49 25 1,25-50 0,0 24-1,0-24-15,0 0 32,24 0-1,50-99-16</inkml:trace>
  <inkml:trace contextRef="#ctx0" brushRef="#br0" timeOffset="203249.5">22597 5978 0,'0'-25'31,"-49"25"-31,24 0 16,0 0-1,0 0 1,1 0 31,24 25 15,0 25-30,0-26-17,0 1 1,0 25-16,0-25 16,24-1 15,1-24-31,0 0 15,0 0 1,24 0 15,-24 0-31,25 0 32,-50 25-1,25-25-31,-1 25 47,-24 0-32,25 0-15,-25-1 16,0 1 15,0 0-31,0 0 16,0 0 15,0-1 0,-25-24 16,25-24 47</inkml:trace>
  <inkml:trace contextRef="#ctx0" brushRef="#br0" timeOffset="204618.08">22895 5631 0,'-25'0'32,"25"24"93,0 1-110,25 50-15,0-1 16,0 1-1,24-1 1,-49 0 0,0-24-16,25 0 15,0-50 173,-25-25-173,25-50 1,24 51 0,-49-26-16,25 25 15,0 0 1,25 25 0,-26 0-1,1 0 16,0 25 1,-25 0-17,25 0 1,-25 0-16,0 24 16,0-24 15,0 0-16,0 0-15,0-1 47,-25 1-31,-74 25 0,49-25-1,25-25 1,-24 0-16</inkml:trace>
  <inkml:trace contextRef="#ctx0" brushRef="#br0" timeOffset="205717.74">23069 5333 0,'0'-25'16,"49"25"46,26 0-46,-26-25-16,-24 25 15,0 0 1,0 0 0,-25 25 46,0 25-46,25-1-1,-25-24 1,0 0-16,0 49 16,24-24-1,-24 0 1,25 24-16,0 0 16,0-24-1,0 25 1,24 24-1,-24-50-15,25-24 16,-50 25 0,49-1-1,-49-24-15,0 25 16,25-50 0,-25 25 15,0-1 0,0 1-15,0 0-1,0 0 17,-50 0-17,1-1 1,24 1-1,-49 25-15,-100-1 16</inkml:trace>
  <inkml:trace contextRef="#ctx0" brushRef="#br0" timeOffset="206786.3">21531 5383 0,'-25'0'15,"-25"24"48,26 26-63,-26 24 16,50-24-1,-50 24 1,26-24-16,24 0 15,0-1 1,0 1 0,0-25-16,24 24 15,1 1 1,0-25 0,0 24-16,0 1 15,-25 0 1,24-26-1,-24 26 1,25 0-16,0-26 16,0 26-1,-25 0 1,0-26-16,0 1 16,25 0-1,-25 0 1,24 24-1,1-24-15,0 0 16,-25 25 0,0-26-1,25 1-15</inkml:trace>
  <inkml:trace contextRef="#ctx0" brushRef="#br0" timeOffset="207798.03">23937 5035 0,'-25'25'16,"0"0"-16,0 49 15,-24-24 1,49-25-1,-25 49 1,25-24-16,0-1 16,0 1-1,0-25 1,50 24-16,24 1 16,0 0-1,26-26 1,-26 1-1,-24 0-15,-1 0 16,-24-25 0,25 0-1,-25 0-15</inkml:trace>
  <inkml:trace contextRef="#ctx0" brushRef="#br0" timeOffset="208543.26">24160 5680 0,'-25'0'78,"25"50"-62,-24 49-1,-26 25 1,0 25-16,25-50 15,1-24 1,-26-1 0,25-74 15</inkml:trace>
  <inkml:trace contextRef="#ctx0" brushRef="#br0" timeOffset="210053.87">20762 7565 0,'25'0'47,"-1"0"-32,51-24 1,49-1-1,-25 0 1,-24 25-16,-26-25 16,-24 25 15,-25-25 31,0 50 79,0 0-110,0 25 1</inkml:trace>
  <inkml:trace contextRef="#ctx0" brushRef="#br0" timeOffset="210493.6">21283 7541 0,'0'24'63,"-25"26"-63,-25 24 16,1 26-1,24-51 1,0 1-16,25-25 15</inkml:trace>
  <inkml:trace contextRef="#ctx0" brushRef="#br0" timeOffset="210923.36">20911 7441 0,'25'0'47,"24"0"-47,50 0 16,-24 0 0,-26 0-1,-24 0 1</inkml:trace>
  <inkml:trace contextRef="#ctx0" brushRef="#br0" timeOffset="212727.32">22101 7417 0,'0'-50'16,"0"25"-16,0 0 16,-24 1-1,-1 24 1,25-25-16,-25 25 31,0 0 0,0 0 16,0 0-31,1 25 0,24 24-1,-25-49-15,25 25 31,-25 0-15,25 24 0,0-24-16,0 0 15,0 0 1,0 49 0,0-49-16,0 0 31,0 0-16,25-25 1,-25 24-16,49-24 16,-24 25-1,0 0 1,0-25-16,0 0 16,0 0-1,24 0 1,-24 0-1,0 0 1,-25-25 31,25-24-31,-1-51-1,1 76-15,-25-1 16,0-25-1,0 25 1,0 1 0,0-1 31,0 0-16,0 50 234,0 0-233,0-1-17,25 1 1,-25 0 15,25-25-15,0 0 15,-1 0-31,1 0 16,0 0 15,25 0-15,-1 0 15,-49-25-16</inkml:trace>
  <inkml:trace contextRef="#ctx0" brushRef="#br0" timeOffset="214575.87">22548 6995 0,'0'25'31,"-25"-25"-15,25 25-1,0-1-15,0 1 16,0 0 0,0 25-1,0-1 1,0-24-1,0 0 1,0 24 0,0 1-16,25 0 15,0-26 1,-1 51 0,1-50-16,0 24 15,49 1 1,-74-1-1,50-24 1,-25 0-16,24 25 16,-49-26-1,25 1 1,-25 0 0,50-25-16,-50 25 15</inkml:trace>
  <inkml:trace contextRef="#ctx0" brushRef="#br0" timeOffset="-213737.57">23143 7342 0,'-49'-49'16,"24"24"0,0 0-1,0 25-15,0-25 16,0 25-1,1 0 1,-1 0 31,0 50 15,25-25-46,0 24 0,0-24-1,0 25 1,0-1-16,0-24 16,25 0-1,-25 0 1,25-1-16,-1-24 15,1 0 1,50 0 0,-50 0-1,-1 0 1,1 0 0,-25-49 30,25-1-30,-25 25 0,25-24-16,-25 24 15,0 0 17,0 50 77,25 0-109,-25 0 16,0-1-1,49 26 1,-49 0-1,25-50 1,-25 24 0</inkml:trace>
  <inkml:trace contextRef="#ctx0" brushRef="#br0" timeOffset="-212774.59">23614 7169 0,'-24'0'16,"-1"0"-1,0 0 1,0 0 15,25 49 79,0-24-95,0 0 1,0 0 0,50-25-1,-1 24 1,-24-24-1,0 0 17,-25 25-32,25-25 15,0 25 1,-25 0 0,0 0-1,0-1 16,-25-24 48,-25 25-64,1-25 1,24 0-1,0 0-15</inkml:trace>
  <inkml:trace contextRef="#ctx0" brushRef="#br0" timeOffset="-211674.67">23763 6945 0,'0'25'140,"0"25"-124,0-1 0,25 26-1,0-1-15,0 25 16,-25-74 0,24 0-1,1-25 1,0-25 78,25-49-94,24 24 15,-49 1 1,0 49-1,24-25-15,-24 25 32,0 25-1,-25 24-15,0-24-1,0 25 1,0-26-1,0 1 17,-25-25 15,-24 0-32,24 25 1,-25-25-1</inkml:trace>
  <inkml:trace contextRef="#ctx0" brushRef="#br0" timeOffset="-210908.61">24185 6648 0,'25'0'157,"0"0"-142,-25 24 1,0 26 0,24 0-1,-24 49-15,0-25 16,0 1-1,0 24 1,25-25-16,-25 1 16,25-1-1,-25-49 1,0 0-16,0 0 47</inkml:trace>
  <inkml:trace contextRef="#ctx0" brushRef="#br0" timeOffset="-210303.4">24780 6276 0,'-25'0'0,"25"24"63,0 1-47,0 0-1,0 25 1,0-1-16,25 1 15,50-1 1,-1 26 0,50-26-16,-50 1 15,-49-50 1,0 0 0</inkml:trace>
  <inkml:trace contextRef="#ctx0" brushRef="#br0" timeOffset="-209595.95">24855 6598 0,'0'25'109,"0"24"-93,-25 26-1,-25 99-15,1-26 16,-1 1 0,0-25-1,50-49 1,-24-75-16,-1 24 16</inkml:trace>
  <inkml:trace contextRef="#ctx0" brushRef="#br0" timeOffset="-208462.06">21332 9351 0,'25'0'47,"25"0"31,-25-24-63,49-1 1,25 25 0,0-50-16,1 25 15,-26 1 1,-49 24-1,24 0-15,-73 0 94,-1 24-78,25 1-1,-25 0 17,25 0-17,0 0 1,0-1 0,-25-24-1</inkml:trace>
  <inkml:trace contextRef="#ctx0" brushRef="#br0" timeOffset="-208005.72">21680 8979 0,'49'25'125,"26"0"-109,-26-25-1</inkml:trace>
  <inkml:trace contextRef="#ctx0" brushRef="#br0" timeOffset="-206931.48">22201 8979 0,'0'-25'16,"0"-24"-1,0-1 1,0 1-16,0 24 31,-25 25 0,0 0-15,0 0 0,-24 25-1,-1 49 1,0-49-1,50 0 1,-25 24-16,25-24 16,0 0-1,0 25 1,0-1-16,0-24 16,50 25-1,-25-26 1,25 1-16,-26 0 15,26-25 1,0 0 0,-26 0-1,1 0-15,0 0 16,-25-25 15,0-24-31,0-26 16,0 50-1,0-24 1,0 24 0,0 0-16,25 50 109,0-25-93,-1 50-1,-24-26 1,25 1-16</inkml:trace>
  <inkml:trace contextRef="#ctx0" brushRef="#br0" timeOffset="-205966.86">22622 8830 0,'0'0'0,"0"-24"0,0-1 47,-25 25-47,1 0 15,-1 0 1,0 0 0,25 25 31,0-1-32,-25 26 1,0-25-1,25 24 1,0-24 0,0 25-16,0-25 15,0 24 1,0-24 0,25 0-1,25 0 1,-25-25-1,-1 0 1,1 0-16,0 0 16,0 0-1,0-25 1,-1-49-16,-24-1 16,0 25-1,0 1 1,0 24-16,0 0 15,0 50 95,0 25-95,0-1 1,0-24 0,0 0-16,0 0 15</inkml:trace>
  <inkml:trace contextRef="#ctx0" brushRef="#br0" timeOffset="-204874.53">22994 8558 0,'0'24'109,"0"26"-93,0 24-16,50 50 16,0-24-1,-26 24 1,1-50-16,-25-49 15,25 0 1,0-75 47,-25-24-48,0-1-15,25 50 31,-1 1 1,1 24-17,0 0 1,0 0 0,0 0-1,-25 24 1,0 1-1,0 0 1,0 25-16,0-25 16,0-1-1,0 1 1,-25-25 46,-25 0-46</inkml:trace>
  <inkml:trace contextRef="#ctx0" brushRef="#br0" timeOffset="-203671.32">23490 8409 0,'-24'0'0,"24"-25"31,0 50 78,0 24-109,24 1 16,26 74 0,-50-50-1,25-24-15,0 0 16,-25-26 0,24-24 46,1-24-46,74-51-16,-49 50 15,0 1 1,-26 24 0,26 0-16,0 0 15,-26 0 1,-24 24 46,-99 76-46,-124 48 0</inkml:trace>
  <inkml:trace contextRef="#ctx0" brushRef="#br0" timeOffset="-80611.76">7690 6772 0,'25'0'187,"-1"0"-171,1 0 0,0 0-1,0 0 1,0-25 0,-1 25 15,1 0 16,0 0 31,0 0-47,0 0-15,-1 0-1,1 0 32,0 0-16,0 0-15,0 0 15,-1 0 32,1 0-32,0 0 0,0 0-15,0 0 15,0 0-15,24 0 15,-24 25-15,0-25-1,0 0-15,-25 24 16,24-24 0,1 0-1,0 25-15,25 0 31,-26 0 1,1 0-32,0-25 15,-25 25 1,25-1 0,0-24-16,-1 0 15,-24 25 1,25-25 15,-25 25 0,25-25-15,0 25-16,0 0 16,-25-1 15,24-24-16,-24 25-15,0 0 16,25 0 0,0-25-1,-25 49-15,0-24 16,25 25 0,-25-1-1,25 1 1,-25 0-16,0-26 15,0 1 1,0 0 0,0 0-16,0 0 15,0-1 1,0 1 0,0 0-1,0 0 1,0 24-1,-25-24 1,25 0 0,-50 25-1,25-50 1,1 49 0,-1-49-16,0 25 15,0 0 16,-24-25-31,-1 0 16,0 49 0,-24-24-1,-50-25-15,50 0 16,24 0 0,25 0-1,0 0-15,0 0 31,-49 0-15,0 0 0,24 0-16,-49 25 15,24-25 1,26 0 0,24 0-16,0 0 62,-24 0-46,-1 0-1,25-25 1,-24 0-16,24 1 31,25-1-15,-25 0-16,25 0 31,-25-24-15,25 24-1,0 0 1,0 0 0,0-24-1,0-1-15,0 0 16,0 1-1,0 24 1,0 0 0,0 0-1,0-24 32,0-1-31,0 25-1,0 1-15,0-1 16,25 0 0,0 0 15,0-49-31,-1 49 16,-24 0-1,25 25 1</inkml:trace>
  <inkml:trace contextRef="#ctx0" brushRef="#br0" timeOffset="-78829.52">7442 7789 0,'25'0'188,"-1"0"-173,1 0 1,0 0 0,0 0 15,0 0-31,-1 0 31,1 0-15,0 0-16,0 0 31,0 0 0,-1 0 16,1 0-31,0 0 15,0 0 16,0 0 0,-25-25 203</inkml:trace>
  <inkml:trace contextRef="#ctx0" brushRef="#br0" timeOffset="-75502.72">8062 7714 0,'49'0'109,"1"0"-78,-25 0-15,25 0-16,-26 0 16,1 0-1,25 0 1,-1 0-16,-24 0 15,0 0 1,25 0 0,-26 0-1,1 0 1,-25 25 171</inkml:trace>
  <inkml:trace contextRef="#ctx0" brushRef="#br0" timeOffset="-67203.7">5160 6821 0,'25'0'31,"-1"-25"16,51-24-32,-1-26 1,1 26 0,49 24-16,-25-49 15,50 24 1,-50 0 0,-50 26-1,1 24-15,-25 0 16,0 0-1,24 0 1,1 0 0,-25 0-16,24 0 15,1 24 1,0 1 0,-26-25-16,26 25 15,-25 0 1,0 0-1,-1-1-15,26 26 16,-50-25 0,50 24-1,-50-24 1,24 0-16,1 25 16,0-1-1,25-24 1,-50 25-1,49-1-15,-49 1 16,50 0 0,-25 24-1,-25-24-15,24-1 16,1 26 0,-25-1-1,25 0-15,-25 1 16,0-1-1,0 25 1,0-24 0,0-1-16,0-24 15,-25 24 1,0 1 0,1-1-1,-26-49-15,-24 49 16,-50 1-1,49-1 1,26-49-16,-26 0 16,50-25 15,-49 0-15,-100 0-1,-74 99 1,75-74-16,49 24 15,-25 1 1,25-50 0,74 0-1,1 0-15,-1 0 16,-24 0 0,-26 0-1,26 0-15,-25 0 16,24-25-1,-24-24 1,49 49 0,26-50-16,-26 25 15,0-49 1,1 24 0,24 1-16,0-1 15,0 0 1,-24-49-1,24 25 1,25-1-16,0 26 16,0-26-1,0 1 1,0-1-16,0 1 16,0 0-1,25-1 1,49-49-1,50-99-15,0 49 16,50 1 0,-1-26-1,-24 75-15,25 0 16,-75 75 0,-24-1-1,-26 50-15,-24 0 47,0 50-31</inkml:trace>
  <inkml:trace contextRef="#ctx0" brushRef="#br0" timeOffset="-30152.98">2555 3473 0,'0'-25'15,"0"0"17,0 0-17,0 0 17,-25 1-17,1 24 1,-1 0-1,0 0 79,0 24-78,25 1-1,-25 0-15,25 0 16,0 0 15,0-1-15,0 1 15,25-25 0,0 0-15,25 25 0,-26-25-16,1 0 15,0 0 1,25 0 0,-26 0-1,-24 25 16,25 0 32,-25-1-47,0 1-1,25 25 16,-25-25-15,0 24 0,0-24-1,-25 0-15,25 0 16,-25-25 15,1 0 32,-1 0-63,25-25 31,0 0-15,0 0-1</inkml:trace>
  <inkml:trace contextRef="#ctx0" brushRef="#br0" timeOffset="-29120.63">2853 3597 0,'25'0'94,"24"0"-79,51-50 1,-26 25-16,25-24 16,25-1-1,-74 25 1,-1 0-16,-24 25 15,-25-24 1,0 48 125,0 1-110,0 25-15,-25-25-1,1-1-15,24 26 16,0-25-1,0 0 1</inkml:trace>
  <inkml:trace contextRef="#ctx0" brushRef="#br0" timeOffset="-28392.26">3225 3349 0,'0'-25'110,"25"25"-79,0 0-15,-1 0-1,1 0-15</inkml:trace>
  <inkml:trace contextRef="#ctx0" brushRef="#br0" timeOffset="-27088.56">3671 3101 0,'0'49'94,"0"1"-94,50 24 15,-25-24 1,0-1 0,-1-24-1,-24 0-15,0-50 125,0-24-109,0-1-1,-24 0-15,24 1 16,-25-26 0,25 26-1,0 24-15,-25 0 16,25-24 0,0 24 15,0 0-31,0 0 15,0 0 1,0 1 0,50 73 93,-26-24-109,26 25 16,-25-26-1,24 26 1,-24-25-16,0 0 16,0 24 15,0-49-16,-25 25 1,25-25 0,-25 25 15,24-25 78</inkml:trace>
  <inkml:trace contextRef="#ctx0" brushRef="#br0" timeOffset="-26317.55">3795 3200 0,'0'-25'78,"25"25"-31,25-25-31,-1 0-1,-24 25 1,0 0 0,0 0-1</inkml:trace>
  <inkml:trace contextRef="#ctx0" brushRef="#br0" timeOffset="-25615.44">4143 2828 0,'-25'0'15,"0"-25"1,50 25 93,49 25-93,26 0 0,-1 24-1,0 26 1,-49-75-16,-1 49 15,-24-24 1,0-25 0</inkml:trace>
  <inkml:trace contextRef="#ctx0" brushRef="#br0" timeOffset="-24790.88">4490 2704 0,'0'25'78,"-25"49"-78,0 0 16,1 1 0,24-26-1,0 1-15,0-25 16,0 0 0,0-1-1,-25-24 63</inkml:trace>
  <inkml:trace contextRef="#ctx0" brushRef="#br0" timeOffset="-22770.86">2927 4366 0,'0'24'141,"0"51"-125,0-26-1,50 26 1,-25-26-1,-25-24-15,0 0 16,0 0 0,0-50 77,0-25-77,0 26 0,0-26-16,0 25 15,0-49 1,0 49 0,0 0-16,0 0 15,0 1 1,0-1-1,0 0 1,25 25 140,-1 0-140,1 0 0,0 0-1,0 25 1,24 0-1,-24 24 17,0-49-32,0 25 15,0 0 17,-25 0-1</inkml:trace>
  <inkml:trace contextRef="#ctx0" brushRef="#br0" timeOffset="-21794.87">3275 4440 0,'0'50'110,"0"-26"-110,49 26 15,-24 0 1,0-1 0,0-49-1,-25 25-15</inkml:trace>
  <inkml:trace contextRef="#ctx0" brushRef="#br0" timeOffset="-20878.22">3027 4614 0,'0'-25'62,"0"0"16,49-25-15,26 50-63,-1-24 15,-49-1 1,0 25 0</inkml:trace>
  <inkml:trace contextRef="#ctx0" brushRef="#br0" timeOffset="-17217.21">3597 4341 0,'25'0'172,"24"0"-157,1 0 1,-25 0-16,24 0 15,-24-25 1,0 25 0,0 0-16,-25-25 31,25 25-15,-1 0 15,-24-25-16,25 25 1,0-24-16,0-1 31,25 0 32,-26 25-48,1-25-15,0 25 32,-25 25 77,0 25-93,0-1-16,-25-24 15,25 0 1,0 24 0,-25-49-1,25 25-15,-24-25 78</inkml:trace>
  <inkml:trace contextRef="#ctx0" brushRef="#br0" timeOffset="-16498.15">3820 4093 0,'50'0'125,"-25"0"-110,-1 0 1,26 0-16,0 0 16,-25 0-1</inkml:trace>
  <inkml:trace contextRef="#ctx0" brushRef="#br0" timeOffset="-14852.55">4044 3870 0,'0'0'0,"0"24"109,0 1-77,49 50-17,-49-51-15,50 26 16,-25 24-1,-1-49 1,1 0-16,0 25 16,0-26 15,-25-48 203,0-1-234,0-25 16,0 25 15,25 25 16,-1 0-31,26-24-1,0 24 1,-26 0 0,26 0-16,-25 0 31,-25 24 63,0 1-48,0 25-30,-25-50 0,25 25-1,-25-25 1,0 24 31,1-24-47,-1 0 15,0 25 1,0-25 15,0 0-31,1 0 47,-1 0-16</inkml:trace>
  <inkml:trace contextRef="#ctx0" brushRef="#br0" timeOffset="-12489.26">4515 3770 0,'0'25'78,"0"0"-62,25 0 0,24 24-1,-24 26-15,0-50 16,0 24 0,-25-24-1,24 0-15,-24 0 16,0-75 234,-24 0-235,-26 26 1,25-51-16,0 50 16,1 1-1,24-1 1,-25 25 0,25-25-1,0 0 32,0 0 31,49 25-62,-24-24-16,0-1 15,0 0 1,0 25 0,24-25-16,-24 25 47,-25 25 15,25 0-46,-25 0 15,0-1-15,0 26-1,0-25 16,0 0-15,-25-25 0,25 49-1,-25-49 1,0 0-16,25 25 16,25-25 140,0-25-141,0 0 1,0 25 0,-1 0-1,1 0-15,0 0 32,0 0-17,0 0 1,-1 0 62,-24 25-31,0 0-16,0 0-15,0 24 15,0-24-31,0 0 31,0 0 0,-49-25-31,24 49 16,0-49 0,0 0-1,-24 50 79</inkml:trace>
  <inkml:trace contextRef="#ctx0" brushRef="#br0" timeOffset="-10458.48">3027 5358 0,'0'-25'47,"49"25"31,1 0-62,-25 0-1,49 0 1,-24 0 0,-1 0-1,1 0-15,-25 0 16,-1 0-1,-24 25 48</inkml:trace>
  <inkml:trace contextRef="#ctx0" brushRef="#br0" timeOffset="-9670.68">3299 5060 0,'0'50'62,"0"-25"-46,-24 24-1,24 1 1,-25 24-16,0-24 16,25-25-1,0 24 1,-25 26 0,25-51-1,-25-24 1</inkml:trace>
  <inkml:trace contextRef="#ctx0" brushRef="#br0" timeOffset="-8539.57">3919 5135 0,'25'0'110,"25"0"-95,24-50-15,26 25 16,-1-24-1,50-1 1,-100 25 0,26 0-16,-51 25 15,-24-24 1,0 48 156,0 26-157,0 0 1,-24-1 0,24 1-1,0-25-15,0 24 16,0-24 0,0 0-1</inkml:trace>
  <inkml:trace contextRef="#ctx0" brushRef="#br0" timeOffset="-7899.67">4267 4911 0,'25'0'78,"-1"0"-78,26-24 16,0 24-1,-26 0 1</inkml:trace>
  <inkml:trace contextRef="#ctx0" brushRef="#br0" timeOffset="-6262.71">4887 4762 0,'0'-24'78,"-25"-1"-78,0 25 47,0 0-31,1 0 78,24 49-79,-25-24 1,25 0 0,-25 0-1,25 25 1,0-26 31,0 1-32,0 0 1,0 0 0,0 0 15,25-1 0,0-24-15,-1 0 15,1 0-15,0 0 15,0 0-16,-25-24 48,25-1-47,-25 0-1,0 0 1,0 0-16,0 1 31,0-1 0,0 0-15,0 0 0,24 50 187,1 0-188,0 0 1,25-1 15,-25-24 0</inkml:trace>
  <inkml:trace contextRef="#ctx0" brushRef="#br0" timeOffset="-4886.54">5135 4589 0,'0'25'31,"0"-1"-15,0 26 0,25 0-16,0-1 15,-1 26 1,1-75-1,-25 25 1,0-50 140,0-25-140,-25-24-16,1-1 16,24 26-1,-25-1 1,25 25-16,0 0 15,25 25 157,-1 0-156,1 0 0,25 50-16,-25-50 15,24 50 1,1-26 15,-25 1-31,-1 25 16,1-50-1,-25 25 1,25-25 0,-25 24 15,25-24-31</inkml:trace>
  <inkml:trace contextRef="#ctx0" brushRef="#br0" timeOffset="-4189.13">5234 4762 0,'0'-24'78,"0"-1"-63,25 25-15,0 0 32</inkml:trace>
  <inkml:trace contextRef="#ctx0" brushRef="#br0" timeOffset="-3389.92">5160 3497 0,'-25'-24'16,"0"24"-1,25 24 95,25 51-110,49 49 15,1 25 1,24-25 0,-49-50-1,-26-24-15,1-50 16,-25 25-1</inkml:trace>
  <inkml:trace contextRef="#ctx0" brushRef="#br0" timeOffset="-2359.57">5656 3249 0,'0'25'94,"-25"0"-63,0 25-31,-49 24 15,49-74 1,0 50 0,25-26 124,0 1-124,0 0 0,0 0-16,0 0 15,0-1 16,25-24-15,0 0-16,24 25 16,1-25-1,0 25 1,-1-25-16,-24 0 16,0 0 15,0 25-31,-1 0 31</inkml:trace>
  <inkml:trace contextRef="#ctx0" brushRef="#br0" timeOffset="-1848.02">5730 3671 0,'0'50'62,"0"24"-46,-25 1-16,25-26 16,-24-24-1,24 0 1</inkml:trace>
  <inkml:trace contextRef="#ctx0" brushRef="#br0" timeOffset="-1268.93">5755 4192 0,'0'25'62,"0"0"-46,0 49 0,25 0-1,24 26-15,-24-26 16,0-24-1,0-1 1,0-24-16</inkml:trace>
  <inkml:trace contextRef="#ctx0" brushRef="#br0" timeOffset="-594.42">6350 4192 0,'-24'0'15,"-1"0"-15,0 0 16,0 0-1,0 0 32,25 50-31,-24-1 0,24 1-16,0-1 15,0-24 1,0 0-1,0 0 1,49 0-16,26-25 16,-1 0-1,25 0 1,0 0 0,-49 0-16</inkml:trace>
  <inkml:trace contextRef="#ctx0" brushRef="#br0" timeOffset="122.32">6425 4564 0,'0'25'31,"0"24"-15,0 1 0,0 0-1,-25-1-15,25 1 16,-25-25-1,0 0 1</inkml:trace>
  <inkml:trace contextRef="#ctx0" brushRef="#br0" timeOffset="5792.67">844 12526 0,'-25'0'47,"0"0"-31,0 0 15,0 25-16,1 25-15,24-25 16,-25-1 0,0 26-1,25-25-15,0 0 16,0 24 0,0-24 15,25 0 0,0-25-15,-1 0-16,26 0 31,-25 0-15,0 0-1,0 0-15,24 0 16,-24 0-1,0 0 1,0 0-16,-1 0 16,1 0-1,0 25 32,-25-1-31,0 1-1,0 0 17,0 25-17,0-26 1,0 1-16,0 0 31,0 0-15,-25 0-16,0-25 15,25 24 1,-24-24 0,-1 0-1,0 0 1,0 0 0,0 0-1,1 0 16,-1 0-15</inkml:trace>
  <inkml:trace contextRef="#ctx0" brushRef="#br0" timeOffset="6647.34">1191 12824 0,'0'-25'94,"25"0"-47,49 1-47,1-26 15,-1-24 1,-24 49 0,-1 0-16</inkml:trace>
  <inkml:trace contextRef="#ctx0" brushRef="#br0" timeOffset="7942.08">1365 12948 0,'24'0'141,"26"-50"-141,-25 26 16,24-26-1,1 25 1,0 0 140,-26 25-140,1-24-16,0-1 15,0 25 17,-25 25 108,0-1-124,0 1 15,0 0-15,0 0-1,-25 0 1,0-1 0,25 1-1,-25-25 48</inkml:trace>
  <inkml:trace contextRef="#ctx0" brushRef="#br0" timeOffset="8757.34">1265 12576 0,'0'-25'79,"25"25"-64,25 0 1,-25 0-1,-1 0 1,1 0-16</inkml:trace>
  <inkml:trace contextRef="#ctx0" brushRef="#br0" timeOffset="10535.46">1985 12303 0,'0'25'47,"0"0"-31,0 49-1,0-24-15,25 24 16,-1-24 0,1-25-1,-25 24 1,0-123 109,-25 24-110,1-24 1,24 24 0,0 25-16,0-24 15,-25 24 1,25 0 0,0 0-16,0 1 15,-25-1 1,25 0-1,0 0 189,0 0-189,0 0 16,25 25 110,0 0-125,24 25-1,-24 0 1,49 25-16,-24-1 16,-25-24-1,24 0 1,1 0-1,-50 0-15,25-25 16,-25 24 0,25 1 62,-25 0 31</inkml:trace>
  <inkml:trace contextRef="#ctx0" brushRef="#br0" timeOffset="11539.99">2084 12452 0,'50'-25'172,"-26"0"-156,1 25-1,0 0-15,-25-24 156,25-1-156,49 25 16,-74-25 0,25 25-1</inkml:trace>
  <inkml:trace contextRef="#ctx0" brushRef="#br0" timeOffset="12477.41">2456 11981 0,'25'0'110,"0"0"-95,49 24 1,0 1 0,26-25-16,-26 50 15,-49-25 1,24-25-1</inkml:trace>
  <inkml:trace contextRef="#ctx0" brushRef="#br0" timeOffset="13464.82">2778 11881 0,'0'25'94,"-24"50"-79,-1-51 1,25 51-1,-25-1 1,25-24-16,-25 0 16,25-26-1,0 26 1,0-25 0,-25-25 15</inkml:trace>
  <inkml:trace contextRef="#ctx0" brushRef="#br0" timeOffset="14654.51">1563 13519 0,'-25'24'16,"0"-24"-1,25 25 1,-24 0-16,-1 0 16,0-25-1,25 25-15,25-50 172,24-25-172,1 25 16,24-24-1,1 24 1,-26-25-16,1 26 16,-25-1-1</inkml:trace>
  <inkml:trace contextRef="#ctx0" brushRef="#br0" timeOffset="16305.1">1513 13816 0,'0'-25'63,"75"25"-47,-26-49-16,26-1 15,-26 25 1,1-24-1,-25 24-15,0 25 16,-25-25 0,25 25 265,-1 0-265,1 0-1,-25-25 1,0 50 187,0 0-172,0 0-15,0 0-1,0-1 1,-25-24 0,25 25 15,0 25 47,0-25-78,0 24 31</inkml:trace>
  <inkml:trace contextRef="#ctx0" brushRef="#br0" timeOffset="17238.79">1489 13419 0,'0'-24'109,"74"24"-93,-49 0-1,24 0 1,-24 0 0,25 0-16</inkml:trace>
  <inkml:trace contextRef="#ctx0" brushRef="#br0" timeOffset="20894.21">2109 12948 0,'0'25'0,"0"24"16,25-24-1,-1 25 1,-24 24-16,50 1 16,-25-26-1,0 1 1,-1 0 0,1-1-16,-25-24 31,0-50 125,0-24-140,0-1-1,0 25 1,0 0-16,0 1 16,0-1-1,0 0 16,50 25-15,-25-25 0,-1 25-16,26-25 15,-25 25 1,0 0 0,-1 0-1,-24 25 79,0 0-94,0 0 31,0 24-15,0-24-16,0 0 15,0 0 1,0 0 0,-24-1-16,-1-24 62,0 0-62,0 0 16,-24 0-1</inkml:trace>
  <inkml:trace contextRef="#ctx0" brushRef="#br0" timeOffset="22916.01">2679 12874 0,'0'24'47,"0"26"-15,0-25-17,25 49-15,0-49 16,-25 0-1,25 0 1,-25-1 0,0-48 156,-25-1-157,-25 0 1,1-25-16,49 26 15,-25-26 1,25 25 0,0 0-1,0 1 1,25-1 15,24 0-31,1-25 16,-25 50-1,24 0 1,-24 0 0,0 0 31,-25 25-32,0 0 16,0 0-31,0 0 16,0-1 0,0 26-1,0-25 1,0 24-16,-25 1 16,0-50 15,25 25-31,-25-25 47,1 25-32,-1-1-15,0-24 32,25-24 61,25 24-77,24-25 0,-24 25-16,25-50 15,-25 50 1,24 0-1,-49-25-15,25 25 16,0 0 0,0 0 62,0 0-63,-25 25 1,0 0 15,0 0 1,0 0-17,0-1 1,0 1-1,0 25 1,0-25-16,-25-25 47,0 25-31,0-25-1,0 0 1,0 0-1,1 0 1</inkml:trace>
  <inkml:trace contextRef="#ctx0" brushRef="#br0" timeOffset="23788.85">3151 12725 0,'24'0'125,"51"0"-110,-1 25 1,-24-1 0,24 26-16,-24-50 15,-25 25 1,-1-25-1,1 0 32</inkml:trace>
  <inkml:trace contextRef="#ctx0" brushRef="#br0" timeOffset="24685.35">3423 12526 0,'0'50'32,"0"0"-17,0-1 1,0 26-1,0-1-15,-24-24 16,24-1 0,0-24-1,0 0 1,-25-25 171,25 25-171</inkml:trace>
  <inkml:trace contextRef="#ctx0" brushRef="#br0" timeOffset="26026.97">2828 13593 0,'0'-25'125,"0"0"-94,50 1-31,-26-26 32,26 50-17,-25-25 1,0 25-16,-25-25 78,25 25-62,-1 0 30,1-24 1,0 24-15,-25-25-17,25 25 32</inkml:trace>
  <inkml:trace contextRef="#ctx0" brushRef="#br0" timeOffset="26854.07">1538 14932 0,'0'-24'15,"0"-1"48,25 25-47,-25-25-1,50 0 1,-1-24-1,50 24 1,-24-50-16,-1 51 16,1-26-1,-50 25 17</inkml:trace>
  <inkml:trace contextRef="#ctx0" brushRef="#br0" timeOffset="28083.62">1761 15032 0,'25'0'46,"50"-75"-30,49 1 0,-50 24-1,1 1-15,-26 24 16,-24 25 15,-25 25 235,-25 24-266,-24 26 15,24-26 1,0-24 0,0 25-1</inkml:trace>
  <inkml:trace contextRef="#ctx0" brushRef="#br0" timeOffset="28808.86">1712 14635 0,'0'-25'78,"25"25"-31,24 0-31,-24 0-1,0 0-15</inkml:trace>
  <inkml:trace contextRef="#ctx0" brushRef="#br0" timeOffset="30294">2158 14362 0,'25'50'109,"25"-26"-93,-25 51-1,24-50-15,-24 24 16,0-24-1,-25 0 1,25 0 0,-1-25-16,-24-25 140,0 0-124,0 0-16,0 0 16,0 1 15,25 24 31,0 0-46,0 0 0,0 0-1,-1 24 16,-24 26 16,0-25-15,0 24-17,0-24 1,0 0-1,-49 25 1,24-26 0,-25 26-16,26-50 62</inkml:trace>
  <inkml:trace contextRef="#ctx0" brushRef="#br0" timeOffset="37955.3">3746 5904 0,'0'24'62,"0"26"-46,25 0 0,-1 24-1,26 0-15,-25-24 16,0 0-1,24-1 1,-74-74 93,25 1-109,-24-51 16,-1 50 0,25 1-1,-25-26 1,0 25-16,25 0 16,-25-24-1,25 24 1,0 0-16,0 0 15,0 1 1,25-26 0,25 0-1,-25 50-15,-1-25 16,26 25 0,-50-24-1,25 24-15,0 0 31,-25 49 1,0-24-17,0 0 1,0 0-16,0 49 16,-25-24-1,0-25 1,25-1-1,-25-24-15,50 0 110,0-24-110,0 24 15,24-25 1,-24 0 0,0 25-16,25 0 15,-26 0 17,1 25 14,-25 24-30,0 1-16,0 0 16,0-26-1,0 1 1,0 0 0,-25-25 30</inkml:trace>
  <inkml:trace contextRef="#ctx0" brushRef="#br0" timeOffset="38825.09">4416 5978 0,'49'0'94,"26"-25"-79,-1-49 1,50 24 0,-50 25-16,-24-24 15,0 49 1,-50 24 156,-25 26-157,0 0-15,0-1 16,25 1 0,-25-25-1</inkml:trace>
  <inkml:trace contextRef="#ctx0" brushRef="#br0" timeOffset="39452.35">4589 5804 0,'25'-25'109,"25"25"-109,-1-24 16,26 24-1,-26 0 1,-24 0-1</inkml:trace>
  <inkml:trace contextRef="#ctx0" brushRef="#br0" timeOffset="40442.83">5011 5407 0,'0'0'16,"-25"0"-16,25 25 125,25 25-109,-25-25-1,50 24 1,-26 26-16,1-51 16,0 1-1,-25 0 1,25-25 78,0-50-79,-1 1 1,1 24-16,0-25 15,25 26 1,-26-1 0,1 25-1,0 0 17,0 25-1,-25-1-16,0 1 1,0 25-16,0-25 31,0-1-15,-50 1 0,-24 0-1,49 0 1,-25 0-1</inkml:trace>
  <inkml:trace contextRef="#ctx0" brushRef="#br0" timeOffset="42591.34">2704 14238 0,'-25'0'15,"25"-25"1,-25 25 0,25 25 77,25 0-77,0-1-16,0 26 16,0 0-1,-1-1 1,1 1 0,-25-25-16,25 0 15,-25-75 110,0 25-109,0 0 15,25 25 32,0 0-48,-1 0-15,26 0 31,-25 0-15,-25 25 31,0 0-31,0 0 30,0 0-30,-25-1 15,0-24-31,0 0 32</inkml:trace>
  <inkml:trace contextRef="#ctx0" brushRef="#br0" timeOffset="43265.07">3076 14163 0,'25'0'79,"25"0"-64,-26 0 1,26 0-1,0 25-15,-26-25 16,1 0 0,0 0-1,-25 25 1</inkml:trace>
  <inkml:trace contextRef="#ctx0" brushRef="#br0" timeOffset="43929.44">3275 14064 0,'-25'0'16,"25"25"-1,0 25 1,-25 49 0,0 25-16,25-50 15,0 1 1,-25-50 0,25-1-16,-24-24 31</inkml:trace>
  <inkml:trace contextRef="#ctx0" brushRef="#br0" timeOffset="46277.52">1985 16470 0,'0'-24'62,"25"-1"-46,49-50 0,-24 26-1,24-1-15,0 25 16,-24 0 0</inkml:trace>
  <inkml:trace contextRef="#ctx0" brushRef="#br0" timeOffset="47114.77">2233 16346 0,'25'0'0,"24"-25"16,26-24-1,-51 49 1,1-25-16,0 0 16,-25 0 62,25 25-63,0-49 1,-25 24 15,24 25-15,-24 50 62,-24 24-62,-1 25-1,-50 50-15,26-25 16,-1 0 0,1-25-1,24-74-15,25 0 16,0-50 31</inkml:trace>
  <inkml:trace contextRef="#ctx0" brushRef="#br0" timeOffset="48272.36">2952 15553 0,'0'24'78,"0"26"-78,25 49 16,0-24-1,24-26 1,-24 26-16,0-26 16,-25-24-1,25 0 1,-25-50 31,0-25-32,0 26 1,0-26-16,25 0 16,-1 1-1,1 24 1,25 0-16,-25 25 31,-1 0-15,1 0-1,0 0 1,-25 25 0,50 0-1,-50 24-15,0-24 16,0 0 0,0 25-1,0-26-15,0 1 16,0 0-1,-25-25 17,0 0-17,0 0 17</inkml:trace>
  <inkml:trace contextRef="#ctx0" brushRef="#br0" timeOffset="49200.59">3498 15304 0,'0'50'63,"0"0"-63,0-1 16,25 1-1,-1 0 1,1 24-1,0-49-15,0 0 16,-25-75 62,0 0-62,0 1-1,25 24 17,-1-25-32,1 50 15,0 0 17,0 0-17,0 0-15,-1 0 16,1 25 15,-25 0-31,0 0 16,25-25-1,-25 25 1,0-1-16,0 1 31</inkml:trace>
  <inkml:trace contextRef="#ctx0" brushRef="#br0" timeOffset="49816.2">4168 14784 0,'0'0'0,"-25"0"0,0 24 32,0 26-17,-49 49-15,74-24 16,-25-1-1,25 0 1,0-24-16,0-25 16,0 24-1,99-49 17,0 0-32,75 0 15,0 0 1,-75-24-1</inkml:trace>
  <inkml:trace contextRef="#ctx0" brushRef="#br0" timeOffset="50488.95">4540 15304 0,'0'75'32,"-25"-1"-32,25 1 15,0 24 1,-25-49-16,0-1 16,25-24-1,-25-25 16</inkml:trace>
  <inkml:trace contextRef="#ctx0" brushRef="#br0" timeOffset="52511.26">2778 12526 0,'0'-24'141,"25"-1"-126,124-74 1,25-1-16,-25 1 15,-1 25 1,-98 49 0,-25-25-1,-25 75 95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C697DB89-CDD6-472D-8A6C-DAA95BB1FA3E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5867400" cy="6858000"/>
            <a:chOff x="0" y="0"/>
            <a:chExt cx="3696" cy="4320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2D1A2CC5-F66F-4FF1-9C12-E4C07F5490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880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kumimoji="1" lang="en-PK" altLang="en-PK" sz="2400">
                <a:latin typeface="Times New Roman" panose="02020603050405020304" pitchFamily="18" charset="0"/>
              </a:endParaRPr>
            </a:p>
          </p:txBody>
        </p:sp>
        <p:sp>
          <p:nvSpPr>
            <p:cNvPr id="6" name="AutoShape 4">
              <a:extLst>
                <a:ext uri="{FF2B5EF4-FFF2-40B4-BE49-F238E27FC236}">
                  <a16:creationId xmlns:a16="http://schemas.microsoft.com/office/drawing/2014/main" id="{94194141-4B13-4C0B-9E9E-4B6DF58F22B6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432" y="624"/>
              <a:ext cx="3264" cy="12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kumimoji="1" lang="en-PK" altLang="en-PK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" name="Group 5">
            <a:extLst>
              <a:ext uri="{FF2B5EF4-FFF2-40B4-BE49-F238E27FC236}">
                <a16:creationId xmlns:a16="http://schemas.microsoft.com/office/drawing/2014/main" id="{4CCC10C4-1070-49FF-9EC0-FC19F4D37B5A}"/>
              </a:ext>
            </a:extLst>
          </p:cNvPr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95304FCF-25DE-4BD8-A83B-51D9A6ECE64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PK" altLang="en-PK" sz="1800"/>
            </a:p>
          </p:txBody>
        </p:sp>
        <p:sp>
          <p:nvSpPr>
            <p:cNvPr id="9" name="AutoShape 7">
              <a:extLst>
                <a:ext uri="{FF2B5EF4-FFF2-40B4-BE49-F238E27FC236}">
                  <a16:creationId xmlns:a16="http://schemas.microsoft.com/office/drawing/2014/main" id="{16389DA0-8CD8-4422-9A8F-A93463A81D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PK" altLang="en-PK" sz="1800"/>
            </a:p>
          </p:txBody>
        </p:sp>
      </p:grpSp>
      <p:sp>
        <p:nvSpPr>
          <p:cNvPr id="512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4673601" y="2927350"/>
            <a:ext cx="4013200" cy="1822450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132" name="AutoShape 1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90600"/>
            <a:ext cx="8229600" cy="1905000"/>
          </a:xfrm>
          <a:prstGeom prst="roundRect">
            <a:avLst>
              <a:gd name="adj" fmla="val 50000"/>
            </a:avLst>
          </a:prstGeo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E9144541-1081-4B27-9E4B-DD51FC1DCE6A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4D1AAA3-7280-4BDC-AC00-289703922D94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97755DD8-7CD3-439F-A290-5D547A54A73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137CD04-9D5B-417F-A66B-C38A4D2D524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6202" y="6248400"/>
            <a:ext cx="587375" cy="488950"/>
          </a:xfrm>
        </p:spPr>
        <p:txBody>
          <a:bodyPr anchorCtr="0"/>
          <a:lstStyle>
            <a:lvl1pPr>
              <a:defRPr/>
            </a:lvl1pPr>
          </a:lstStyle>
          <a:p>
            <a:fld id="{923C2AFF-D93A-4E30-9467-213D9FBE3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808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564D6AB3-0BE0-4AE2-A565-F6DB7E10D85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D1AAA3-7280-4BDC-AC00-289703922D94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984E88F6-7B9B-48EF-88D1-8B85462701E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6AFD07A6-C54B-4303-8783-79A5AA51DF0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3C2AFF-D93A-4E30-9467-213D9FBE3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995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762004"/>
            <a:ext cx="1981200" cy="53244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762004"/>
            <a:ext cx="5791200" cy="53244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BE454C69-05BB-4376-BF5B-F23F07E40E4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D1AAA3-7280-4BDC-AC00-289703922D94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4BE95B74-3904-4687-A858-1857057DFA2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001F3940-CBCF-4E25-ACC0-395A595B037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3C2AFF-D93A-4E30-9467-213D9FBE3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258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38202" y="2362204"/>
            <a:ext cx="7693025" cy="3724275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BF77D68F-D4CE-414A-BDA9-E33AB488CC0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D1AAA3-7280-4BDC-AC00-289703922D94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2B1A1324-E8FC-418E-94C0-85F2BD7D6ED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E9B9D749-3CF9-4C82-90AE-BA2A543AFDF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3C2AFF-D93A-4E30-9467-213D9FBE3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518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6D41561C-CEBF-48F4-9E28-C4482E17CA7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D1AAA3-7280-4BDC-AC00-289703922D94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0E5660E3-240B-41E3-888C-1B88C6F558A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59180715-2C5B-4D99-B35D-5CB9C8F567D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3C2AFF-D93A-4E30-9467-213D9FBE3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32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9AE7B7F9-9B63-4C99-B240-FC12E76B580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D1AAA3-7280-4BDC-AC00-289703922D94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6EDBDB97-8B17-4504-8ADA-64F907DF670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331478AB-4749-4D3C-8589-3B6D14C30A9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3C2AFF-D93A-4E30-9467-213D9FBE3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179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2" y="2362204"/>
            <a:ext cx="3770313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0914" y="2362204"/>
            <a:ext cx="3770312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38D3B876-73DB-429F-B4A5-ACDB21507AC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D1AAA3-7280-4BDC-AC00-289703922D94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B730567E-7D9B-4A0A-8C19-E932DA0EC6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E332F7B6-D444-4E55-96A6-522A403CFEE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3C2AFF-D93A-4E30-9467-213D9FBE3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544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23D9AB9F-2A0C-4FBB-B382-9C21E1687AF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D1AAA3-7280-4BDC-AC00-289703922D94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DA914F3E-D7BB-499F-8AAC-D29CA4F0451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07F3BCB4-F714-4117-802E-711CF7676F4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3C2AFF-D93A-4E30-9467-213D9FBE3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55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F582D231-FDF6-426E-A616-698440509C7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D1AAA3-7280-4BDC-AC00-289703922D94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0EDCA115-9E3C-40D4-8912-F4E20DB6BA2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2499D514-9105-4111-8B91-F8810A02CA1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3C2AFF-D93A-4E30-9467-213D9FBE3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100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2939D947-A124-40F1-A1CD-BD82F65EC02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D1AAA3-7280-4BDC-AC00-289703922D94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3EDE26CF-7FFF-494A-9127-8D239D271FE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008D1E9E-3392-4D0F-B80B-A17511304F4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3C2AFF-D93A-4E30-9467-213D9FBE3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062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E3958604-85A8-4A4E-97A7-ABA204D8DF8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D1AAA3-7280-4BDC-AC00-289703922D94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84B8F9BB-0FC1-41C7-ADBB-7B2886ABC11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0CABE9D4-E092-4117-9D3B-3D8D4681F1E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3C2AFF-D93A-4E30-9467-213D9FBE3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528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ED75601F-C8A4-4A90-80B4-5F520901F0C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D1AAA3-7280-4BDC-AC00-289703922D94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72DF7F1E-3D7B-4FB8-A9F7-B9D427D0581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7AFB0A65-4C06-4F69-91E5-B374EC5B449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3C2AFF-D93A-4E30-9467-213D9FBE3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73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B2A3329E-0904-47A4-ACB5-5B91293A5AE5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7620000" cy="6858000"/>
            <a:chOff x="0" y="0"/>
            <a:chExt cx="4800" cy="4320"/>
          </a:xfrm>
        </p:grpSpPr>
        <p:grpSp>
          <p:nvGrpSpPr>
            <p:cNvPr id="1032" name="Group 3">
              <a:extLst>
                <a:ext uri="{FF2B5EF4-FFF2-40B4-BE49-F238E27FC236}">
                  <a16:creationId xmlns:a16="http://schemas.microsoft.com/office/drawing/2014/main" id="{0FF77DB7-AD29-49C8-93AA-EA0184FC38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2016" cy="4320"/>
              <a:chOff x="0" y="0"/>
              <a:chExt cx="2016" cy="4320"/>
            </a:xfrm>
          </p:grpSpPr>
          <p:sp>
            <p:nvSpPr>
              <p:cNvPr id="1036" name="Rectangle 4">
                <a:extLst>
                  <a:ext uri="{FF2B5EF4-FFF2-40B4-BE49-F238E27FC236}">
                    <a16:creationId xmlns:a16="http://schemas.microsoft.com/office/drawing/2014/main" id="{D438BB5E-926C-4E0C-9E77-FE8E0784A0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480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PK" altLang="en-PK" sz="1800"/>
              </a:p>
            </p:txBody>
          </p:sp>
          <p:sp>
            <p:nvSpPr>
              <p:cNvPr id="1037" name="Freeform 5">
                <a:extLst>
                  <a:ext uri="{FF2B5EF4-FFF2-40B4-BE49-F238E27FC236}">
                    <a16:creationId xmlns:a16="http://schemas.microsoft.com/office/drawing/2014/main" id="{95302D45-DF44-4885-8F20-439784359D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" y="0"/>
                <a:ext cx="1728" cy="735"/>
              </a:xfrm>
              <a:custGeom>
                <a:avLst/>
                <a:gdLst>
                  <a:gd name="T0" fmla="*/ 1728 w 1728"/>
                  <a:gd name="T1" fmla="*/ 0 h 735"/>
                  <a:gd name="T2" fmla="*/ 1728 w 1728"/>
                  <a:gd name="T3" fmla="*/ 480 h 735"/>
                  <a:gd name="T4" fmla="*/ 380 w 1728"/>
                  <a:gd name="T5" fmla="*/ 482 h 735"/>
                  <a:gd name="T6" fmla="*/ 354 w 1728"/>
                  <a:gd name="T7" fmla="*/ 480 h 735"/>
                  <a:gd name="T8" fmla="*/ 308 w 1728"/>
                  <a:gd name="T9" fmla="*/ 489 h 735"/>
                  <a:gd name="T10" fmla="*/ 246 w 1728"/>
                  <a:gd name="T11" fmla="*/ 531 h 735"/>
                  <a:gd name="T12" fmla="*/ 206 w 1728"/>
                  <a:gd name="T13" fmla="*/ 597 h 735"/>
                  <a:gd name="T14" fmla="*/ 192 w 1728"/>
                  <a:gd name="T15" fmla="*/ 666 h 735"/>
                  <a:gd name="T16" fmla="*/ 192 w 1728"/>
                  <a:gd name="T17" fmla="*/ 735 h 735"/>
                  <a:gd name="T18" fmla="*/ 0 w 1728"/>
                  <a:gd name="T19" fmla="*/ 735 h 735"/>
                  <a:gd name="T20" fmla="*/ 0 w 1728"/>
                  <a:gd name="T21" fmla="*/ 480 h 735"/>
                  <a:gd name="T22" fmla="*/ 0 w 1728"/>
                  <a:gd name="T23" fmla="*/ 0 h 735"/>
                  <a:gd name="T24" fmla="*/ 1728 w 1728"/>
                  <a:gd name="T25" fmla="*/ 0 h 73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728" h="735">
                    <a:moveTo>
                      <a:pt x="1728" y="0"/>
                    </a:moveTo>
                    <a:lnTo>
                      <a:pt x="1728" y="480"/>
                    </a:lnTo>
                    <a:lnTo>
                      <a:pt x="380" y="482"/>
                    </a:lnTo>
                    <a:lnTo>
                      <a:pt x="354" y="480"/>
                    </a:lnTo>
                    <a:lnTo>
                      <a:pt x="308" y="489"/>
                    </a:lnTo>
                    <a:cubicBezTo>
                      <a:pt x="290" y="498"/>
                      <a:pt x="263" y="513"/>
                      <a:pt x="246" y="531"/>
                    </a:cubicBezTo>
                    <a:cubicBezTo>
                      <a:pt x="229" y="549"/>
                      <a:pt x="215" y="574"/>
                      <a:pt x="206" y="597"/>
                    </a:cubicBezTo>
                    <a:cubicBezTo>
                      <a:pt x="197" y="620"/>
                      <a:pt x="194" y="643"/>
                      <a:pt x="192" y="666"/>
                    </a:cubicBezTo>
                    <a:lnTo>
                      <a:pt x="192" y="735"/>
                    </a:lnTo>
                    <a:lnTo>
                      <a:pt x="0" y="735"/>
                    </a:lnTo>
                    <a:lnTo>
                      <a:pt x="0" y="480"/>
                    </a:lnTo>
                    <a:lnTo>
                      <a:pt x="0" y="0"/>
                    </a:lnTo>
                    <a:lnTo>
                      <a:pt x="17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/>
              <a:lstStyle/>
              <a:p>
                <a:endParaRPr lang="en-PK" sz="1800"/>
              </a:p>
            </p:txBody>
          </p:sp>
        </p:grpSp>
        <p:grpSp>
          <p:nvGrpSpPr>
            <p:cNvPr id="1033" name="Group 6">
              <a:extLst>
                <a:ext uri="{FF2B5EF4-FFF2-40B4-BE49-F238E27FC236}">
                  <a16:creationId xmlns:a16="http://schemas.microsoft.com/office/drawing/2014/main" id="{165704AF-ADD4-4E42-9951-9885E2AF3F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" y="1248"/>
              <a:ext cx="4656" cy="201"/>
              <a:chOff x="144" y="1248"/>
              <a:chExt cx="4656" cy="201"/>
            </a:xfrm>
          </p:grpSpPr>
          <p:sp>
            <p:nvSpPr>
              <p:cNvPr id="1034" name="AutoShape 7">
                <a:extLst>
                  <a:ext uri="{FF2B5EF4-FFF2-40B4-BE49-F238E27FC236}">
                    <a16:creationId xmlns:a16="http://schemas.microsoft.com/office/drawing/2014/main" id="{AD015C4F-F9D0-48B2-8315-4799ABF1D8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" y="1248"/>
                <a:ext cx="4416" cy="200"/>
              </a:xfrm>
              <a:prstGeom prst="roundRect">
                <a:avLst>
                  <a:gd name="adj" fmla="val 0"/>
                </a:avLst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PK" altLang="en-PK" sz="1800"/>
              </a:p>
            </p:txBody>
          </p:sp>
          <p:sp>
            <p:nvSpPr>
              <p:cNvPr id="1035" name="AutoShape 8">
                <a:extLst>
                  <a:ext uri="{FF2B5EF4-FFF2-40B4-BE49-F238E27FC236}">
                    <a16:creationId xmlns:a16="http://schemas.microsoft.com/office/drawing/2014/main" id="{7C227202-0AB4-426A-A6CB-F2C45BDC74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144" y="1248"/>
                <a:ext cx="248" cy="201"/>
              </a:xfrm>
              <a:prstGeom prst="flowChartDelay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PK" altLang="en-PK" sz="1800"/>
              </a:p>
            </p:txBody>
          </p:sp>
        </p:grpSp>
      </p:grpSp>
      <p:sp>
        <p:nvSpPr>
          <p:cNvPr id="1027" name="AutoShape 9">
            <a:extLst>
              <a:ext uri="{FF2B5EF4-FFF2-40B4-BE49-F238E27FC236}">
                <a16:creationId xmlns:a16="http://schemas.microsoft.com/office/drawing/2014/main" id="{A90FCFEC-9F9D-4254-8D92-7B25B6EE3A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762000"/>
            <a:ext cx="7924800" cy="1143000"/>
          </a:xfrm>
          <a:prstGeom prst="roundRect">
            <a:avLst>
              <a:gd name="adj" fmla="val 21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PK"/>
              <a:t>Click to edit Master title style</a:t>
            </a:r>
          </a:p>
        </p:txBody>
      </p:sp>
      <p:sp>
        <p:nvSpPr>
          <p:cNvPr id="1028" name="Rectangle 10">
            <a:extLst>
              <a:ext uri="{FF2B5EF4-FFF2-40B4-BE49-F238E27FC236}">
                <a16:creationId xmlns:a16="http://schemas.microsoft.com/office/drawing/2014/main" id="{B398F237-95A9-4BFF-B4A1-C78F7FF69C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2" y="2362204"/>
            <a:ext cx="7693025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PK"/>
              <a:t>Edit Master text styles</a:t>
            </a:r>
          </a:p>
          <a:p>
            <a:pPr lvl="1"/>
            <a:r>
              <a:rPr lang="en-US" altLang="en-PK"/>
              <a:t>Second level</a:t>
            </a:r>
          </a:p>
          <a:p>
            <a:pPr lvl="2"/>
            <a:r>
              <a:rPr lang="en-US" altLang="en-PK"/>
              <a:t>Third level</a:t>
            </a:r>
          </a:p>
          <a:p>
            <a:pPr lvl="3"/>
            <a:r>
              <a:rPr lang="en-US" altLang="en-PK"/>
              <a:t>Fourth level</a:t>
            </a:r>
          </a:p>
          <a:p>
            <a:pPr lvl="4"/>
            <a:r>
              <a:rPr lang="en-US" altLang="en-PK"/>
              <a:t>Fifth level</a:t>
            </a:r>
          </a:p>
        </p:txBody>
      </p:sp>
      <p:sp>
        <p:nvSpPr>
          <p:cNvPr id="4107" name="Rectangle 11">
            <a:extLst>
              <a:ext uri="{FF2B5EF4-FFF2-40B4-BE49-F238E27FC236}">
                <a16:creationId xmlns:a16="http://schemas.microsoft.com/office/drawing/2014/main" id="{1D379FF3-7792-4E0A-B32B-CDBBF4ABCF0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38402" y="6248404"/>
            <a:ext cx="2130425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Arial" charset="0"/>
              </a:defRPr>
            </a:lvl1pPr>
          </a:lstStyle>
          <a:p>
            <a:fld id="{F4D1AAA3-7280-4BDC-AC00-289703922D94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4108" name="Rectangle 12">
            <a:extLst>
              <a:ext uri="{FF2B5EF4-FFF2-40B4-BE49-F238E27FC236}">
                <a16:creationId xmlns:a16="http://schemas.microsoft.com/office/drawing/2014/main" id="{5F8406A0-86DE-4CF8-BE66-1FC1EC81C11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1200" y="6248404"/>
            <a:ext cx="2897188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4109" name="Rectangle 13">
            <a:extLst>
              <a:ext uri="{FF2B5EF4-FFF2-40B4-BE49-F238E27FC236}">
                <a16:creationId xmlns:a16="http://schemas.microsoft.com/office/drawing/2014/main" id="{B08A31F9-D76D-43DC-8BDE-F2140B37C31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40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eaLnBrk="1" hangingPunct="1">
              <a:defRPr sz="2600" b="1">
                <a:solidFill>
                  <a:schemeClr val="bg1"/>
                </a:solidFill>
              </a:defRPr>
            </a:lvl1pPr>
          </a:lstStyle>
          <a:p>
            <a:fld id="{923C2AFF-D93A-4E30-9467-213D9FBE3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364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customXml" Target="../ink/ink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customXml" Target="../ink/ink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3051176"/>
            <a:ext cx="4775200" cy="1822450"/>
          </a:xfrm>
        </p:spPr>
        <p:txBody>
          <a:bodyPr/>
          <a:lstStyle/>
          <a:p>
            <a:r>
              <a:rPr lang="en-US" sz="3200" dirty="0" err="1">
                <a:solidFill>
                  <a:srgbClr val="FF0000"/>
                </a:solidFill>
              </a:rPr>
              <a:t>Farhad</a:t>
            </a:r>
            <a:r>
              <a:rPr lang="en-US" sz="3200" dirty="0">
                <a:solidFill>
                  <a:srgbClr val="FF0000"/>
                </a:solidFill>
              </a:rPr>
              <a:t> Muhammad </a:t>
            </a:r>
            <a:r>
              <a:rPr lang="en-US" sz="3200" dirty="0" err="1">
                <a:solidFill>
                  <a:srgbClr val="FF0000"/>
                </a:solidFill>
              </a:rPr>
              <a:t>Riaz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Automata Theory</a:t>
            </a:r>
            <a:br>
              <a:rPr lang="en-US" sz="5400" dirty="0"/>
            </a:br>
            <a:r>
              <a:rPr lang="en-US" sz="4000" dirty="0">
                <a:solidFill>
                  <a:srgbClr val="7030A0"/>
                </a:solidFill>
                <a:latin typeface="+mn-lt"/>
              </a:rPr>
              <a:t>Lecture: 17</a:t>
            </a:r>
            <a:br>
              <a:rPr lang="en-US" sz="4000" dirty="0">
                <a:solidFill>
                  <a:srgbClr val="7030A0"/>
                </a:solidFill>
                <a:latin typeface="+mn-lt"/>
              </a:rPr>
            </a:br>
            <a:r>
              <a:rPr lang="en-US" altLang="en-PK" sz="2400" dirty="0"/>
              <a:t>Derivation and Derivation Trees</a:t>
            </a:r>
            <a:endParaRPr lang="en-US" sz="2400" dirty="0">
              <a:solidFill>
                <a:srgbClr val="7030A0"/>
              </a:solidFill>
              <a:latin typeface="+mn-lt"/>
            </a:endParaRPr>
          </a:p>
        </p:txBody>
      </p:sp>
      <p:pic>
        <p:nvPicPr>
          <p:cNvPr id="4" name="Picture 2" descr="NUML Logo PNG Vector (EPS) Free Download">
            <a:extLst>
              <a:ext uri="{FF2B5EF4-FFF2-40B4-BE49-F238E27FC236}">
                <a16:creationId xmlns:a16="http://schemas.microsoft.com/office/drawing/2014/main" id="{4DFDD608-FADE-4BDA-85AD-75499383B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244" y="1050131"/>
            <a:ext cx="1630385" cy="1785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3623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PK" dirty="0"/>
              <a:t>S → aB | bA  </a:t>
            </a:r>
            <a:endParaRPr lang="en-US" dirty="0"/>
          </a:p>
          <a:p>
            <a:pPr marL="0" lvl="0" indent="0">
              <a:buNone/>
            </a:pPr>
            <a:r>
              <a:rPr lang="en-PK" dirty="0"/>
              <a:t>S → a | aS | bAA  </a:t>
            </a:r>
            <a:endParaRPr lang="en-US" dirty="0"/>
          </a:p>
          <a:p>
            <a:pPr marL="0" lvl="0" indent="0">
              <a:buNone/>
            </a:pPr>
            <a:r>
              <a:rPr lang="en-PK" dirty="0"/>
              <a:t>S → b | aS | aBB  </a:t>
            </a:r>
            <a:endParaRPr lang="en-US" dirty="0"/>
          </a:p>
          <a:p>
            <a:r>
              <a:rPr lang="en-US" dirty="0"/>
              <a:t>Suppose we have a string </a:t>
            </a:r>
          </a:p>
          <a:p>
            <a:pPr lvl="1"/>
            <a:r>
              <a:rPr lang="en-US" dirty="0" err="1"/>
              <a:t>aabbabba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973440" y="2143080"/>
              <a:ext cx="7653240" cy="372420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64080" y="2133720"/>
                <a:ext cx="7671960" cy="3742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6489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Derivation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0439335"/>
              </p:ext>
            </p:extLst>
          </p:nvPr>
        </p:nvGraphicFramePr>
        <p:xfrm>
          <a:off x="1166949" y="2259875"/>
          <a:ext cx="6448697" cy="445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48697">
                  <a:extLst>
                    <a:ext uri="{9D8B030D-6E8A-4147-A177-3AD203B41FA5}">
                      <a16:colId xmlns:a16="http://schemas.microsoft.com/office/drawing/2014/main" val="222091130"/>
                    </a:ext>
                  </a:extLst>
                </a:gridCol>
              </a:tblGrid>
              <a:tr h="1894114">
                <a:tc>
                  <a:txBody>
                    <a:bodyPr/>
                    <a:lstStyle/>
                    <a:p>
                      <a:pPr lvl="0"/>
                      <a:r>
                        <a:rPr lang="en-PK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  </a:t>
                      </a: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PK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            S → aB      </a:t>
                      </a: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PK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aaBB          B → aBB  </a:t>
                      </a: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PK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aabB          B → b  </a:t>
                      </a: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PK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aabbS         B → bS  </a:t>
                      </a: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PK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aabbaB        S → aB  </a:t>
                      </a: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PK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aabbabS       B → bS  </a:t>
                      </a: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PK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aabbabbA      S → bA  </a:t>
                      </a: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PK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aabbabba      A → a  </a:t>
                      </a: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4749302"/>
                  </a:ext>
                </a:extLst>
              </a:tr>
              <a:tr h="1894114">
                <a:tc>
                  <a:txBody>
                    <a:bodyPr/>
                    <a:lstStyle/>
                    <a:p>
                      <a:pPr lvl="0"/>
                      <a:r>
                        <a:rPr lang="en-PK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  </a:t>
                      </a: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PK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            S → aB      </a:t>
                      </a: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PK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aaBB          B → aBB  </a:t>
                      </a: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PK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aaBbS         B → bS  </a:t>
                      </a: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PK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aaBbbA        S → bA  </a:t>
                      </a: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PK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aaBbba        A → a  </a:t>
                      </a: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PK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aabSbba       B → bS  </a:t>
                      </a: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PK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aabbAbba      S → bA  </a:t>
                      </a: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PK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aabbabba      A → a  </a:t>
                      </a: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70117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116360" y="553680"/>
              <a:ext cx="7072560" cy="600120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07000" y="544320"/>
                <a:ext cx="7091280" cy="601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/>
              <p14:cNvContentPartPr/>
              <p14:nvPr/>
            </p14:nvContentPartPr>
            <p14:xfrm>
              <a:off x="1250280" y="544680"/>
              <a:ext cx="8260200" cy="630468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40920" y="535320"/>
                <a:ext cx="8278920" cy="6323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05712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PK" dirty="0"/>
              <a:t>S → A1B  </a:t>
            </a:r>
            <a:endParaRPr lang="en-US" dirty="0"/>
          </a:p>
          <a:p>
            <a:pPr marL="0" lvl="0" indent="0">
              <a:buNone/>
            </a:pPr>
            <a:r>
              <a:rPr lang="en-PK" dirty="0"/>
              <a:t>A → 0A | ε  </a:t>
            </a:r>
            <a:endParaRPr lang="en-US" dirty="0"/>
          </a:p>
          <a:p>
            <a:pPr marL="0" lvl="0" indent="0">
              <a:buNone/>
            </a:pPr>
            <a:r>
              <a:rPr lang="en-PK" dirty="0"/>
              <a:t>B → 0B | 1B | ε </a:t>
            </a:r>
            <a:endParaRPr lang="en-US" dirty="0"/>
          </a:p>
          <a:p>
            <a:pPr marL="0" lvl="0" indent="0">
              <a:buNone/>
            </a:pPr>
            <a:r>
              <a:rPr lang="en-US" dirty="0"/>
              <a:t>	00101</a:t>
            </a:r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357560" y="964440"/>
              <a:ext cx="5751000" cy="576000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48200" y="955080"/>
                <a:ext cx="5769720" cy="577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16230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PK" sz="2000" dirty="0"/>
              <a:t>S  </a:t>
            </a:r>
            <a:endParaRPr lang="en-US" sz="2000" dirty="0"/>
          </a:p>
          <a:p>
            <a:pPr lvl="0"/>
            <a:r>
              <a:rPr lang="en-PK" sz="2000" dirty="0"/>
              <a:t>A1B  </a:t>
            </a:r>
            <a:endParaRPr lang="en-US" sz="2000" dirty="0"/>
          </a:p>
          <a:p>
            <a:pPr lvl="0"/>
            <a:r>
              <a:rPr lang="en-PK" sz="2000" dirty="0"/>
              <a:t>0A1B  </a:t>
            </a:r>
            <a:endParaRPr lang="en-US" sz="2000" dirty="0"/>
          </a:p>
          <a:p>
            <a:pPr lvl="0"/>
            <a:r>
              <a:rPr lang="en-PK" sz="2000" dirty="0"/>
              <a:t>00A1B  </a:t>
            </a:r>
            <a:endParaRPr lang="en-US" sz="2000" dirty="0"/>
          </a:p>
          <a:p>
            <a:pPr lvl="0"/>
            <a:r>
              <a:rPr lang="en-PK" sz="2000" dirty="0"/>
              <a:t>001B  </a:t>
            </a:r>
            <a:endParaRPr lang="en-US" sz="2000" dirty="0"/>
          </a:p>
          <a:p>
            <a:pPr lvl="0"/>
            <a:r>
              <a:rPr lang="en-PK" sz="2000" dirty="0"/>
              <a:t>0010B  </a:t>
            </a:r>
            <a:endParaRPr lang="en-US" sz="2000" dirty="0"/>
          </a:p>
          <a:p>
            <a:pPr lvl="0"/>
            <a:r>
              <a:rPr lang="en-PK" sz="2000" dirty="0"/>
              <a:t>00101B  </a:t>
            </a:r>
            <a:endParaRPr lang="en-US" sz="2000" dirty="0"/>
          </a:p>
          <a:p>
            <a:r>
              <a:rPr lang="en-PK" sz="2000" dirty="0"/>
              <a:t>00101 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94483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Derivation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PK" dirty="0"/>
              <a:t>S → aB | bA  </a:t>
            </a:r>
            <a:endParaRPr lang="en-US" dirty="0"/>
          </a:p>
          <a:p>
            <a:pPr lvl="0"/>
            <a:r>
              <a:rPr lang="en-PK" dirty="0"/>
              <a:t>A → a | aS | bAA  </a:t>
            </a:r>
            <a:endParaRPr lang="en-US" dirty="0"/>
          </a:p>
          <a:p>
            <a:pPr lvl="0"/>
            <a:r>
              <a:rPr lang="en-PK" dirty="0"/>
              <a:t>B → b | bS | aBB  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993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Derivation Tree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177" y="2481943"/>
            <a:ext cx="1662960" cy="404948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Derivation Tree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8414" y="2573383"/>
            <a:ext cx="2826340" cy="358847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4554360" y="392760"/>
              <a:ext cx="3563280" cy="403668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45000" y="383400"/>
                <a:ext cx="3582000" cy="4055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10453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PK" dirty="0"/>
              <a:t>S → aSb | SS  </a:t>
            </a:r>
            <a:endParaRPr lang="en-US" dirty="0"/>
          </a:p>
          <a:p>
            <a:pPr marL="0" lvl="0" indent="0">
              <a:buNone/>
            </a:pPr>
            <a:r>
              <a:rPr lang="en-PK" dirty="0"/>
              <a:t>S → ε  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String = </a:t>
            </a:r>
            <a:r>
              <a:rPr lang="en-US" dirty="0" err="1"/>
              <a:t>aabb</a:t>
            </a:r>
            <a:endParaRPr lang="en-US" dirty="0"/>
          </a:p>
        </p:txBody>
      </p:sp>
      <p:pic>
        <p:nvPicPr>
          <p:cNvPr id="4" name="Picture 3" descr="Ambiguity in Grammar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6115" y="2521131"/>
            <a:ext cx="4342855" cy="3749039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241200" y="553680"/>
              <a:ext cx="8822880" cy="580464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1840" y="544320"/>
                <a:ext cx="8841600" cy="582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72889611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Capsules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Capsul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85C8782E-8FD1-4DD5-B1D4-2219BDDE01B3}" vid="{796131F4-60EA-4B71-AF3A-7C794936D88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82</TotalTime>
  <Words>166</Words>
  <Application>Microsoft Office PowerPoint</Application>
  <PresentationFormat>On-screen Show (4:3)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Rounded MT Bold</vt:lpstr>
      <vt:lpstr>Times New Roman</vt:lpstr>
      <vt:lpstr>Wingdings</vt:lpstr>
      <vt:lpstr>Theme1</vt:lpstr>
      <vt:lpstr>Automata Theory Lecture: 17 Derivation and Derivation Trees</vt:lpstr>
      <vt:lpstr>Derivation </vt:lpstr>
      <vt:lpstr>Derivation</vt:lpstr>
      <vt:lpstr>Derivation</vt:lpstr>
      <vt:lpstr>Derivation</vt:lpstr>
      <vt:lpstr>Derivation Tree</vt:lpstr>
      <vt:lpstr>PowerPoint Presentation</vt:lpstr>
      <vt:lpstr>PowerPoint Presentation</vt:lpstr>
    </vt:vector>
  </TitlesOfParts>
  <Company>MRT www.Win2Farsi.com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Automata Theory Lecture: 17 Derivation and Derivation Trees</dc:title>
  <dc:creator>Moorche</dc:creator>
  <cp:lastModifiedBy>Humair Shoukat</cp:lastModifiedBy>
  <cp:revision>5</cp:revision>
  <dcterms:created xsi:type="dcterms:W3CDTF">2022-11-11T03:48:49Z</dcterms:created>
  <dcterms:modified xsi:type="dcterms:W3CDTF">2022-11-29T00:31:24Z</dcterms:modified>
</cp:coreProperties>
</file>