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4"/>
  </p:notesMasterIdLst>
  <p:sldIdLst>
    <p:sldId id="256" r:id="rId2"/>
    <p:sldId id="261" r:id="rId3"/>
    <p:sldId id="295" r:id="rId4"/>
    <p:sldId id="296" r:id="rId5"/>
    <p:sldId id="297" r:id="rId6"/>
    <p:sldId id="298" r:id="rId7"/>
    <p:sldId id="299" r:id="rId8"/>
    <p:sldId id="301" r:id="rId9"/>
    <p:sldId id="302" r:id="rId10"/>
    <p:sldId id="306" r:id="rId11"/>
    <p:sldId id="307" r:id="rId12"/>
    <p:sldId id="308" r:id="rId1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299F5F-324C-4865-A10F-8C32F269879D}" type="datetimeFigureOut">
              <a:rPr lang="en-US" smtClean="0"/>
              <a:t>9/20/2022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CA43DC-BCF3-4973-874E-E1C1525CE754}" type="slidenum">
              <a:rPr lang="en-US" smtClean="0"/>
              <a:t>‹#›</a:t>
            </a:fld>
            <a:endParaRPr lang="en-US"/>
          </a:p>
        </p:txBody>
      </p:sp>
    </p:spTree>
    <p:extLst>
      <p:ext uri="{BB962C8B-B14F-4D97-AF65-F5344CB8AC3E}">
        <p14:creationId xmlns:p14="http://schemas.microsoft.com/office/powerpoint/2010/main" val="1839571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a:noFill/>
        </p:spPr>
        <p:txBody>
          <a:bodyPr/>
          <a:lstStyle/>
          <a:p>
            <a:r>
              <a:rPr lang="en-US" smtClean="0"/>
              <a:t>Cpt S 317: Spring 2009</a:t>
            </a:r>
          </a:p>
        </p:txBody>
      </p:sp>
      <p:sp>
        <p:nvSpPr>
          <p:cNvPr id="39939" name="Rectangle 6"/>
          <p:cNvSpPr>
            <a:spLocks noGrp="1" noChangeArrowheads="1"/>
          </p:cNvSpPr>
          <p:nvPr>
            <p:ph type="ftr" sz="quarter" idx="4"/>
          </p:nvPr>
        </p:nvSpPr>
        <p:spPr>
          <a:noFill/>
        </p:spPr>
        <p:txBody>
          <a:bodyPr/>
          <a:lstStyle/>
          <a:p>
            <a:r>
              <a:rPr lang="en-US" smtClean="0"/>
              <a:t>School of EECS, WSU</a:t>
            </a:r>
          </a:p>
        </p:txBody>
      </p:sp>
      <p:sp>
        <p:nvSpPr>
          <p:cNvPr id="39940" name="Rectangle 7"/>
          <p:cNvSpPr>
            <a:spLocks noGrp="1" noChangeArrowheads="1"/>
          </p:cNvSpPr>
          <p:nvPr>
            <p:ph type="sldNum" sz="quarter" idx="5"/>
          </p:nvPr>
        </p:nvSpPr>
        <p:spPr>
          <a:noFill/>
        </p:spPr>
        <p:txBody>
          <a:bodyPr/>
          <a:lstStyle/>
          <a:p>
            <a:fld id="{A68E73C7-C3CA-40E9-9713-93AFE1100295}" type="slidenum">
              <a:rPr lang="en-US" smtClean="0"/>
              <a:pPr/>
              <a:t>3</a:t>
            </a:fld>
            <a:endParaRPr lang="en-US" smtClean="0"/>
          </a:p>
        </p:txBody>
      </p:sp>
      <p:sp>
        <p:nvSpPr>
          <p:cNvPr id="39941" name="Rectangle 2"/>
          <p:cNvSpPr>
            <a:spLocks noGrp="1" noRot="1" noChangeAspect="1" noChangeArrowheads="1" noTextEdit="1"/>
          </p:cNvSpPr>
          <p:nvPr>
            <p:ph type="sldImg"/>
          </p:nvPr>
        </p:nvSpPr>
        <p:spPr>
          <a:ln/>
        </p:spPr>
      </p:sp>
      <p:sp>
        <p:nvSpPr>
          <p:cNvPr id="3994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777766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a:noFill/>
        </p:spPr>
        <p:txBody>
          <a:bodyPr/>
          <a:lstStyle/>
          <a:p>
            <a:r>
              <a:rPr lang="en-US" smtClean="0"/>
              <a:t>Cpt S 317: Spring 2009</a:t>
            </a:r>
          </a:p>
        </p:txBody>
      </p:sp>
      <p:sp>
        <p:nvSpPr>
          <p:cNvPr id="40963" name="Rectangle 6"/>
          <p:cNvSpPr>
            <a:spLocks noGrp="1" noChangeArrowheads="1"/>
          </p:cNvSpPr>
          <p:nvPr>
            <p:ph type="ftr" sz="quarter" idx="4"/>
          </p:nvPr>
        </p:nvSpPr>
        <p:spPr>
          <a:noFill/>
        </p:spPr>
        <p:txBody>
          <a:bodyPr/>
          <a:lstStyle/>
          <a:p>
            <a:r>
              <a:rPr lang="en-US" smtClean="0"/>
              <a:t>School of EECS, WSU</a:t>
            </a:r>
          </a:p>
        </p:txBody>
      </p:sp>
      <p:sp>
        <p:nvSpPr>
          <p:cNvPr id="40964" name="Rectangle 7"/>
          <p:cNvSpPr>
            <a:spLocks noGrp="1" noChangeArrowheads="1"/>
          </p:cNvSpPr>
          <p:nvPr>
            <p:ph type="sldNum" sz="quarter" idx="5"/>
          </p:nvPr>
        </p:nvSpPr>
        <p:spPr>
          <a:noFill/>
        </p:spPr>
        <p:txBody>
          <a:bodyPr/>
          <a:lstStyle/>
          <a:p>
            <a:fld id="{6FF2B8C9-835C-4D5B-BE3F-AEFE62880253}" type="slidenum">
              <a:rPr lang="en-US" smtClean="0"/>
              <a:pPr/>
              <a:t>4</a:t>
            </a:fld>
            <a:endParaRPr lang="en-US" smtClean="0"/>
          </a:p>
        </p:txBody>
      </p:sp>
      <p:sp>
        <p:nvSpPr>
          <p:cNvPr id="40965" name="Rectangle 2"/>
          <p:cNvSpPr>
            <a:spLocks noGrp="1" noRot="1" noChangeAspect="1" noChangeArrowheads="1" noTextEdit="1"/>
          </p:cNvSpPr>
          <p:nvPr>
            <p:ph type="sldImg"/>
          </p:nvPr>
        </p:nvSpPr>
        <p:spPr>
          <a:ln/>
        </p:spPr>
      </p:sp>
      <p:sp>
        <p:nvSpPr>
          <p:cNvPr id="4096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246878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a:noFill/>
        </p:spPr>
        <p:txBody>
          <a:bodyPr/>
          <a:lstStyle/>
          <a:p>
            <a:r>
              <a:rPr lang="en-US" smtClean="0"/>
              <a:t>Cpt S 317: Spring 2009</a:t>
            </a:r>
          </a:p>
        </p:txBody>
      </p:sp>
      <p:sp>
        <p:nvSpPr>
          <p:cNvPr id="41987" name="Rectangle 6"/>
          <p:cNvSpPr>
            <a:spLocks noGrp="1" noChangeArrowheads="1"/>
          </p:cNvSpPr>
          <p:nvPr>
            <p:ph type="ftr" sz="quarter" idx="4"/>
          </p:nvPr>
        </p:nvSpPr>
        <p:spPr>
          <a:noFill/>
        </p:spPr>
        <p:txBody>
          <a:bodyPr/>
          <a:lstStyle/>
          <a:p>
            <a:r>
              <a:rPr lang="en-US" smtClean="0"/>
              <a:t>School of EECS, WSU</a:t>
            </a:r>
          </a:p>
        </p:txBody>
      </p:sp>
      <p:sp>
        <p:nvSpPr>
          <p:cNvPr id="41988" name="Rectangle 7"/>
          <p:cNvSpPr>
            <a:spLocks noGrp="1" noChangeArrowheads="1"/>
          </p:cNvSpPr>
          <p:nvPr>
            <p:ph type="sldNum" sz="quarter" idx="5"/>
          </p:nvPr>
        </p:nvSpPr>
        <p:spPr>
          <a:noFill/>
        </p:spPr>
        <p:txBody>
          <a:bodyPr/>
          <a:lstStyle/>
          <a:p>
            <a:fld id="{44866DA1-77F5-49AF-A640-EB4D0C78084E}" type="slidenum">
              <a:rPr lang="en-US" smtClean="0"/>
              <a:pPr/>
              <a:t>5</a:t>
            </a:fld>
            <a:endParaRPr lang="en-US" smtClean="0"/>
          </a:p>
        </p:txBody>
      </p:sp>
      <p:sp>
        <p:nvSpPr>
          <p:cNvPr id="41989" name="Rectangle 2"/>
          <p:cNvSpPr>
            <a:spLocks noGrp="1" noRot="1" noChangeAspect="1" noChangeArrowheads="1" noTextEdit="1"/>
          </p:cNvSpPr>
          <p:nvPr>
            <p:ph type="sldImg"/>
          </p:nvPr>
        </p:nvSpPr>
        <p:spPr>
          <a:ln/>
        </p:spPr>
      </p:sp>
      <p:sp>
        <p:nvSpPr>
          <p:cNvPr id="4199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250412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a:noFill/>
        </p:spPr>
        <p:txBody>
          <a:bodyPr/>
          <a:lstStyle/>
          <a:p>
            <a:r>
              <a:rPr lang="en-US" smtClean="0"/>
              <a:t>Cpt S 317: Spring 2009</a:t>
            </a:r>
          </a:p>
        </p:txBody>
      </p:sp>
      <p:sp>
        <p:nvSpPr>
          <p:cNvPr id="43011" name="Rectangle 6"/>
          <p:cNvSpPr>
            <a:spLocks noGrp="1" noChangeArrowheads="1"/>
          </p:cNvSpPr>
          <p:nvPr>
            <p:ph type="ftr" sz="quarter" idx="4"/>
          </p:nvPr>
        </p:nvSpPr>
        <p:spPr>
          <a:noFill/>
        </p:spPr>
        <p:txBody>
          <a:bodyPr/>
          <a:lstStyle/>
          <a:p>
            <a:r>
              <a:rPr lang="en-US" smtClean="0"/>
              <a:t>School of EECS, WSU</a:t>
            </a:r>
          </a:p>
        </p:txBody>
      </p:sp>
      <p:sp>
        <p:nvSpPr>
          <p:cNvPr id="43012" name="Rectangle 7"/>
          <p:cNvSpPr>
            <a:spLocks noGrp="1" noChangeArrowheads="1"/>
          </p:cNvSpPr>
          <p:nvPr>
            <p:ph type="sldNum" sz="quarter" idx="5"/>
          </p:nvPr>
        </p:nvSpPr>
        <p:spPr>
          <a:noFill/>
        </p:spPr>
        <p:txBody>
          <a:bodyPr/>
          <a:lstStyle/>
          <a:p>
            <a:fld id="{CFA1C065-7E0E-4F95-A852-D58E1F626372}" type="slidenum">
              <a:rPr lang="en-US" smtClean="0"/>
              <a:pPr/>
              <a:t>6</a:t>
            </a:fld>
            <a:endParaRPr lang="en-US" smtClean="0"/>
          </a:p>
        </p:txBody>
      </p:sp>
      <p:sp>
        <p:nvSpPr>
          <p:cNvPr id="43013" name="Rectangle 2"/>
          <p:cNvSpPr>
            <a:spLocks noGrp="1" noRot="1" noChangeAspect="1" noChangeArrowheads="1" noTextEdit="1"/>
          </p:cNvSpPr>
          <p:nvPr>
            <p:ph type="sldImg"/>
          </p:nvPr>
        </p:nvSpPr>
        <p:spPr>
          <a:ln/>
        </p:spPr>
      </p:sp>
      <p:sp>
        <p:nvSpPr>
          <p:cNvPr id="4301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9347181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a:noFill/>
        </p:spPr>
        <p:txBody>
          <a:bodyPr/>
          <a:lstStyle/>
          <a:p>
            <a:r>
              <a:rPr lang="en-US" smtClean="0"/>
              <a:t>Cpt S 317: Spring 2009</a:t>
            </a:r>
          </a:p>
        </p:txBody>
      </p:sp>
      <p:sp>
        <p:nvSpPr>
          <p:cNvPr id="44035" name="Rectangle 6"/>
          <p:cNvSpPr>
            <a:spLocks noGrp="1" noChangeArrowheads="1"/>
          </p:cNvSpPr>
          <p:nvPr>
            <p:ph type="ftr" sz="quarter" idx="4"/>
          </p:nvPr>
        </p:nvSpPr>
        <p:spPr>
          <a:noFill/>
        </p:spPr>
        <p:txBody>
          <a:bodyPr/>
          <a:lstStyle/>
          <a:p>
            <a:r>
              <a:rPr lang="en-US" smtClean="0"/>
              <a:t>School of EECS, WSU</a:t>
            </a:r>
          </a:p>
        </p:txBody>
      </p:sp>
      <p:sp>
        <p:nvSpPr>
          <p:cNvPr id="44036" name="Rectangle 7"/>
          <p:cNvSpPr>
            <a:spLocks noGrp="1" noChangeArrowheads="1"/>
          </p:cNvSpPr>
          <p:nvPr>
            <p:ph type="sldNum" sz="quarter" idx="5"/>
          </p:nvPr>
        </p:nvSpPr>
        <p:spPr>
          <a:noFill/>
        </p:spPr>
        <p:txBody>
          <a:bodyPr/>
          <a:lstStyle/>
          <a:p>
            <a:fld id="{A71F625B-76AC-47D7-BF9C-D67FC3FFD6C7}" type="slidenum">
              <a:rPr lang="en-US" smtClean="0"/>
              <a:pPr/>
              <a:t>7</a:t>
            </a:fld>
            <a:endParaRPr lang="en-US" smtClean="0"/>
          </a:p>
        </p:txBody>
      </p:sp>
      <p:sp>
        <p:nvSpPr>
          <p:cNvPr id="44037" name="Rectangle 2"/>
          <p:cNvSpPr>
            <a:spLocks noGrp="1" noRot="1" noChangeAspect="1" noChangeArrowheads="1" noTextEdit="1"/>
          </p:cNvSpPr>
          <p:nvPr>
            <p:ph type="sldImg"/>
          </p:nvPr>
        </p:nvSpPr>
        <p:spPr>
          <a:ln/>
        </p:spPr>
      </p:sp>
      <p:sp>
        <p:nvSpPr>
          <p:cNvPr id="4403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352904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a:noFill/>
        </p:spPr>
        <p:txBody>
          <a:bodyPr/>
          <a:lstStyle/>
          <a:p>
            <a:r>
              <a:rPr lang="en-US" smtClean="0"/>
              <a:t>Cpt S 317: Spring 2009</a:t>
            </a:r>
          </a:p>
        </p:txBody>
      </p:sp>
      <p:sp>
        <p:nvSpPr>
          <p:cNvPr id="46083" name="Rectangle 6"/>
          <p:cNvSpPr>
            <a:spLocks noGrp="1" noChangeArrowheads="1"/>
          </p:cNvSpPr>
          <p:nvPr>
            <p:ph type="ftr" sz="quarter" idx="4"/>
          </p:nvPr>
        </p:nvSpPr>
        <p:spPr>
          <a:noFill/>
        </p:spPr>
        <p:txBody>
          <a:bodyPr/>
          <a:lstStyle/>
          <a:p>
            <a:r>
              <a:rPr lang="en-US" smtClean="0"/>
              <a:t>School of EECS, WSU</a:t>
            </a:r>
          </a:p>
        </p:txBody>
      </p:sp>
      <p:sp>
        <p:nvSpPr>
          <p:cNvPr id="46084" name="Rectangle 7"/>
          <p:cNvSpPr>
            <a:spLocks noGrp="1" noChangeArrowheads="1"/>
          </p:cNvSpPr>
          <p:nvPr>
            <p:ph type="sldNum" sz="quarter" idx="5"/>
          </p:nvPr>
        </p:nvSpPr>
        <p:spPr>
          <a:noFill/>
        </p:spPr>
        <p:txBody>
          <a:bodyPr/>
          <a:lstStyle/>
          <a:p>
            <a:fld id="{9E22C475-DFB9-4856-B27F-77EC0417A4BD}" type="slidenum">
              <a:rPr lang="en-US" smtClean="0"/>
              <a:pPr/>
              <a:t>8</a:t>
            </a:fld>
            <a:endParaRPr lang="en-US" smtClean="0"/>
          </a:p>
        </p:txBody>
      </p:sp>
      <p:sp>
        <p:nvSpPr>
          <p:cNvPr id="46085" name="Rectangle 2"/>
          <p:cNvSpPr>
            <a:spLocks noGrp="1" noRot="1" noChangeAspect="1" noChangeArrowheads="1" noTextEdit="1"/>
          </p:cNvSpPr>
          <p:nvPr>
            <p:ph type="sldImg"/>
          </p:nvPr>
        </p:nvSpPr>
        <p:spPr>
          <a:ln/>
        </p:spPr>
      </p:sp>
      <p:sp>
        <p:nvSpPr>
          <p:cNvPr id="4608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361627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a:noFill/>
        </p:spPr>
        <p:txBody>
          <a:bodyPr/>
          <a:lstStyle/>
          <a:p>
            <a:r>
              <a:rPr lang="en-US" smtClean="0"/>
              <a:t>Cpt S 317: Spring 2009</a:t>
            </a:r>
          </a:p>
        </p:txBody>
      </p:sp>
      <p:sp>
        <p:nvSpPr>
          <p:cNvPr id="47107" name="Rectangle 6"/>
          <p:cNvSpPr>
            <a:spLocks noGrp="1" noChangeArrowheads="1"/>
          </p:cNvSpPr>
          <p:nvPr>
            <p:ph type="ftr" sz="quarter" idx="4"/>
          </p:nvPr>
        </p:nvSpPr>
        <p:spPr>
          <a:noFill/>
        </p:spPr>
        <p:txBody>
          <a:bodyPr/>
          <a:lstStyle/>
          <a:p>
            <a:r>
              <a:rPr lang="en-US" smtClean="0"/>
              <a:t>School of EECS, WSU</a:t>
            </a:r>
          </a:p>
        </p:txBody>
      </p:sp>
      <p:sp>
        <p:nvSpPr>
          <p:cNvPr id="47108" name="Rectangle 7"/>
          <p:cNvSpPr>
            <a:spLocks noGrp="1" noChangeArrowheads="1"/>
          </p:cNvSpPr>
          <p:nvPr>
            <p:ph type="sldNum" sz="quarter" idx="5"/>
          </p:nvPr>
        </p:nvSpPr>
        <p:spPr>
          <a:noFill/>
        </p:spPr>
        <p:txBody>
          <a:bodyPr/>
          <a:lstStyle/>
          <a:p>
            <a:fld id="{517EB601-1D29-4E11-9025-4A509E49F402}" type="slidenum">
              <a:rPr lang="en-US" smtClean="0"/>
              <a:pPr/>
              <a:t>9</a:t>
            </a:fld>
            <a:endParaRPr lang="en-US" smtClean="0"/>
          </a:p>
        </p:txBody>
      </p:sp>
      <p:sp>
        <p:nvSpPr>
          <p:cNvPr id="47109" name="Rectangle 2"/>
          <p:cNvSpPr>
            <a:spLocks noGrp="1" noRot="1" noChangeAspect="1" noChangeArrowheads="1" noTextEdit="1"/>
          </p:cNvSpPr>
          <p:nvPr>
            <p:ph type="sldImg"/>
          </p:nvPr>
        </p:nvSpPr>
        <p:spPr>
          <a:ln/>
        </p:spPr>
      </p:sp>
      <p:sp>
        <p:nvSpPr>
          <p:cNvPr id="4711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66269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C697DB89-CDD6-472D-8A6C-DAA95BB1FA3E}"/>
              </a:ext>
            </a:extLst>
          </p:cNvPr>
          <p:cNvGrpSpPr>
            <a:grpSpLocks/>
          </p:cNvGrpSpPr>
          <p:nvPr/>
        </p:nvGrpSpPr>
        <p:grpSpPr bwMode="auto">
          <a:xfrm>
            <a:off x="0" y="0"/>
            <a:ext cx="5867400" cy="6858000"/>
            <a:chOff x="0" y="0"/>
            <a:chExt cx="3696" cy="4320"/>
          </a:xfrm>
        </p:grpSpPr>
        <p:sp>
          <p:nvSpPr>
            <p:cNvPr id="5" name="Rectangle 3">
              <a:extLst>
                <a:ext uri="{FF2B5EF4-FFF2-40B4-BE49-F238E27FC236}">
                  <a16:creationId xmlns:a16="http://schemas.microsoft.com/office/drawing/2014/main" id="{2D1A2CC5-F66F-4FF1-9C12-E4C07F549013}"/>
                </a:ext>
              </a:extLst>
            </p:cNvPr>
            <p:cNvSpPr>
              <a:spLocks noChangeArrowheads="1"/>
            </p:cNvSpPr>
            <p:nvPr/>
          </p:nvSpPr>
          <p:spPr bwMode="auto">
            <a:xfrm>
              <a:off x="0" y="0"/>
              <a:ext cx="2880"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kumimoji="1" lang="en-PK" altLang="en-PK" sz="2400">
                <a:latin typeface="Times New Roman" panose="02020603050405020304" pitchFamily="18" charset="0"/>
              </a:endParaRPr>
            </a:p>
          </p:txBody>
        </p:sp>
        <p:sp>
          <p:nvSpPr>
            <p:cNvPr id="6" name="AutoShape 4">
              <a:extLst>
                <a:ext uri="{FF2B5EF4-FFF2-40B4-BE49-F238E27FC236}">
                  <a16:creationId xmlns:a16="http://schemas.microsoft.com/office/drawing/2014/main" id="{94194141-4B13-4C0B-9E9E-4B6DF58F22B6}"/>
                </a:ext>
              </a:extLst>
            </p:cNvPr>
            <p:cNvSpPr>
              <a:spLocks noChangeArrowheads="1"/>
            </p:cNvSpPr>
            <p:nvPr/>
          </p:nvSpPr>
          <p:spPr bwMode="white">
            <a:xfrm>
              <a:off x="432" y="624"/>
              <a:ext cx="3264" cy="1200"/>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kumimoji="1" lang="en-PK" altLang="en-PK" sz="2400">
                <a:latin typeface="Times New Roman" panose="02020603050405020304" pitchFamily="18" charset="0"/>
              </a:endParaRPr>
            </a:p>
          </p:txBody>
        </p:sp>
      </p:grpSp>
      <p:grpSp>
        <p:nvGrpSpPr>
          <p:cNvPr id="7" name="Group 5">
            <a:extLst>
              <a:ext uri="{FF2B5EF4-FFF2-40B4-BE49-F238E27FC236}">
                <a16:creationId xmlns:a16="http://schemas.microsoft.com/office/drawing/2014/main" id="{4CCC10C4-1070-49FF-9EC0-FC19F4D37B5A}"/>
              </a:ext>
            </a:extLst>
          </p:cNvPr>
          <p:cNvGrpSpPr>
            <a:grpSpLocks/>
          </p:cNvGrpSpPr>
          <p:nvPr/>
        </p:nvGrpSpPr>
        <p:grpSpPr bwMode="auto">
          <a:xfrm>
            <a:off x="3632200" y="4889500"/>
            <a:ext cx="4876800" cy="319088"/>
            <a:chOff x="2288" y="3080"/>
            <a:chExt cx="3072" cy="201"/>
          </a:xfrm>
        </p:grpSpPr>
        <p:sp>
          <p:nvSpPr>
            <p:cNvPr id="8" name="AutoShape 6">
              <a:extLst>
                <a:ext uri="{FF2B5EF4-FFF2-40B4-BE49-F238E27FC236}">
                  <a16:creationId xmlns:a16="http://schemas.microsoft.com/office/drawing/2014/main" id="{95304FCF-25DE-4BD8-A83B-51D9A6ECE647}"/>
                </a:ext>
              </a:extLst>
            </p:cNvPr>
            <p:cNvSpPr>
              <a:spLocks noChangeArrowheads="1"/>
            </p:cNvSpPr>
            <p:nvPr/>
          </p:nvSpPr>
          <p:spPr bwMode="auto">
            <a:xfrm flipH="1">
              <a:off x="2288" y="3080"/>
              <a:ext cx="2914" cy="200"/>
            </a:xfrm>
            <a:prstGeom prst="roundRect">
              <a:avLst>
                <a:gd name="adj" fmla="val 0"/>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PK" altLang="en-PK"/>
            </a:p>
          </p:txBody>
        </p:sp>
        <p:sp>
          <p:nvSpPr>
            <p:cNvPr id="9" name="AutoShape 7">
              <a:extLst>
                <a:ext uri="{FF2B5EF4-FFF2-40B4-BE49-F238E27FC236}">
                  <a16:creationId xmlns:a16="http://schemas.microsoft.com/office/drawing/2014/main" id="{16389DA0-8CD8-4422-9A8F-A93463A81D39}"/>
                </a:ext>
              </a:extLst>
            </p:cNvPr>
            <p:cNvSpPr>
              <a:spLocks noChangeArrowheads="1"/>
            </p:cNvSpPr>
            <p:nvPr/>
          </p:nvSpPr>
          <p:spPr bwMode="auto">
            <a:xfrm>
              <a:off x="5196" y="3080"/>
              <a:ext cx="164" cy="201"/>
            </a:xfrm>
            <a:prstGeom prst="flowChartDelay">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PK" altLang="en-PK"/>
            </a:p>
          </p:txBody>
        </p:sp>
      </p:grpSp>
      <p:sp>
        <p:nvSpPr>
          <p:cNvPr id="5128" name="Rectangle 8"/>
          <p:cNvSpPr>
            <a:spLocks noGrp="1" noChangeArrowheads="1"/>
          </p:cNvSpPr>
          <p:nvPr>
            <p:ph type="subTitle" idx="1"/>
          </p:nvPr>
        </p:nvSpPr>
        <p:spPr>
          <a:xfrm>
            <a:off x="4673600" y="2927350"/>
            <a:ext cx="4013200" cy="1822450"/>
          </a:xfrm>
        </p:spPr>
        <p:txBody>
          <a:bodyPr anchor="b"/>
          <a:lstStyle>
            <a:lvl1pPr marL="0" indent="0">
              <a:buFont typeface="Wingdings" pitchFamily="2" charset="2"/>
              <a:buNone/>
              <a:defRPr>
                <a:solidFill>
                  <a:schemeClr val="tx2"/>
                </a:solidFill>
              </a:defRPr>
            </a:lvl1pPr>
          </a:lstStyle>
          <a:p>
            <a:r>
              <a:rPr lang="en-US"/>
              <a:t>Click to edit Master subtitle style</a:t>
            </a:r>
          </a:p>
        </p:txBody>
      </p:sp>
      <p:sp>
        <p:nvSpPr>
          <p:cNvPr id="5132"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r>
              <a:rPr lang="en-US"/>
              <a:t>Click to edit Master title style</a:t>
            </a:r>
          </a:p>
        </p:txBody>
      </p:sp>
      <p:sp>
        <p:nvSpPr>
          <p:cNvPr id="10" name="Date Placeholder 9">
            <a:extLst>
              <a:ext uri="{FF2B5EF4-FFF2-40B4-BE49-F238E27FC236}">
                <a16:creationId xmlns:a16="http://schemas.microsoft.com/office/drawing/2014/main" id="{E9144541-1081-4B27-9E4B-DD51FC1DCE6A}"/>
              </a:ext>
            </a:extLst>
          </p:cNvPr>
          <p:cNvSpPr>
            <a:spLocks noGrp="1" noChangeArrowheads="1"/>
          </p:cNvSpPr>
          <p:nvPr>
            <p:ph type="dt" sz="quarter" idx="10"/>
          </p:nvPr>
        </p:nvSpPr>
        <p:spPr/>
        <p:txBody>
          <a:bodyPr/>
          <a:lstStyle>
            <a:lvl1pPr>
              <a:defRPr>
                <a:solidFill>
                  <a:schemeClr val="bg1"/>
                </a:solidFill>
              </a:defRPr>
            </a:lvl1pPr>
          </a:lstStyle>
          <a:p>
            <a:pPr>
              <a:defRPr/>
            </a:pPr>
            <a:endParaRPr lang="en-US"/>
          </a:p>
        </p:txBody>
      </p:sp>
      <p:sp>
        <p:nvSpPr>
          <p:cNvPr id="11" name="Footer Placeholder 10">
            <a:extLst>
              <a:ext uri="{FF2B5EF4-FFF2-40B4-BE49-F238E27FC236}">
                <a16:creationId xmlns:a16="http://schemas.microsoft.com/office/drawing/2014/main" id="{97755DD8-7CD3-439F-A290-5D547A54A737}"/>
              </a:ext>
            </a:extLst>
          </p:cNvPr>
          <p:cNvSpPr>
            <a:spLocks noGrp="1" noChangeArrowheads="1"/>
          </p:cNvSpPr>
          <p:nvPr>
            <p:ph type="ftr" sz="quarter" idx="11"/>
          </p:nvPr>
        </p:nvSpPr>
        <p:spPr/>
        <p:txBody>
          <a:bodyPr/>
          <a:lstStyle>
            <a:lvl1pPr algn="r">
              <a:defRPr/>
            </a:lvl1pPr>
          </a:lstStyle>
          <a:p>
            <a:pPr>
              <a:defRPr/>
            </a:pPr>
            <a:endParaRPr lang="en-US"/>
          </a:p>
        </p:txBody>
      </p:sp>
      <p:sp>
        <p:nvSpPr>
          <p:cNvPr id="12" name="Slide Number Placeholder 11">
            <a:extLst>
              <a:ext uri="{FF2B5EF4-FFF2-40B4-BE49-F238E27FC236}">
                <a16:creationId xmlns:a16="http://schemas.microsoft.com/office/drawing/2014/main" id="{2137CD04-9D5B-417F-A66B-C38A4D2D5246}"/>
              </a:ext>
            </a:extLst>
          </p:cNvPr>
          <p:cNvSpPr>
            <a:spLocks noGrp="1" noChangeArrowheads="1"/>
          </p:cNvSpPr>
          <p:nvPr>
            <p:ph type="sldNum" sz="quarter" idx="12"/>
          </p:nvPr>
        </p:nvSpPr>
        <p:spPr>
          <a:xfrm>
            <a:off x="76200" y="6248400"/>
            <a:ext cx="587375" cy="488950"/>
          </a:xfrm>
        </p:spPr>
        <p:txBody>
          <a:bodyPr anchorCtr="0"/>
          <a:lstStyle>
            <a:lvl1pPr>
              <a:defRPr/>
            </a:lvl1pPr>
          </a:lstStyle>
          <a:p>
            <a:fld id="{9C446B14-7B78-42CA-8E3C-3DE763DF5920}" type="slidenum">
              <a:rPr lang="en-US" altLang="en-PK"/>
              <a:pPr/>
              <a:t>‹#›</a:t>
            </a:fld>
            <a:endParaRPr lang="en-US" altLang="en-PK"/>
          </a:p>
        </p:txBody>
      </p:sp>
    </p:spTree>
    <p:extLst>
      <p:ext uri="{BB962C8B-B14F-4D97-AF65-F5344CB8AC3E}">
        <p14:creationId xmlns:p14="http://schemas.microsoft.com/office/powerpoint/2010/main" val="895200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564D6AB3-0BE0-4AE2-A565-F6DB7E10D85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12">
            <a:extLst>
              <a:ext uri="{FF2B5EF4-FFF2-40B4-BE49-F238E27FC236}">
                <a16:creationId xmlns:a16="http://schemas.microsoft.com/office/drawing/2014/main" id="{984E88F6-7B9B-48EF-88D1-8B85462701E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3">
            <a:extLst>
              <a:ext uri="{FF2B5EF4-FFF2-40B4-BE49-F238E27FC236}">
                <a16:creationId xmlns:a16="http://schemas.microsoft.com/office/drawing/2014/main" id="{6AFD07A6-C54B-4303-8783-79A5AA51DF0A}"/>
              </a:ext>
            </a:extLst>
          </p:cNvPr>
          <p:cNvSpPr>
            <a:spLocks noGrp="1" noChangeArrowheads="1"/>
          </p:cNvSpPr>
          <p:nvPr>
            <p:ph type="sldNum" sz="quarter" idx="12"/>
          </p:nvPr>
        </p:nvSpPr>
        <p:spPr>
          <a:ln/>
        </p:spPr>
        <p:txBody>
          <a:bodyPr/>
          <a:lstStyle>
            <a:lvl1pPr>
              <a:defRPr/>
            </a:lvl1pPr>
          </a:lstStyle>
          <a:p>
            <a:fld id="{DFAE3458-08FE-4D5D-8400-D6805D8B05D2}" type="slidenum">
              <a:rPr lang="en-US" altLang="en-PK"/>
              <a:pPr/>
              <a:t>‹#›</a:t>
            </a:fld>
            <a:endParaRPr lang="en-US" altLang="en-PK"/>
          </a:p>
        </p:txBody>
      </p:sp>
    </p:spTree>
    <p:extLst>
      <p:ext uri="{BB962C8B-B14F-4D97-AF65-F5344CB8AC3E}">
        <p14:creationId xmlns:p14="http://schemas.microsoft.com/office/powerpoint/2010/main" val="574817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BE454C69-05BB-4376-BF5B-F23F07E40E4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12">
            <a:extLst>
              <a:ext uri="{FF2B5EF4-FFF2-40B4-BE49-F238E27FC236}">
                <a16:creationId xmlns:a16="http://schemas.microsoft.com/office/drawing/2014/main" id="{4BE95B74-3904-4687-A858-1857057DFA2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3">
            <a:extLst>
              <a:ext uri="{FF2B5EF4-FFF2-40B4-BE49-F238E27FC236}">
                <a16:creationId xmlns:a16="http://schemas.microsoft.com/office/drawing/2014/main" id="{001F3940-CBCF-4E25-ACC0-395A595B0371}"/>
              </a:ext>
            </a:extLst>
          </p:cNvPr>
          <p:cNvSpPr>
            <a:spLocks noGrp="1" noChangeArrowheads="1"/>
          </p:cNvSpPr>
          <p:nvPr>
            <p:ph type="sldNum" sz="quarter" idx="12"/>
          </p:nvPr>
        </p:nvSpPr>
        <p:spPr>
          <a:ln/>
        </p:spPr>
        <p:txBody>
          <a:bodyPr/>
          <a:lstStyle>
            <a:lvl1pPr>
              <a:defRPr/>
            </a:lvl1pPr>
          </a:lstStyle>
          <a:p>
            <a:fld id="{2F2F411F-87D6-40FB-8B7A-EB0DFDE8D472}" type="slidenum">
              <a:rPr lang="en-US" altLang="en-PK"/>
              <a:pPr/>
              <a:t>‹#›</a:t>
            </a:fld>
            <a:endParaRPr lang="en-US" altLang="en-PK"/>
          </a:p>
        </p:txBody>
      </p:sp>
    </p:spTree>
    <p:extLst>
      <p:ext uri="{BB962C8B-B14F-4D97-AF65-F5344CB8AC3E}">
        <p14:creationId xmlns:p14="http://schemas.microsoft.com/office/powerpoint/2010/main" val="41364262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7924800" cy="1143000"/>
          </a:xfrm>
        </p:spPr>
        <p:txBody>
          <a:bodyPr/>
          <a:lstStyle/>
          <a:p>
            <a:r>
              <a:rPr lang="en-US"/>
              <a:t>Click to edit Master title style</a:t>
            </a:r>
          </a:p>
        </p:txBody>
      </p:sp>
      <p:sp>
        <p:nvSpPr>
          <p:cNvPr id="3" name="Table Placeholder 2"/>
          <p:cNvSpPr>
            <a:spLocks noGrp="1"/>
          </p:cNvSpPr>
          <p:nvPr>
            <p:ph type="tbl" idx="1"/>
          </p:nvPr>
        </p:nvSpPr>
        <p:spPr>
          <a:xfrm>
            <a:off x="838200" y="2362200"/>
            <a:ext cx="7693025" cy="3724275"/>
          </a:xfrm>
        </p:spPr>
        <p:txBody>
          <a:bodyPr/>
          <a:lstStyle/>
          <a:p>
            <a:pPr lvl="0"/>
            <a:r>
              <a:rPr lang="en-US" noProof="0"/>
              <a:t>Click icon to add table</a:t>
            </a:r>
          </a:p>
        </p:txBody>
      </p:sp>
      <p:sp>
        <p:nvSpPr>
          <p:cNvPr id="4" name="Rectangle 11">
            <a:extLst>
              <a:ext uri="{FF2B5EF4-FFF2-40B4-BE49-F238E27FC236}">
                <a16:creationId xmlns:a16="http://schemas.microsoft.com/office/drawing/2014/main" id="{BF77D68F-D4CE-414A-BDA9-E33AB488CC0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12">
            <a:extLst>
              <a:ext uri="{FF2B5EF4-FFF2-40B4-BE49-F238E27FC236}">
                <a16:creationId xmlns:a16="http://schemas.microsoft.com/office/drawing/2014/main" id="{2B1A1324-E8FC-418E-94C0-85F2BD7D6ED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3">
            <a:extLst>
              <a:ext uri="{FF2B5EF4-FFF2-40B4-BE49-F238E27FC236}">
                <a16:creationId xmlns:a16="http://schemas.microsoft.com/office/drawing/2014/main" id="{E9B9D749-3CF9-4C82-90AE-BA2A543AFDF7}"/>
              </a:ext>
            </a:extLst>
          </p:cNvPr>
          <p:cNvSpPr>
            <a:spLocks noGrp="1" noChangeArrowheads="1"/>
          </p:cNvSpPr>
          <p:nvPr>
            <p:ph type="sldNum" sz="quarter" idx="12"/>
          </p:nvPr>
        </p:nvSpPr>
        <p:spPr>
          <a:ln/>
        </p:spPr>
        <p:txBody>
          <a:bodyPr/>
          <a:lstStyle>
            <a:lvl1pPr>
              <a:defRPr/>
            </a:lvl1pPr>
          </a:lstStyle>
          <a:p>
            <a:fld id="{485066CF-1162-4137-B236-7FE9A39FB3F3}" type="slidenum">
              <a:rPr lang="en-US" altLang="en-PK"/>
              <a:pPr/>
              <a:t>‹#›</a:t>
            </a:fld>
            <a:endParaRPr lang="en-US" altLang="en-PK"/>
          </a:p>
        </p:txBody>
      </p:sp>
    </p:spTree>
    <p:extLst>
      <p:ext uri="{BB962C8B-B14F-4D97-AF65-F5344CB8AC3E}">
        <p14:creationId xmlns:p14="http://schemas.microsoft.com/office/powerpoint/2010/main" val="7296491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AndTx">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1150938" y="617538"/>
            <a:ext cx="7793037" cy="1143000"/>
          </a:xfrm>
        </p:spPr>
        <p:txBody>
          <a:bodyPr/>
          <a:lstStyle/>
          <a:p>
            <a:r>
              <a:rPr lang="en-US" smtClean="0"/>
              <a:t>Click to edit Master title style</a:t>
            </a:r>
            <a:endParaRPr lang="en-US"/>
          </a:p>
        </p:txBody>
      </p:sp>
      <p:sp>
        <p:nvSpPr>
          <p:cNvPr id="3" name="Chart Placeholder 2"/>
          <p:cNvSpPr>
            <a:spLocks noGrp="1"/>
          </p:cNvSpPr>
          <p:nvPr>
            <p:ph type="chart" sz="half" idx="1"/>
          </p:nvPr>
        </p:nvSpPr>
        <p:spPr>
          <a:xfrm>
            <a:off x="1182688" y="2017713"/>
            <a:ext cx="3810000" cy="4114800"/>
          </a:xfrm>
        </p:spPr>
        <p:txBody>
          <a:bodyPr/>
          <a:lstStyle/>
          <a:p>
            <a:pPr lvl="0"/>
            <a:endParaRPr lang="en-US" noProof="0" smtClean="0"/>
          </a:p>
        </p:txBody>
      </p:sp>
      <p:sp>
        <p:nvSpPr>
          <p:cNvPr id="4" name="Text Placeholder 3"/>
          <p:cNvSpPr>
            <a:spLocks noGrp="1"/>
          </p:cNvSpPr>
          <p:nvPr>
            <p:ph type="body" sz="half" idx="2"/>
          </p:nvPr>
        </p:nvSpPr>
        <p:spPr>
          <a:xfrm>
            <a:off x="51450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p:txBody>
          <a:bodyPr/>
          <a:lstStyle>
            <a:lvl1pPr>
              <a:defRPr/>
            </a:lvl1pPr>
          </a:lstStyle>
          <a:p>
            <a:pPr>
              <a:defRPr/>
            </a:pPr>
            <a:endParaRPr lang="en-US"/>
          </a:p>
        </p:txBody>
      </p:sp>
      <p:sp>
        <p:nvSpPr>
          <p:cNvPr id="6" name="Rectangle 12"/>
          <p:cNvSpPr>
            <a:spLocks noGrp="1" noChangeArrowheads="1"/>
          </p:cNvSpPr>
          <p:nvPr>
            <p:ph type="ftr" sz="quarter" idx="11"/>
          </p:nvPr>
        </p:nvSpPr>
        <p:spPr/>
        <p:txBody>
          <a:bodyPr/>
          <a:lstStyle>
            <a:lvl1pPr>
              <a:defRPr/>
            </a:lvl1pPr>
          </a:lstStyle>
          <a:p>
            <a:pPr>
              <a:defRPr/>
            </a:pPr>
            <a:endParaRPr lang="en-US"/>
          </a:p>
        </p:txBody>
      </p:sp>
      <p:sp>
        <p:nvSpPr>
          <p:cNvPr id="7" name="Rectangle 13"/>
          <p:cNvSpPr>
            <a:spLocks noGrp="1" noChangeArrowheads="1"/>
          </p:cNvSpPr>
          <p:nvPr>
            <p:ph type="sldNum" sz="quarter" idx="12"/>
          </p:nvPr>
        </p:nvSpPr>
        <p:spPr/>
        <p:txBody>
          <a:bodyPr/>
          <a:lstStyle>
            <a:lvl1pPr>
              <a:defRPr/>
            </a:lvl1pPr>
          </a:lstStyle>
          <a:p>
            <a:pPr>
              <a:defRPr/>
            </a:pPr>
            <a:fld id="{3991DC69-A087-48A1-BEFA-42CE064C5438}" type="slidenum">
              <a:rPr lang="en-US"/>
              <a:pPr>
                <a:defRPr/>
              </a:pPr>
              <a:t>‹#›</a:t>
            </a:fld>
            <a:endParaRPr lang="en-US"/>
          </a:p>
        </p:txBody>
      </p:sp>
    </p:spTree>
    <p:extLst>
      <p:ext uri="{BB962C8B-B14F-4D97-AF65-F5344CB8AC3E}">
        <p14:creationId xmlns:p14="http://schemas.microsoft.com/office/powerpoint/2010/main" val="598093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6D41561C-CEBF-48F4-9E28-C4482E17CA7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12">
            <a:extLst>
              <a:ext uri="{FF2B5EF4-FFF2-40B4-BE49-F238E27FC236}">
                <a16:creationId xmlns:a16="http://schemas.microsoft.com/office/drawing/2014/main" id="{0E5660E3-240B-41E3-888C-1B88C6F558A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3">
            <a:extLst>
              <a:ext uri="{FF2B5EF4-FFF2-40B4-BE49-F238E27FC236}">
                <a16:creationId xmlns:a16="http://schemas.microsoft.com/office/drawing/2014/main" id="{59180715-2C5B-4D99-B35D-5CB9C8F567D7}"/>
              </a:ext>
            </a:extLst>
          </p:cNvPr>
          <p:cNvSpPr>
            <a:spLocks noGrp="1" noChangeArrowheads="1"/>
          </p:cNvSpPr>
          <p:nvPr>
            <p:ph type="sldNum" sz="quarter" idx="12"/>
          </p:nvPr>
        </p:nvSpPr>
        <p:spPr>
          <a:ln/>
        </p:spPr>
        <p:txBody>
          <a:bodyPr/>
          <a:lstStyle>
            <a:lvl1pPr>
              <a:defRPr/>
            </a:lvl1pPr>
          </a:lstStyle>
          <a:p>
            <a:fld id="{8FD2744D-B7C0-4665-AF94-6A5E84D9F5B6}" type="slidenum">
              <a:rPr lang="en-US" altLang="en-PK"/>
              <a:pPr/>
              <a:t>‹#›</a:t>
            </a:fld>
            <a:endParaRPr lang="en-US" altLang="en-PK"/>
          </a:p>
        </p:txBody>
      </p:sp>
    </p:spTree>
    <p:extLst>
      <p:ext uri="{BB962C8B-B14F-4D97-AF65-F5344CB8AC3E}">
        <p14:creationId xmlns:p14="http://schemas.microsoft.com/office/powerpoint/2010/main" val="3191097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a:extLst>
              <a:ext uri="{FF2B5EF4-FFF2-40B4-BE49-F238E27FC236}">
                <a16:creationId xmlns:a16="http://schemas.microsoft.com/office/drawing/2014/main" id="{9AE7B7F9-9B63-4C99-B240-FC12E76B580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12">
            <a:extLst>
              <a:ext uri="{FF2B5EF4-FFF2-40B4-BE49-F238E27FC236}">
                <a16:creationId xmlns:a16="http://schemas.microsoft.com/office/drawing/2014/main" id="{6EDBDB97-8B17-4504-8ADA-64F907DF670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3">
            <a:extLst>
              <a:ext uri="{FF2B5EF4-FFF2-40B4-BE49-F238E27FC236}">
                <a16:creationId xmlns:a16="http://schemas.microsoft.com/office/drawing/2014/main" id="{331478AB-4749-4D3C-8589-3B6D14C30A9C}"/>
              </a:ext>
            </a:extLst>
          </p:cNvPr>
          <p:cNvSpPr>
            <a:spLocks noGrp="1" noChangeArrowheads="1"/>
          </p:cNvSpPr>
          <p:nvPr>
            <p:ph type="sldNum" sz="quarter" idx="12"/>
          </p:nvPr>
        </p:nvSpPr>
        <p:spPr>
          <a:ln/>
        </p:spPr>
        <p:txBody>
          <a:bodyPr/>
          <a:lstStyle>
            <a:lvl1pPr>
              <a:defRPr/>
            </a:lvl1pPr>
          </a:lstStyle>
          <a:p>
            <a:fld id="{B48A76C8-C6EA-4906-B15E-52BD3B743240}" type="slidenum">
              <a:rPr lang="en-US" altLang="en-PK"/>
              <a:pPr/>
              <a:t>‹#›</a:t>
            </a:fld>
            <a:endParaRPr lang="en-US" altLang="en-PK"/>
          </a:p>
        </p:txBody>
      </p:sp>
    </p:spTree>
    <p:extLst>
      <p:ext uri="{BB962C8B-B14F-4D97-AF65-F5344CB8AC3E}">
        <p14:creationId xmlns:p14="http://schemas.microsoft.com/office/powerpoint/2010/main" val="623889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a:extLst>
              <a:ext uri="{FF2B5EF4-FFF2-40B4-BE49-F238E27FC236}">
                <a16:creationId xmlns:a16="http://schemas.microsoft.com/office/drawing/2014/main" id="{38D3B876-73DB-429F-B4A5-ACDB21507ACA}"/>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12">
            <a:extLst>
              <a:ext uri="{FF2B5EF4-FFF2-40B4-BE49-F238E27FC236}">
                <a16:creationId xmlns:a16="http://schemas.microsoft.com/office/drawing/2014/main" id="{B730567E-7D9B-4A0A-8C19-E932DA0EC6F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3">
            <a:extLst>
              <a:ext uri="{FF2B5EF4-FFF2-40B4-BE49-F238E27FC236}">
                <a16:creationId xmlns:a16="http://schemas.microsoft.com/office/drawing/2014/main" id="{E332F7B6-D444-4E55-96A6-522A403CFEE0}"/>
              </a:ext>
            </a:extLst>
          </p:cNvPr>
          <p:cNvSpPr>
            <a:spLocks noGrp="1" noChangeArrowheads="1"/>
          </p:cNvSpPr>
          <p:nvPr>
            <p:ph type="sldNum" sz="quarter" idx="12"/>
          </p:nvPr>
        </p:nvSpPr>
        <p:spPr>
          <a:ln/>
        </p:spPr>
        <p:txBody>
          <a:bodyPr/>
          <a:lstStyle>
            <a:lvl1pPr>
              <a:defRPr/>
            </a:lvl1pPr>
          </a:lstStyle>
          <a:p>
            <a:fld id="{3D37A02D-67EB-4646-9792-1730FA77BD23}" type="slidenum">
              <a:rPr lang="en-US" altLang="en-PK"/>
              <a:pPr/>
              <a:t>‹#›</a:t>
            </a:fld>
            <a:endParaRPr lang="en-US" altLang="en-PK"/>
          </a:p>
        </p:txBody>
      </p:sp>
    </p:spTree>
    <p:extLst>
      <p:ext uri="{BB962C8B-B14F-4D97-AF65-F5344CB8AC3E}">
        <p14:creationId xmlns:p14="http://schemas.microsoft.com/office/powerpoint/2010/main" val="3112464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a:extLst>
              <a:ext uri="{FF2B5EF4-FFF2-40B4-BE49-F238E27FC236}">
                <a16:creationId xmlns:a16="http://schemas.microsoft.com/office/drawing/2014/main" id="{23D9AB9F-2A0C-4FBB-B382-9C21E1687AF2}"/>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12">
            <a:extLst>
              <a:ext uri="{FF2B5EF4-FFF2-40B4-BE49-F238E27FC236}">
                <a16:creationId xmlns:a16="http://schemas.microsoft.com/office/drawing/2014/main" id="{DA914F3E-D7BB-499F-8AAC-D29CA4F0451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13">
            <a:extLst>
              <a:ext uri="{FF2B5EF4-FFF2-40B4-BE49-F238E27FC236}">
                <a16:creationId xmlns:a16="http://schemas.microsoft.com/office/drawing/2014/main" id="{07F3BCB4-F714-4117-802E-711CF7676F4A}"/>
              </a:ext>
            </a:extLst>
          </p:cNvPr>
          <p:cNvSpPr>
            <a:spLocks noGrp="1" noChangeArrowheads="1"/>
          </p:cNvSpPr>
          <p:nvPr>
            <p:ph type="sldNum" sz="quarter" idx="12"/>
          </p:nvPr>
        </p:nvSpPr>
        <p:spPr>
          <a:ln/>
        </p:spPr>
        <p:txBody>
          <a:bodyPr/>
          <a:lstStyle>
            <a:lvl1pPr>
              <a:defRPr/>
            </a:lvl1pPr>
          </a:lstStyle>
          <a:p>
            <a:fld id="{C541347D-B400-4D1A-9275-E2D812430FBF}" type="slidenum">
              <a:rPr lang="en-US" altLang="en-PK"/>
              <a:pPr/>
              <a:t>‹#›</a:t>
            </a:fld>
            <a:endParaRPr lang="en-US" altLang="en-PK"/>
          </a:p>
        </p:txBody>
      </p:sp>
    </p:spTree>
    <p:extLst>
      <p:ext uri="{BB962C8B-B14F-4D97-AF65-F5344CB8AC3E}">
        <p14:creationId xmlns:p14="http://schemas.microsoft.com/office/powerpoint/2010/main" val="1625044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a:extLst>
              <a:ext uri="{FF2B5EF4-FFF2-40B4-BE49-F238E27FC236}">
                <a16:creationId xmlns:a16="http://schemas.microsoft.com/office/drawing/2014/main" id="{F582D231-FDF6-426E-A616-698440509C70}"/>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12">
            <a:extLst>
              <a:ext uri="{FF2B5EF4-FFF2-40B4-BE49-F238E27FC236}">
                <a16:creationId xmlns:a16="http://schemas.microsoft.com/office/drawing/2014/main" id="{0EDCA115-9E3C-40D4-8912-F4E20DB6BA2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13">
            <a:extLst>
              <a:ext uri="{FF2B5EF4-FFF2-40B4-BE49-F238E27FC236}">
                <a16:creationId xmlns:a16="http://schemas.microsoft.com/office/drawing/2014/main" id="{2499D514-9105-4111-8B91-F8810A02CA1E}"/>
              </a:ext>
            </a:extLst>
          </p:cNvPr>
          <p:cNvSpPr>
            <a:spLocks noGrp="1" noChangeArrowheads="1"/>
          </p:cNvSpPr>
          <p:nvPr>
            <p:ph type="sldNum" sz="quarter" idx="12"/>
          </p:nvPr>
        </p:nvSpPr>
        <p:spPr>
          <a:ln/>
        </p:spPr>
        <p:txBody>
          <a:bodyPr/>
          <a:lstStyle>
            <a:lvl1pPr>
              <a:defRPr/>
            </a:lvl1pPr>
          </a:lstStyle>
          <a:p>
            <a:fld id="{E030EA0B-0E15-4002-B45C-86434C3CFA9C}" type="slidenum">
              <a:rPr lang="en-US" altLang="en-PK"/>
              <a:pPr/>
              <a:t>‹#›</a:t>
            </a:fld>
            <a:endParaRPr lang="en-US" altLang="en-PK"/>
          </a:p>
        </p:txBody>
      </p:sp>
    </p:spTree>
    <p:extLst>
      <p:ext uri="{BB962C8B-B14F-4D97-AF65-F5344CB8AC3E}">
        <p14:creationId xmlns:p14="http://schemas.microsoft.com/office/powerpoint/2010/main" val="3091838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2939D947-A124-40F1-A1CD-BD82F65EC023}"/>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12">
            <a:extLst>
              <a:ext uri="{FF2B5EF4-FFF2-40B4-BE49-F238E27FC236}">
                <a16:creationId xmlns:a16="http://schemas.microsoft.com/office/drawing/2014/main" id="{3EDE26CF-7FFF-494A-9127-8D239D271FE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13">
            <a:extLst>
              <a:ext uri="{FF2B5EF4-FFF2-40B4-BE49-F238E27FC236}">
                <a16:creationId xmlns:a16="http://schemas.microsoft.com/office/drawing/2014/main" id="{008D1E9E-3392-4D0F-B80B-A17511304F48}"/>
              </a:ext>
            </a:extLst>
          </p:cNvPr>
          <p:cNvSpPr>
            <a:spLocks noGrp="1" noChangeArrowheads="1"/>
          </p:cNvSpPr>
          <p:nvPr>
            <p:ph type="sldNum" sz="quarter" idx="12"/>
          </p:nvPr>
        </p:nvSpPr>
        <p:spPr>
          <a:ln/>
        </p:spPr>
        <p:txBody>
          <a:bodyPr/>
          <a:lstStyle>
            <a:lvl1pPr>
              <a:defRPr/>
            </a:lvl1pPr>
          </a:lstStyle>
          <a:p>
            <a:fld id="{7E615995-C089-4B5A-8847-44DAB01F9120}" type="slidenum">
              <a:rPr lang="en-US" altLang="en-PK"/>
              <a:pPr/>
              <a:t>‹#›</a:t>
            </a:fld>
            <a:endParaRPr lang="en-US" altLang="en-PK"/>
          </a:p>
        </p:txBody>
      </p:sp>
    </p:spTree>
    <p:extLst>
      <p:ext uri="{BB962C8B-B14F-4D97-AF65-F5344CB8AC3E}">
        <p14:creationId xmlns:p14="http://schemas.microsoft.com/office/powerpoint/2010/main" val="1907781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a:extLst>
              <a:ext uri="{FF2B5EF4-FFF2-40B4-BE49-F238E27FC236}">
                <a16:creationId xmlns:a16="http://schemas.microsoft.com/office/drawing/2014/main" id="{E3958604-85A8-4A4E-97A7-ABA204D8DF83}"/>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12">
            <a:extLst>
              <a:ext uri="{FF2B5EF4-FFF2-40B4-BE49-F238E27FC236}">
                <a16:creationId xmlns:a16="http://schemas.microsoft.com/office/drawing/2014/main" id="{84B8F9BB-0FC1-41C7-ADBB-7B2886ABC11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3">
            <a:extLst>
              <a:ext uri="{FF2B5EF4-FFF2-40B4-BE49-F238E27FC236}">
                <a16:creationId xmlns:a16="http://schemas.microsoft.com/office/drawing/2014/main" id="{0CABE9D4-E092-4117-9D3B-3D8D4681F1E9}"/>
              </a:ext>
            </a:extLst>
          </p:cNvPr>
          <p:cNvSpPr>
            <a:spLocks noGrp="1" noChangeArrowheads="1"/>
          </p:cNvSpPr>
          <p:nvPr>
            <p:ph type="sldNum" sz="quarter" idx="12"/>
          </p:nvPr>
        </p:nvSpPr>
        <p:spPr>
          <a:ln/>
        </p:spPr>
        <p:txBody>
          <a:bodyPr/>
          <a:lstStyle>
            <a:lvl1pPr>
              <a:defRPr/>
            </a:lvl1pPr>
          </a:lstStyle>
          <a:p>
            <a:fld id="{809919E3-DFD6-4EE9-A49E-9BC4B758FC3C}" type="slidenum">
              <a:rPr lang="en-US" altLang="en-PK"/>
              <a:pPr/>
              <a:t>‹#›</a:t>
            </a:fld>
            <a:endParaRPr lang="en-US" altLang="en-PK"/>
          </a:p>
        </p:txBody>
      </p:sp>
    </p:spTree>
    <p:extLst>
      <p:ext uri="{BB962C8B-B14F-4D97-AF65-F5344CB8AC3E}">
        <p14:creationId xmlns:p14="http://schemas.microsoft.com/office/powerpoint/2010/main" val="3645899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a:extLst>
              <a:ext uri="{FF2B5EF4-FFF2-40B4-BE49-F238E27FC236}">
                <a16:creationId xmlns:a16="http://schemas.microsoft.com/office/drawing/2014/main" id="{ED75601F-C8A4-4A90-80B4-5F520901F0CD}"/>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12">
            <a:extLst>
              <a:ext uri="{FF2B5EF4-FFF2-40B4-BE49-F238E27FC236}">
                <a16:creationId xmlns:a16="http://schemas.microsoft.com/office/drawing/2014/main" id="{72DF7F1E-3D7B-4FB8-A9F7-B9D427D0581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3">
            <a:extLst>
              <a:ext uri="{FF2B5EF4-FFF2-40B4-BE49-F238E27FC236}">
                <a16:creationId xmlns:a16="http://schemas.microsoft.com/office/drawing/2014/main" id="{7AFB0A65-4C06-4F69-91E5-B374EC5B4499}"/>
              </a:ext>
            </a:extLst>
          </p:cNvPr>
          <p:cNvSpPr>
            <a:spLocks noGrp="1" noChangeArrowheads="1"/>
          </p:cNvSpPr>
          <p:nvPr>
            <p:ph type="sldNum" sz="quarter" idx="12"/>
          </p:nvPr>
        </p:nvSpPr>
        <p:spPr>
          <a:ln/>
        </p:spPr>
        <p:txBody>
          <a:bodyPr/>
          <a:lstStyle>
            <a:lvl1pPr>
              <a:defRPr/>
            </a:lvl1pPr>
          </a:lstStyle>
          <a:p>
            <a:fld id="{5A209D4A-DF44-4830-8DF6-6646CB2B1356}" type="slidenum">
              <a:rPr lang="en-US" altLang="en-PK"/>
              <a:pPr/>
              <a:t>‹#›</a:t>
            </a:fld>
            <a:endParaRPr lang="en-US" altLang="en-PK"/>
          </a:p>
        </p:txBody>
      </p:sp>
    </p:spTree>
    <p:extLst>
      <p:ext uri="{BB962C8B-B14F-4D97-AF65-F5344CB8AC3E}">
        <p14:creationId xmlns:p14="http://schemas.microsoft.com/office/powerpoint/2010/main" val="88173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B2A3329E-0904-47A4-ACB5-5B91293A5AE5}"/>
              </a:ext>
            </a:extLst>
          </p:cNvPr>
          <p:cNvGrpSpPr>
            <a:grpSpLocks/>
          </p:cNvGrpSpPr>
          <p:nvPr/>
        </p:nvGrpSpPr>
        <p:grpSpPr bwMode="auto">
          <a:xfrm>
            <a:off x="0" y="0"/>
            <a:ext cx="7620000" cy="6858000"/>
            <a:chOff x="0" y="0"/>
            <a:chExt cx="4800" cy="4320"/>
          </a:xfrm>
        </p:grpSpPr>
        <p:grpSp>
          <p:nvGrpSpPr>
            <p:cNvPr id="1032" name="Group 3">
              <a:extLst>
                <a:ext uri="{FF2B5EF4-FFF2-40B4-BE49-F238E27FC236}">
                  <a16:creationId xmlns:a16="http://schemas.microsoft.com/office/drawing/2014/main" id="{0FF77DB7-AD29-49C8-93AA-EA0184FC38B0}"/>
                </a:ext>
              </a:extLst>
            </p:cNvPr>
            <p:cNvGrpSpPr>
              <a:grpSpLocks/>
            </p:cNvGrpSpPr>
            <p:nvPr/>
          </p:nvGrpSpPr>
          <p:grpSpPr bwMode="auto">
            <a:xfrm>
              <a:off x="0" y="0"/>
              <a:ext cx="2016" cy="4320"/>
              <a:chOff x="0" y="0"/>
              <a:chExt cx="2016" cy="4320"/>
            </a:xfrm>
          </p:grpSpPr>
          <p:sp>
            <p:nvSpPr>
              <p:cNvPr id="1036" name="Rectangle 4">
                <a:extLst>
                  <a:ext uri="{FF2B5EF4-FFF2-40B4-BE49-F238E27FC236}">
                    <a16:creationId xmlns:a16="http://schemas.microsoft.com/office/drawing/2014/main" id="{D438BB5E-926C-4E0C-9E77-FE8E0784A033}"/>
                  </a:ext>
                </a:extLst>
              </p:cNvPr>
              <p:cNvSpPr>
                <a:spLocks noChangeArrowheads="1"/>
              </p:cNvSpPr>
              <p:nvPr/>
            </p:nvSpPr>
            <p:spPr bwMode="auto">
              <a:xfrm>
                <a:off x="0" y="0"/>
                <a:ext cx="480"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PK" altLang="en-PK"/>
              </a:p>
            </p:txBody>
          </p:sp>
          <p:sp>
            <p:nvSpPr>
              <p:cNvPr id="1037" name="Freeform 5">
                <a:extLst>
                  <a:ext uri="{FF2B5EF4-FFF2-40B4-BE49-F238E27FC236}">
                    <a16:creationId xmlns:a16="http://schemas.microsoft.com/office/drawing/2014/main" id="{95302D45-DF44-4885-8F20-439784359D8D}"/>
                  </a:ext>
                </a:extLst>
              </p:cNvPr>
              <p:cNvSpPr>
                <a:spLocks/>
              </p:cNvSpPr>
              <p:nvPr/>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xtLst>
                <a:ext uri="{91240B29-F687-4F45-9708-019B960494DF}">
                  <a14:hiddenLine xmlns:a14="http://schemas.microsoft.com/office/drawing/2010/main" w="9525" cap="flat" cmpd="sng">
                    <a:solidFill>
                      <a:srgbClr val="000000"/>
                    </a:solidFill>
                    <a:prstDash val="solid"/>
                    <a:miter lim="800000"/>
                    <a:headEnd type="none" w="med" len="med"/>
                    <a:tailEnd type="none" w="med" len="med"/>
                  </a14:hiddenLine>
                </a:ext>
              </a:extLst>
            </p:spPr>
            <p:txBody>
              <a:bodyPr wrap="none"/>
              <a:lstStyle/>
              <a:p>
                <a:endParaRPr lang="en-PK"/>
              </a:p>
            </p:txBody>
          </p:sp>
        </p:grpSp>
        <p:grpSp>
          <p:nvGrpSpPr>
            <p:cNvPr id="1033" name="Group 6">
              <a:extLst>
                <a:ext uri="{FF2B5EF4-FFF2-40B4-BE49-F238E27FC236}">
                  <a16:creationId xmlns:a16="http://schemas.microsoft.com/office/drawing/2014/main" id="{165704AF-ADD4-4E42-9951-9885E2AF3F0F}"/>
                </a:ext>
              </a:extLst>
            </p:cNvPr>
            <p:cNvGrpSpPr>
              <a:grpSpLocks/>
            </p:cNvGrpSpPr>
            <p:nvPr/>
          </p:nvGrpSpPr>
          <p:grpSpPr bwMode="auto">
            <a:xfrm>
              <a:off x="144" y="1248"/>
              <a:ext cx="4656" cy="201"/>
              <a:chOff x="144" y="1248"/>
              <a:chExt cx="4656" cy="201"/>
            </a:xfrm>
          </p:grpSpPr>
          <p:sp>
            <p:nvSpPr>
              <p:cNvPr id="1034" name="AutoShape 7">
                <a:extLst>
                  <a:ext uri="{FF2B5EF4-FFF2-40B4-BE49-F238E27FC236}">
                    <a16:creationId xmlns:a16="http://schemas.microsoft.com/office/drawing/2014/main" id="{AD015C4F-F9D0-48B2-8315-4799ABF1D801}"/>
                  </a:ext>
                </a:extLst>
              </p:cNvPr>
              <p:cNvSpPr>
                <a:spLocks noChangeArrowheads="1"/>
              </p:cNvSpPr>
              <p:nvPr/>
            </p:nvSpPr>
            <p:spPr bwMode="auto">
              <a:xfrm>
                <a:off x="384" y="1248"/>
                <a:ext cx="4416" cy="200"/>
              </a:xfrm>
              <a:prstGeom prst="roundRect">
                <a:avLst>
                  <a:gd name="adj" fmla="val 0"/>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PK" altLang="en-PK"/>
              </a:p>
            </p:txBody>
          </p:sp>
          <p:sp>
            <p:nvSpPr>
              <p:cNvPr id="1035" name="AutoShape 8">
                <a:extLst>
                  <a:ext uri="{FF2B5EF4-FFF2-40B4-BE49-F238E27FC236}">
                    <a16:creationId xmlns:a16="http://schemas.microsoft.com/office/drawing/2014/main" id="{7C227202-0AB4-426A-A6CB-F2C45BDC74EA}"/>
                  </a:ext>
                </a:extLst>
              </p:cNvPr>
              <p:cNvSpPr>
                <a:spLocks noChangeArrowheads="1"/>
              </p:cNvSpPr>
              <p:nvPr/>
            </p:nvSpPr>
            <p:spPr bwMode="auto">
              <a:xfrm flipH="1">
                <a:off x="144" y="1248"/>
                <a:ext cx="248" cy="201"/>
              </a:xfrm>
              <a:prstGeom prst="flowChartDelay">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PK" altLang="en-PK"/>
              </a:p>
            </p:txBody>
          </p:sp>
        </p:grpSp>
      </p:grpSp>
      <p:sp>
        <p:nvSpPr>
          <p:cNvPr id="1027" name="AutoShape 9">
            <a:extLst>
              <a:ext uri="{FF2B5EF4-FFF2-40B4-BE49-F238E27FC236}">
                <a16:creationId xmlns:a16="http://schemas.microsoft.com/office/drawing/2014/main" id="{A90FCFEC-9F9D-4254-8D92-7B25B6EE3A30}"/>
              </a:ext>
            </a:extLst>
          </p:cNvPr>
          <p:cNvSpPr>
            <a:spLocks noGrp="1" noChangeArrowheads="1"/>
          </p:cNvSpPr>
          <p:nvPr>
            <p:ph type="title"/>
          </p:nvPr>
        </p:nvSpPr>
        <p:spPr bwMode="auto">
          <a:xfrm>
            <a:off x="762000" y="762000"/>
            <a:ext cx="7924800" cy="11430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pPr lvl="0"/>
            <a:r>
              <a:rPr lang="en-US" altLang="en-PK"/>
              <a:t>Click to edit Master title style</a:t>
            </a:r>
          </a:p>
        </p:txBody>
      </p:sp>
      <p:sp>
        <p:nvSpPr>
          <p:cNvPr id="1028" name="Rectangle 10">
            <a:extLst>
              <a:ext uri="{FF2B5EF4-FFF2-40B4-BE49-F238E27FC236}">
                <a16:creationId xmlns:a16="http://schemas.microsoft.com/office/drawing/2014/main" id="{B398F237-95A9-4BFF-B4A1-C78F7FF69C6E}"/>
              </a:ext>
            </a:extLst>
          </p:cNvPr>
          <p:cNvSpPr>
            <a:spLocks noGrp="1" noChangeArrowheads="1"/>
          </p:cNvSpPr>
          <p:nvPr>
            <p:ph type="body" idx="1"/>
          </p:nvPr>
        </p:nvSpPr>
        <p:spPr bwMode="auto">
          <a:xfrm>
            <a:off x="838200" y="2362200"/>
            <a:ext cx="7693025"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PK"/>
              <a:t>Click to edit Master text styles</a:t>
            </a:r>
          </a:p>
          <a:p>
            <a:pPr lvl="1"/>
            <a:r>
              <a:rPr lang="en-US" altLang="en-PK"/>
              <a:t>Second level</a:t>
            </a:r>
          </a:p>
          <a:p>
            <a:pPr lvl="2"/>
            <a:r>
              <a:rPr lang="en-US" altLang="en-PK"/>
              <a:t>Third level</a:t>
            </a:r>
          </a:p>
          <a:p>
            <a:pPr lvl="3"/>
            <a:r>
              <a:rPr lang="en-US" altLang="en-PK"/>
              <a:t>Fourth level</a:t>
            </a:r>
          </a:p>
          <a:p>
            <a:pPr lvl="4"/>
            <a:r>
              <a:rPr lang="en-US" altLang="en-PK"/>
              <a:t>Fifth level</a:t>
            </a:r>
          </a:p>
        </p:txBody>
      </p:sp>
      <p:sp>
        <p:nvSpPr>
          <p:cNvPr id="4107" name="Rectangle 11">
            <a:extLst>
              <a:ext uri="{FF2B5EF4-FFF2-40B4-BE49-F238E27FC236}">
                <a16:creationId xmlns:a16="http://schemas.microsoft.com/office/drawing/2014/main" id="{1D379FF3-7792-4E0A-B32B-CDBBF4ABCF0C}"/>
              </a:ext>
            </a:extLst>
          </p:cNvPr>
          <p:cNvSpPr>
            <a:spLocks noGrp="1" noChangeArrowheads="1"/>
          </p:cNvSpPr>
          <p:nvPr>
            <p:ph type="dt" sz="half" idx="2"/>
          </p:nvPr>
        </p:nvSpPr>
        <p:spPr bwMode="auto">
          <a:xfrm>
            <a:off x="2438400" y="6248400"/>
            <a:ext cx="2130425"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atin typeface="Arial" charset="0"/>
              </a:defRPr>
            </a:lvl1pPr>
          </a:lstStyle>
          <a:p>
            <a:pPr>
              <a:defRPr/>
            </a:pPr>
            <a:endParaRPr lang="en-US"/>
          </a:p>
        </p:txBody>
      </p:sp>
      <p:sp>
        <p:nvSpPr>
          <p:cNvPr id="4108" name="Rectangle 12">
            <a:extLst>
              <a:ext uri="{FF2B5EF4-FFF2-40B4-BE49-F238E27FC236}">
                <a16:creationId xmlns:a16="http://schemas.microsoft.com/office/drawing/2014/main" id="{5F8406A0-86DE-4CF8-BE66-1FC1EC81C117}"/>
              </a:ext>
            </a:extLst>
          </p:cNvPr>
          <p:cNvSpPr>
            <a:spLocks noGrp="1" noChangeArrowheads="1"/>
          </p:cNvSpPr>
          <p:nvPr>
            <p:ph type="ftr" sz="quarter" idx="3"/>
          </p:nvPr>
        </p:nvSpPr>
        <p:spPr bwMode="auto">
          <a:xfrm>
            <a:off x="5791200" y="6248400"/>
            <a:ext cx="2897188"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atin typeface="Arial" charset="0"/>
              </a:defRPr>
            </a:lvl1pPr>
          </a:lstStyle>
          <a:p>
            <a:pPr>
              <a:defRPr/>
            </a:pPr>
            <a:endParaRPr lang="en-US"/>
          </a:p>
        </p:txBody>
      </p:sp>
      <p:sp>
        <p:nvSpPr>
          <p:cNvPr id="4109" name="Rectangle 13">
            <a:extLst>
              <a:ext uri="{FF2B5EF4-FFF2-40B4-BE49-F238E27FC236}">
                <a16:creationId xmlns:a16="http://schemas.microsoft.com/office/drawing/2014/main" id="{B08A31F9-D76D-43DC-8BDE-F2140B37C315}"/>
              </a:ext>
            </a:extLst>
          </p:cNvPr>
          <p:cNvSpPr>
            <a:spLocks noGrp="1" noChangeArrowheads="1"/>
          </p:cNvSpPr>
          <p:nvPr>
            <p:ph type="sldNum" sz="quarter" idx="4"/>
          </p:nvPr>
        </p:nvSpPr>
        <p:spPr bwMode="auto">
          <a:xfrm>
            <a:off x="84138" y="624205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eaLnBrk="1" hangingPunct="1">
              <a:defRPr sz="2600" b="1">
                <a:solidFill>
                  <a:schemeClr val="bg1"/>
                </a:solidFill>
              </a:defRPr>
            </a:lvl1pPr>
          </a:lstStyle>
          <a:p>
            <a:fld id="{EF6D03E3-7BDF-4DFA-A3D1-CC6F6A45FD68}" type="slidenum">
              <a:rPr lang="en-US" altLang="en-PK"/>
              <a:pPr/>
              <a:t>‹#›</a:t>
            </a:fld>
            <a:endParaRPr lang="en-US" altLang="en-PK"/>
          </a:p>
        </p:txBody>
      </p:sp>
    </p:spTree>
    <p:extLst>
      <p:ext uri="{BB962C8B-B14F-4D97-AF65-F5344CB8AC3E}">
        <p14:creationId xmlns:p14="http://schemas.microsoft.com/office/powerpoint/2010/main" val="277653084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txStyles>
    <p:titleStyle>
      <a:lvl1pPr algn="l" rtl="0" eaLnBrk="1" fontAlgn="base" hangingPunct="1">
        <a:lnSpc>
          <a:spcPct val="90000"/>
        </a:lnSpc>
        <a:spcBef>
          <a:spcPct val="0"/>
        </a:spcBef>
        <a:spcAft>
          <a:spcPct val="0"/>
        </a:spcAft>
        <a:defRPr sz="3600" b="1">
          <a:solidFill>
            <a:schemeClr val="tx2"/>
          </a:solidFill>
          <a:latin typeface="+mj-lt"/>
          <a:ea typeface="+mj-ea"/>
          <a:cs typeface="+mj-cs"/>
        </a:defRPr>
      </a:lvl1pPr>
      <a:lvl2pPr algn="l" rtl="0" eaLnBrk="1" fontAlgn="base" hangingPunct="1">
        <a:lnSpc>
          <a:spcPct val="90000"/>
        </a:lnSpc>
        <a:spcBef>
          <a:spcPct val="0"/>
        </a:spcBef>
        <a:spcAft>
          <a:spcPct val="0"/>
        </a:spcAft>
        <a:defRPr sz="3600" b="1">
          <a:solidFill>
            <a:schemeClr val="tx2"/>
          </a:solidFill>
          <a:latin typeface="Arial" charset="0"/>
        </a:defRPr>
      </a:lvl2pPr>
      <a:lvl3pPr algn="l" rtl="0" eaLnBrk="1" fontAlgn="base" hangingPunct="1">
        <a:lnSpc>
          <a:spcPct val="90000"/>
        </a:lnSpc>
        <a:spcBef>
          <a:spcPct val="0"/>
        </a:spcBef>
        <a:spcAft>
          <a:spcPct val="0"/>
        </a:spcAft>
        <a:defRPr sz="3600" b="1">
          <a:solidFill>
            <a:schemeClr val="tx2"/>
          </a:solidFill>
          <a:latin typeface="Arial" charset="0"/>
        </a:defRPr>
      </a:lvl3pPr>
      <a:lvl4pPr algn="l" rtl="0" eaLnBrk="1" fontAlgn="base" hangingPunct="1">
        <a:lnSpc>
          <a:spcPct val="90000"/>
        </a:lnSpc>
        <a:spcBef>
          <a:spcPct val="0"/>
        </a:spcBef>
        <a:spcAft>
          <a:spcPct val="0"/>
        </a:spcAft>
        <a:defRPr sz="3600" b="1">
          <a:solidFill>
            <a:schemeClr val="tx2"/>
          </a:solidFill>
          <a:latin typeface="Arial" charset="0"/>
        </a:defRPr>
      </a:lvl4pPr>
      <a:lvl5pPr algn="l" rtl="0" eaLnBrk="1" fontAlgn="base" hangingPunct="1">
        <a:lnSpc>
          <a:spcPct val="90000"/>
        </a:lnSpc>
        <a:spcBef>
          <a:spcPct val="0"/>
        </a:spcBef>
        <a:spcAft>
          <a:spcPct val="0"/>
        </a:spcAft>
        <a:defRPr sz="3600" b="1">
          <a:solidFill>
            <a:schemeClr val="tx2"/>
          </a:solidFill>
          <a:latin typeface="Arial" charset="0"/>
        </a:defRPr>
      </a:lvl5pPr>
      <a:lvl6pPr marL="457200" algn="l" rtl="0" eaLnBrk="1" fontAlgn="base" hangingPunct="1">
        <a:lnSpc>
          <a:spcPct val="90000"/>
        </a:lnSpc>
        <a:spcBef>
          <a:spcPct val="0"/>
        </a:spcBef>
        <a:spcAft>
          <a:spcPct val="0"/>
        </a:spcAft>
        <a:defRPr sz="3600" b="1">
          <a:solidFill>
            <a:schemeClr val="tx2"/>
          </a:solidFill>
          <a:latin typeface="Arial" charset="0"/>
        </a:defRPr>
      </a:lvl6pPr>
      <a:lvl7pPr marL="914400" algn="l" rtl="0" eaLnBrk="1" fontAlgn="base" hangingPunct="1">
        <a:lnSpc>
          <a:spcPct val="90000"/>
        </a:lnSpc>
        <a:spcBef>
          <a:spcPct val="0"/>
        </a:spcBef>
        <a:spcAft>
          <a:spcPct val="0"/>
        </a:spcAft>
        <a:defRPr sz="3600" b="1">
          <a:solidFill>
            <a:schemeClr val="tx2"/>
          </a:solidFill>
          <a:latin typeface="Arial" charset="0"/>
        </a:defRPr>
      </a:lvl7pPr>
      <a:lvl8pPr marL="1371600" algn="l" rtl="0" eaLnBrk="1" fontAlgn="base" hangingPunct="1">
        <a:lnSpc>
          <a:spcPct val="90000"/>
        </a:lnSpc>
        <a:spcBef>
          <a:spcPct val="0"/>
        </a:spcBef>
        <a:spcAft>
          <a:spcPct val="0"/>
        </a:spcAft>
        <a:defRPr sz="3600" b="1">
          <a:solidFill>
            <a:schemeClr val="tx2"/>
          </a:solidFill>
          <a:latin typeface="Arial" charset="0"/>
        </a:defRPr>
      </a:lvl8pPr>
      <a:lvl9pPr marL="1828800" algn="l" rtl="0" eaLnBrk="1" fontAlgn="base" hangingPunct="1">
        <a:lnSpc>
          <a:spcPct val="90000"/>
        </a:lnSpc>
        <a:spcBef>
          <a:spcPct val="0"/>
        </a:spcBef>
        <a:spcAft>
          <a:spcPct val="0"/>
        </a:spcAft>
        <a:defRPr sz="3600" b="1">
          <a:solidFill>
            <a:schemeClr val="tx2"/>
          </a:solidFill>
          <a:latin typeface="Arial" charset="0"/>
        </a:defRPr>
      </a:lvl9pPr>
    </p:titleStyle>
    <p:bodyStyle>
      <a:lvl1pPr marL="342900" indent="-342900" algn="l" rtl="0" eaLnBrk="1" fontAlgn="base" hangingPunct="1">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75000"/>
        <a:buChar char="–"/>
        <a:defRPr sz="2400">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panose="05000000000000000000" pitchFamily="2" charset="2"/>
        <a:buChar char="l"/>
        <a:defRPr sz="2000">
          <a:solidFill>
            <a:schemeClr val="tx1"/>
          </a:solidFill>
          <a:latin typeface="+mn-lt"/>
        </a:defRPr>
      </a:lvl3pPr>
      <a:lvl4pPr marL="1600200" indent="-228600" algn="l" rtl="0" eaLnBrk="1" fontAlgn="base" hangingPunct="1">
        <a:spcBef>
          <a:spcPct val="20000"/>
        </a:spcBef>
        <a:spcAft>
          <a:spcPct val="0"/>
        </a:spcAft>
        <a:buClr>
          <a:schemeClr val="tx1"/>
        </a:buClr>
        <a:buSzPct val="80000"/>
        <a:buChar char="–"/>
        <a:defRPr sz="2000">
          <a:solidFill>
            <a:schemeClr val="tx1"/>
          </a:solidFill>
          <a:latin typeface="+mn-lt"/>
        </a:defRPr>
      </a:lvl4pPr>
      <a:lvl5pPr marL="2057400" indent="-228600" algn="l" rtl="0" eaLnBrk="1" fontAlgn="base" hangingPunct="1">
        <a:spcBef>
          <a:spcPct val="20000"/>
        </a:spcBef>
        <a:spcAft>
          <a:spcPct val="0"/>
        </a:spcAft>
        <a:buClr>
          <a:schemeClr val="tx1"/>
        </a:buClr>
        <a:buSzPct val="65000"/>
        <a:buFont typeface="Wingdings" panose="05000000000000000000" pitchFamily="2" charset="2"/>
        <a:buChar char="l"/>
        <a:defRPr sz="2000">
          <a:solidFill>
            <a:schemeClr val="tx1"/>
          </a:solidFill>
          <a:latin typeface="+mn-lt"/>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0" y="3051176"/>
            <a:ext cx="4775200" cy="1822450"/>
          </a:xfrm>
        </p:spPr>
        <p:txBody>
          <a:bodyPr/>
          <a:lstStyle/>
          <a:p>
            <a:r>
              <a:rPr lang="en-US" sz="3200" dirty="0" err="1">
                <a:solidFill>
                  <a:srgbClr val="FF0000"/>
                </a:solidFill>
              </a:rPr>
              <a:t>Farhad</a:t>
            </a:r>
            <a:r>
              <a:rPr lang="en-US" sz="3200" dirty="0">
                <a:solidFill>
                  <a:srgbClr val="FF0000"/>
                </a:solidFill>
              </a:rPr>
              <a:t> Muhammad </a:t>
            </a:r>
            <a:r>
              <a:rPr lang="en-US" sz="3200" dirty="0" err="1">
                <a:solidFill>
                  <a:srgbClr val="FF0000"/>
                </a:solidFill>
              </a:rPr>
              <a:t>Riaz</a:t>
            </a:r>
            <a:endParaRPr lang="en-US" sz="3200" dirty="0">
              <a:solidFill>
                <a:srgbClr val="FF0000"/>
              </a:solidFill>
            </a:endParaRPr>
          </a:p>
        </p:txBody>
      </p:sp>
      <p:sp>
        <p:nvSpPr>
          <p:cNvPr id="2" name="Title 1"/>
          <p:cNvSpPr>
            <a:spLocks noGrp="1"/>
          </p:cNvSpPr>
          <p:nvPr>
            <p:ph type="ctrTitle" sz="quarter"/>
          </p:nvPr>
        </p:nvSpPr>
        <p:spPr/>
        <p:txBody>
          <a:bodyPr/>
          <a:lstStyle/>
          <a:p>
            <a:r>
              <a:rPr lang="en-US" dirty="0">
                <a:latin typeface="Arial Rounded MT Bold" panose="020F0704030504030204" pitchFamily="34" charset="0"/>
              </a:rPr>
              <a:t>Automata Theory</a:t>
            </a:r>
            <a:r>
              <a:rPr lang="en-US" sz="5400" dirty="0"/>
              <a:t/>
            </a:r>
            <a:br>
              <a:rPr lang="en-US" sz="5400" dirty="0"/>
            </a:br>
            <a:r>
              <a:rPr lang="en-US" sz="4000" dirty="0">
                <a:solidFill>
                  <a:srgbClr val="7030A0"/>
                </a:solidFill>
                <a:latin typeface="+mn-lt"/>
              </a:rPr>
              <a:t>Lecture: 2</a:t>
            </a:r>
            <a:br>
              <a:rPr lang="en-US" sz="4000" dirty="0">
                <a:solidFill>
                  <a:srgbClr val="7030A0"/>
                </a:solidFill>
                <a:latin typeface="+mn-lt"/>
              </a:rPr>
            </a:br>
            <a:r>
              <a:rPr lang="en-US" sz="2400" dirty="0">
                <a:solidFill>
                  <a:srgbClr val="7030A0"/>
                </a:solidFill>
                <a:latin typeface="+mn-lt"/>
              </a:rPr>
              <a:t>How to Define Languages</a:t>
            </a:r>
          </a:p>
        </p:txBody>
      </p:sp>
      <p:pic>
        <p:nvPicPr>
          <p:cNvPr id="4" name="Picture 2" descr="NUML Logo PNG Vector (EPS) Free Download">
            <a:extLst>
              <a:ext uri="{FF2B5EF4-FFF2-40B4-BE49-F238E27FC236}">
                <a16:creationId xmlns:a16="http://schemas.microsoft.com/office/drawing/2014/main" id="{4DFDD608-FADE-4BDA-85AD-75499383BF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244" y="1050131"/>
            <a:ext cx="1927513" cy="17859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 and </a:t>
            </a:r>
            <a:r>
              <a:rPr lang="en-US" dirty="0"/>
              <a:t>Valid/In-valid </a:t>
            </a:r>
            <a:r>
              <a:rPr lang="en-US" dirty="0" smtClean="0"/>
              <a:t>alphabets</a:t>
            </a:r>
            <a:endParaRPr lang="en-US" dirty="0"/>
          </a:p>
        </p:txBody>
      </p:sp>
      <p:sp>
        <p:nvSpPr>
          <p:cNvPr id="3" name="Content Placeholder 2"/>
          <p:cNvSpPr>
            <a:spLocks noGrp="1"/>
          </p:cNvSpPr>
          <p:nvPr>
            <p:ph idx="1"/>
          </p:nvPr>
        </p:nvSpPr>
        <p:spPr>
          <a:xfrm>
            <a:off x="838200" y="2362200"/>
            <a:ext cx="7693025" cy="4495800"/>
          </a:xfrm>
        </p:spPr>
        <p:txBody>
          <a:bodyPr/>
          <a:lstStyle/>
          <a:p>
            <a:pPr algn="just"/>
            <a:r>
              <a:rPr lang="en-US" sz="1800" dirty="0"/>
              <a:t>Words</a:t>
            </a:r>
          </a:p>
          <a:p>
            <a:pPr lvl="1" algn="just"/>
            <a:r>
              <a:rPr lang="en-US" sz="1800" dirty="0"/>
              <a:t>Words are strings belonging to some language</a:t>
            </a:r>
          </a:p>
          <a:p>
            <a:pPr lvl="1" algn="just"/>
            <a:r>
              <a:rPr lang="en-US" sz="1800" dirty="0"/>
              <a:t>All words are strings, but not all strings are words.</a:t>
            </a:r>
          </a:p>
          <a:p>
            <a:pPr lvl="1" algn="just"/>
            <a:r>
              <a:rPr lang="en-US" sz="1800" dirty="0"/>
              <a:t>Example solve on Board</a:t>
            </a:r>
          </a:p>
          <a:p>
            <a:pPr algn="just"/>
            <a:r>
              <a:rPr lang="en-US" sz="1800" dirty="0"/>
              <a:t>Valid/In-valid </a:t>
            </a:r>
            <a:r>
              <a:rPr lang="en-US" sz="1800" dirty="0" smtClean="0"/>
              <a:t>alphabets</a:t>
            </a:r>
          </a:p>
          <a:p>
            <a:pPr lvl="1" algn="just"/>
            <a:r>
              <a:rPr lang="en-US" sz="1800" dirty="0"/>
              <a:t>While defining an alphabet of letters consisting of more than one symbols, no letter should be started with any other the letter of the same alphabet i.e. one letter should not be the prefix of another. However, a letter may be ended in the letter of same alphabet i.e. one letter may be the suffix of </a:t>
            </a:r>
            <a:r>
              <a:rPr lang="en-US" sz="1800" dirty="0" smtClean="0"/>
              <a:t>another</a:t>
            </a:r>
          </a:p>
          <a:p>
            <a:pPr lvl="2" algn="just"/>
            <a:r>
              <a:rPr lang="el-GR" sz="1800" dirty="0"/>
              <a:t>Σ= { </a:t>
            </a:r>
            <a:r>
              <a:rPr lang="en-US" sz="1800" dirty="0"/>
              <a:t>a , b } ( Valid Alphabet) </a:t>
            </a:r>
            <a:endParaRPr lang="en-US" sz="1800" dirty="0" smtClean="0"/>
          </a:p>
          <a:p>
            <a:pPr lvl="2" algn="just"/>
            <a:r>
              <a:rPr lang="el-GR" sz="1800" dirty="0" smtClean="0"/>
              <a:t>Σ</a:t>
            </a:r>
            <a:r>
              <a:rPr lang="el-GR" sz="1800" dirty="0"/>
              <a:t>= { </a:t>
            </a:r>
            <a:r>
              <a:rPr lang="en-US" sz="1800" dirty="0"/>
              <a:t>a , b , cd } ( Valid Alphabet) </a:t>
            </a:r>
            <a:endParaRPr lang="en-US" sz="1800" dirty="0" smtClean="0"/>
          </a:p>
          <a:p>
            <a:pPr lvl="2" algn="just"/>
            <a:r>
              <a:rPr lang="el-GR" sz="1800" dirty="0" smtClean="0"/>
              <a:t>Σ</a:t>
            </a:r>
            <a:r>
              <a:rPr lang="el-GR" sz="1800" dirty="0"/>
              <a:t>= { </a:t>
            </a:r>
            <a:r>
              <a:rPr lang="en-US" sz="1800" dirty="0"/>
              <a:t>a , b , ac } ( Invalid Alphabet)</a:t>
            </a:r>
          </a:p>
        </p:txBody>
      </p:sp>
    </p:spTree>
    <p:extLst>
      <p:ext uri="{BB962C8B-B14F-4D97-AF65-F5344CB8AC3E}">
        <p14:creationId xmlns:p14="http://schemas.microsoft.com/office/powerpoint/2010/main" val="404721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Length of Strings</a:t>
            </a:r>
          </a:p>
        </p:txBody>
      </p:sp>
      <p:sp>
        <p:nvSpPr>
          <p:cNvPr id="3" name="Content Placeholder 2"/>
          <p:cNvSpPr>
            <a:spLocks noGrp="1"/>
          </p:cNvSpPr>
          <p:nvPr>
            <p:ph idx="1"/>
          </p:nvPr>
        </p:nvSpPr>
        <p:spPr/>
        <p:txBody>
          <a:bodyPr/>
          <a:lstStyle/>
          <a:p>
            <a:r>
              <a:rPr lang="en-US" dirty="0"/>
              <a:t>Length of Strings</a:t>
            </a:r>
          </a:p>
          <a:p>
            <a:pPr lvl="1"/>
            <a:r>
              <a:rPr lang="en-US" dirty="0"/>
              <a:t>The length of string s, denoted by |s|, is the number of letters in the string</a:t>
            </a:r>
          </a:p>
          <a:p>
            <a:pPr lvl="2"/>
            <a:r>
              <a:rPr lang="en-US" dirty="0"/>
              <a:t>∑={</a:t>
            </a:r>
            <a:r>
              <a:rPr lang="en-US" dirty="0" err="1"/>
              <a:t>a,b</a:t>
            </a:r>
            <a:r>
              <a:rPr lang="en-US" dirty="0"/>
              <a:t>}</a:t>
            </a:r>
          </a:p>
          <a:p>
            <a:pPr lvl="3"/>
            <a:r>
              <a:rPr lang="en-US" dirty="0"/>
              <a:t>s=</a:t>
            </a:r>
            <a:r>
              <a:rPr lang="en-US" dirty="0" err="1"/>
              <a:t>ababa</a:t>
            </a:r>
            <a:endParaRPr lang="en-US" dirty="0"/>
          </a:p>
          <a:p>
            <a:pPr lvl="3"/>
            <a:r>
              <a:rPr lang="en-US" dirty="0"/>
              <a:t>|s|=5</a:t>
            </a:r>
          </a:p>
          <a:p>
            <a:pPr lvl="2"/>
            <a:r>
              <a:rPr lang="de-DE" dirty="0"/>
              <a:t>∑= {B, aB, bab, d}</a:t>
            </a:r>
          </a:p>
          <a:p>
            <a:pPr lvl="3"/>
            <a:r>
              <a:rPr lang="en-US" dirty="0"/>
              <a:t>s=</a:t>
            </a:r>
            <a:r>
              <a:rPr lang="en-US" dirty="0" err="1"/>
              <a:t>BaBbabBd</a:t>
            </a:r>
            <a:endParaRPr lang="en-US" dirty="0"/>
          </a:p>
          <a:p>
            <a:pPr lvl="3"/>
            <a:r>
              <a:rPr lang="en-US" dirty="0"/>
              <a:t>What is the Length of This String ?</a:t>
            </a:r>
          </a:p>
        </p:txBody>
      </p:sp>
    </p:spTree>
    <p:extLst>
      <p:ext uri="{BB962C8B-B14F-4D97-AF65-F5344CB8AC3E}">
        <p14:creationId xmlns:p14="http://schemas.microsoft.com/office/powerpoint/2010/main" val="728778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Reverse of String</a:t>
            </a:r>
          </a:p>
        </p:txBody>
      </p:sp>
      <p:sp>
        <p:nvSpPr>
          <p:cNvPr id="3" name="Content Placeholder 2"/>
          <p:cNvSpPr>
            <a:spLocks noGrp="1"/>
          </p:cNvSpPr>
          <p:nvPr>
            <p:ph idx="1"/>
          </p:nvPr>
        </p:nvSpPr>
        <p:spPr/>
        <p:txBody>
          <a:bodyPr/>
          <a:lstStyle/>
          <a:p>
            <a:r>
              <a:rPr lang="en-US" dirty="0"/>
              <a:t>Reverse of String</a:t>
            </a:r>
          </a:p>
          <a:p>
            <a:pPr lvl="1"/>
            <a:r>
              <a:rPr lang="en-US" dirty="0"/>
              <a:t>Reverse of a string s denoted by Rev(s) or </a:t>
            </a:r>
            <a:r>
              <a:rPr lang="en-US" dirty="0" err="1"/>
              <a:t>sr</a:t>
            </a:r>
            <a:r>
              <a:rPr lang="en-US" dirty="0"/>
              <a:t>, is obtained by writing the letters of s in reverse order.</a:t>
            </a:r>
          </a:p>
          <a:p>
            <a:pPr lvl="2"/>
            <a:r>
              <a:rPr lang="en-US" dirty="0"/>
              <a:t>If s=</a:t>
            </a:r>
            <a:r>
              <a:rPr lang="en-US" dirty="0" err="1"/>
              <a:t>abc</a:t>
            </a:r>
            <a:r>
              <a:rPr lang="en-US" dirty="0"/>
              <a:t> is a string defined over ∑={</a:t>
            </a:r>
            <a:r>
              <a:rPr lang="en-US" dirty="0" err="1"/>
              <a:t>a,b,c</a:t>
            </a:r>
            <a:r>
              <a:rPr lang="en-US" dirty="0"/>
              <a:t>}</a:t>
            </a:r>
          </a:p>
          <a:p>
            <a:pPr lvl="2"/>
            <a:r>
              <a:rPr lang="en-US" dirty="0"/>
              <a:t>then Rev(s) </a:t>
            </a:r>
            <a:r>
              <a:rPr lang="en-US" sz="400" dirty="0"/>
              <a:t>r </a:t>
            </a:r>
            <a:r>
              <a:rPr lang="en-US" dirty="0"/>
              <a:t>= </a:t>
            </a:r>
            <a:r>
              <a:rPr lang="en-US" dirty="0" err="1"/>
              <a:t>cba</a:t>
            </a:r>
            <a:endParaRPr lang="en-US" dirty="0"/>
          </a:p>
          <a:p>
            <a:pPr lvl="2"/>
            <a:r>
              <a:rPr lang="de-DE" dirty="0"/>
              <a:t>∑= {B, aB, bab, d}</a:t>
            </a:r>
          </a:p>
          <a:p>
            <a:pPr lvl="2"/>
            <a:r>
              <a:rPr lang="en-US" dirty="0"/>
              <a:t>s=</a:t>
            </a:r>
            <a:r>
              <a:rPr lang="en-US" dirty="0" err="1"/>
              <a:t>BaBbabBd</a:t>
            </a:r>
            <a:endParaRPr lang="en-US" dirty="0"/>
          </a:p>
          <a:p>
            <a:pPr lvl="2"/>
            <a:r>
              <a:rPr lang="en-US" dirty="0"/>
              <a:t>What the Rev(s)</a:t>
            </a:r>
          </a:p>
        </p:txBody>
      </p:sp>
    </p:spTree>
    <p:extLst>
      <p:ext uri="{BB962C8B-B14F-4D97-AF65-F5344CB8AC3E}">
        <p14:creationId xmlns:p14="http://schemas.microsoft.com/office/powerpoint/2010/main" val="4264273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Languages</a:t>
            </a:r>
          </a:p>
        </p:txBody>
      </p:sp>
      <p:sp>
        <p:nvSpPr>
          <p:cNvPr id="3" name="Content Placeholder 2"/>
          <p:cNvSpPr>
            <a:spLocks noGrp="1"/>
          </p:cNvSpPr>
          <p:nvPr>
            <p:ph idx="1"/>
          </p:nvPr>
        </p:nvSpPr>
        <p:spPr/>
        <p:txBody>
          <a:bodyPr/>
          <a:lstStyle/>
          <a:p>
            <a:r>
              <a:rPr lang="en-US" dirty="0"/>
              <a:t>Introduction to languages</a:t>
            </a:r>
          </a:p>
          <a:p>
            <a:pPr lvl="1"/>
            <a:r>
              <a:rPr lang="en-US" dirty="0"/>
              <a:t>Formal Languages (Syntactic languages)</a:t>
            </a:r>
          </a:p>
          <a:p>
            <a:pPr lvl="2"/>
            <a:r>
              <a:rPr lang="en-US" dirty="0"/>
              <a:t>Base on some syntax.</a:t>
            </a:r>
          </a:p>
          <a:p>
            <a:pPr lvl="2"/>
            <a:r>
              <a:rPr lang="en-US" dirty="0"/>
              <a:t>Syntax is important</a:t>
            </a:r>
          </a:p>
          <a:p>
            <a:pPr lvl="2"/>
            <a:r>
              <a:rPr lang="en-US" dirty="0"/>
              <a:t>Check for errors</a:t>
            </a:r>
          </a:p>
          <a:p>
            <a:pPr lvl="1"/>
            <a:r>
              <a:rPr lang="en-US" dirty="0"/>
              <a:t>Informal Languages (Semantic languages)</a:t>
            </a:r>
          </a:p>
          <a:p>
            <a:pPr lvl="2"/>
            <a:r>
              <a:rPr lang="en-US" dirty="0"/>
              <a:t>Base on meaning</a:t>
            </a:r>
          </a:p>
          <a:p>
            <a:pPr lvl="2"/>
            <a:r>
              <a:rPr lang="en-US" dirty="0"/>
              <a:t>Check for meaning</a:t>
            </a:r>
          </a:p>
          <a:p>
            <a:pPr lvl="2"/>
            <a:r>
              <a:rPr lang="en-US" dirty="0"/>
              <a:t>Like type mismatch</a:t>
            </a:r>
          </a:p>
          <a:p>
            <a:pPr lvl="2"/>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p:spPr>
        <p:txBody>
          <a:bodyPr/>
          <a:lstStyle/>
          <a:p>
            <a:fld id="{2A50FA13-DD26-4022-9543-FB6577B0D621}" type="slidenum">
              <a:rPr lang="en-US" smtClean="0"/>
              <a:pPr/>
              <a:t>3</a:t>
            </a:fld>
            <a:endParaRPr lang="en-US" smtClean="0"/>
          </a:p>
        </p:txBody>
      </p:sp>
      <p:sp>
        <p:nvSpPr>
          <p:cNvPr id="14339" name="Rectangle 2"/>
          <p:cNvSpPr>
            <a:spLocks noGrp="1" noChangeArrowheads="1"/>
          </p:cNvSpPr>
          <p:nvPr>
            <p:ph type="title"/>
          </p:nvPr>
        </p:nvSpPr>
        <p:spPr/>
        <p:txBody>
          <a:bodyPr/>
          <a:lstStyle/>
          <a:p>
            <a:pPr eaLnBrk="1" hangingPunct="1"/>
            <a:r>
              <a:rPr lang="en-US" smtClean="0"/>
              <a:t>What is Automata Theory?</a:t>
            </a:r>
          </a:p>
        </p:txBody>
      </p:sp>
      <p:sp>
        <p:nvSpPr>
          <p:cNvPr id="45059" name="Rectangle 3"/>
          <p:cNvSpPr>
            <a:spLocks noGrp="1" noChangeArrowheads="1"/>
          </p:cNvSpPr>
          <p:nvPr>
            <p:ph type="body" idx="1"/>
          </p:nvPr>
        </p:nvSpPr>
        <p:spPr/>
        <p:txBody>
          <a:bodyPr/>
          <a:lstStyle/>
          <a:p>
            <a:pPr eaLnBrk="1" hangingPunct="1">
              <a:lnSpc>
                <a:spcPct val="90000"/>
              </a:lnSpc>
            </a:pPr>
            <a:r>
              <a:rPr lang="en-US" sz="2800" i="1" smtClean="0"/>
              <a:t>Study of abstract computing devices, or “machines”</a:t>
            </a:r>
          </a:p>
          <a:p>
            <a:pPr eaLnBrk="1" hangingPunct="1">
              <a:lnSpc>
                <a:spcPct val="90000"/>
              </a:lnSpc>
            </a:pPr>
            <a:r>
              <a:rPr lang="en-US" sz="2800" smtClean="0">
                <a:solidFill>
                  <a:srgbClr val="FF0000"/>
                </a:solidFill>
              </a:rPr>
              <a:t>Automaton = an abstract computing device</a:t>
            </a:r>
          </a:p>
          <a:p>
            <a:pPr lvl="1" eaLnBrk="1" hangingPunct="1">
              <a:lnSpc>
                <a:spcPct val="90000"/>
              </a:lnSpc>
            </a:pPr>
            <a:r>
              <a:rPr lang="en-US" sz="2400" u="sng" smtClean="0">
                <a:solidFill>
                  <a:schemeClr val="bg2"/>
                </a:solidFill>
              </a:rPr>
              <a:t>Note:</a:t>
            </a:r>
            <a:r>
              <a:rPr lang="en-US" sz="2400" smtClean="0">
                <a:solidFill>
                  <a:schemeClr val="bg2"/>
                </a:solidFill>
              </a:rPr>
              <a:t> A “device” need not even be a physical hardware!</a:t>
            </a:r>
          </a:p>
          <a:p>
            <a:pPr eaLnBrk="1" hangingPunct="1">
              <a:lnSpc>
                <a:spcPct val="90000"/>
              </a:lnSpc>
            </a:pPr>
            <a:r>
              <a:rPr lang="en-US" sz="2800" smtClean="0">
                <a:solidFill>
                  <a:srgbClr val="0070C0"/>
                </a:solidFill>
              </a:rPr>
              <a:t>A fundamental question in computer science: </a:t>
            </a:r>
          </a:p>
          <a:p>
            <a:pPr lvl="1" eaLnBrk="1" hangingPunct="1">
              <a:lnSpc>
                <a:spcPct val="90000"/>
              </a:lnSpc>
            </a:pPr>
            <a:r>
              <a:rPr lang="en-US" sz="2400" smtClean="0">
                <a:solidFill>
                  <a:srgbClr val="0070C0"/>
                </a:solidFill>
              </a:rPr>
              <a:t>Find out what different models of machines can do and cannot do</a:t>
            </a:r>
          </a:p>
          <a:p>
            <a:pPr lvl="1" eaLnBrk="1" hangingPunct="1">
              <a:lnSpc>
                <a:spcPct val="90000"/>
              </a:lnSpc>
            </a:pPr>
            <a:r>
              <a:rPr lang="en-US" sz="2400" smtClean="0"/>
              <a:t>The </a:t>
            </a:r>
            <a:r>
              <a:rPr lang="en-US" sz="2400" i="1" smtClean="0"/>
              <a:t>theory of computation</a:t>
            </a:r>
          </a:p>
          <a:p>
            <a:pPr eaLnBrk="1" hangingPunct="1">
              <a:lnSpc>
                <a:spcPct val="90000"/>
              </a:lnSpc>
            </a:pPr>
            <a:r>
              <a:rPr lang="en-US" sz="2800" smtClean="0"/>
              <a:t>Computability vs. Complexity</a:t>
            </a:r>
            <a:endParaRPr lang="en-US" sz="2800" i="1" smtClean="0"/>
          </a:p>
        </p:txBody>
      </p:sp>
    </p:spTree>
    <p:extLst>
      <p:ext uri="{BB962C8B-B14F-4D97-AF65-F5344CB8AC3E}">
        <p14:creationId xmlns:p14="http://schemas.microsoft.com/office/powerpoint/2010/main" val="952551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Effect transition="in" filter="blinds(horizontal)">
                                      <p:cBhvr>
                                        <p:cTn id="7" dur="500"/>
                                        <p:tgtEl>
                                          <p:spTgt spid="450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059">
                                            <p:txEl>
                                              <p:pRg st="1" end="1"/>
                                            </p:txEl>
                                          </p:spTgt>
                                        </p:tgtEl>
                                        <p:attrNameLst>
                                          <p:attrName>style.visibility</p:attrName>
                                        </p:attrNameLst>
                                      </p:cBhvr>
                                      <p:to>
                                        <p:strVal val="visible"/>
                                      </p:to>
                                    </p:set>
                                    <p:animEffect transition="in" filter="blinds(horizontal)">
                                      <p:cBhvr>
                                        <p:cTn id="12" dur="500"/>
                                        <p:tgtEl>
                                          <p:spTgt spid="45059">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5059">
                                            <p:txEl>
                                              <p:pRg st="2" end="2"/>
                                            </p:txEl>
                                          </p:spTgt>
                                        </p:tgtEl>
                                        <p:attrNameLst>
                                          <p:attrName>style.visibility</p:attrName>
                                        </p:attrNameLst>
                                      </p:cBhvr>
                                      <p:to>
                                        <p:strVal val="visible"/>
                                      </p:to>
                                    </p:set>
                                    <p:animEffect transition="in" filter="blinds(horizontal)">
                                      <p:cBhvr>
                                        <p:cTn id="15" dur="500"/>
                                        <p:tgtEl>
                                          <p:spTgt spid="4505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5059">
                                            <p:txEl>
                                              <p:pRg st="3" end="3"/>
                                            </p:txEl>
                                          </p:spTgt>
                                        </p:tgtEl>
                                        <p:attrNameLst>
                                          <p:attrName>style.visibility</p:attrName>
                                        </p:attrNameLst>
                                      </p:cBhvr>
                                      <p:to>
                                        <p:strVal val="visible"/>
                                      </p:to>
                                    </p:set>
                                    <p:animEffect transition="in" filter="blinds(horizontal)">
                                      <p:cBhvr>
                                        <p:cTn id="20" dur="500"/>
                                        <p:tgtEl>
                                          <p:spTgt spid="45059">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45059">
                                            <p:txEl>
                                              <p:pRg st="4" end="4"/>
                                            </p:txEl>
                                          </p:spTgt>
                                        </p:tgtEl>
                                        <p:attrNameLst>
                                          <p:attrName>style.visibility</p:attrName>
                                        </p:attrNameLst>
                                      </p:cBhvr>
                                      <p:to>
                                        <p:strVal val="visible"/>
                                      </p:to>
                                    </p:set>
                                    <p:animEffect transition="in" filter="blinds(horizontal)">
                                      <p:cBhvr>
                                        <p:cTn id="23" dur="500"/>
                                        <p:tgtEl>
                                          <p:spTgt spid="45059">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45059">
                                            <p:txEl>
                                              <p:pRg st="5" end="5"/>
                                            </p:txEl>
                                          </p:spTgt>
                                        </p:tgtEl>
                                        <p:attrNameLst>
                                          <p:attrName>style.visibility</p:attrName>
                                        </p:attrNameLst>
                                      </p:cBhvr>
                                      <p:to>
                                        <p:strVal val="visible"/>
                                      </p:to>
                                    </p:set>
                                    <p:animEffect transition="in" filter="blinds(horizontal)">
                                      <p:cBhvr>
                                        <p:cTn id="26" dur="500"/>
                                        <p:tgtEl>
                                          <p:spTgt spid="45059">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45059">
                                            <p:txEl>
                                              <p:pRg st="6" end="6"/>
                                            </p:txEl>
                                          </p:spTgt>
                                        </p:tgtEl>
                                        <p:attrNameLst>
                                          <p:attrName>style.visibility</p:attrName>
                                        </p:attrNameLst>
                                      </p:cBhvr>
                                      <p:to>
                                        <p:strVal val="visible"/>
                                      </p:to>
                                    </p:set>
                                    <p:animEffect transition="in" filter="blinds(horizontal)">
                                      <p:cBhvr>
                                        <p:cTn id="31" dur="500"/>
                                        <p:tgtEl>
                                          <p:spTgt spid="450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p:spPr>
        <p:txBody>
          <a:bodyPr/>
          <a:lstStyle/>
          <a:p>
            <a:fld id="{D8F688DB-4E48-4AE6-82C7-D2599A3234E4}" type="slidenum">
              <a:rPr lang="en-US" smtClean="0"/>
              <a:pPr/>
              <a:t>4</a:t>
            </a:fld>
            <a:endParaRPr lang="en-US" smtClean="0"/>
          </a:p>
        </p:txBody>
      </p:sp>
      <p:sp>
        <p:nvSpPr>
          <p:cNvPr id="15363" name="Rectangle 2"/>
          <p:cNvSpPr>
            <a:spLocks noGrp="1" noChangeArrowheads="1"/>
          </p:cNvSpPr>
          <p:nvPr>
            <p:ph type="title"/>
          </p:nvPr>
        </p:nvSpPr>
        <p:spPr/>
        <p:txBody>
          <a:bodyPr/>
          <a:lstStyle/>
          <a:p>
            <a:pPr eaLnBrk="1" hangingPunct="1"/>
            <a:r>
              <a:rPr lang="en-US" smtClean="0"/>
              <a:t>Alan Turing (1912-1954)</a:t>
            </a:r>
          </a:p>
        </p:txBody>
      </p:sp>
      <p:sp>
        <p:nvSpPr>
          <p:cNvPr id="15364" name="Rectangle 3"/>
          <p:cNvSpPr>
            <a:spLocks noGrp="1" noChangeArrowheads="1"/>
          </p:cNvSpPr>
          <p:nvPr>
            <p:ph type="body" idx="1"/>
          </p:nvPr>
        </p:nvSpPr>
        <p:spPr>
          <a:xfrm>
            <a:off x="1487487" y="2410981"/>
            <a:ext cx="6132513" cy="3714750"/>
          </a:xfrm>
        </p:spPr>
        <p:txBody>
          <a:bodyPr/>
          <a:lstStyle/>
          <a:p>
            <a:pPr eaLnBrk="1" hangingPunct="1">
              <a:lnSpc>
                <a:spcPct val="90000"/>
              </a:lnSpc>
            </a:pPr>
            <a:r>
              <a:rPr lang="en-US" sz="2400" dirty="0" smtClean="0"/>
              <a:t>Father of Modern Computer Science</a:t>
            </a:r>
          </a:p>
          <a:p>
            <a:pPr eaLnBrk="1" hangingPunct="1">
              <a:lnSpc>
                <a:spcPct val="90000"/>
              </a:lnSpc>
            </a:pPr>
            <a:r>
              <a:rPr lang="en-US" sz="2400" dirty="0" smtClean="0"/>
              <a:t>English mathematician</a:t>
            </a:r>
          </a:p>
          <a:p>
            <a:pPr eaLnBrk="1" hangingPunct="1">
              <a:lnSpc>
                <a:spcPct val="90000"/>
              </a:lnSpc>
            </a:pPr>
            <a:r>
              <a:rPr lang="en-US" sz="2400" dirty="0" smtClean="0"/>
              <a:t>Studied abstract machines called </a:t>
            </a:r>
            <a:r>
              <a:rPr lang="en-US" sz="2400" b="1" i="1" dirty="0" smtClean="0">
                <a:solidFill>
                  <a:srgbClr val="FF0000"/>
                </a:solidFill>
              </a:rPr>
              <a:t>Turing machines</a:t>
            </a:r>
            <a:r>
              <a:rPr lang="en-US" sz="2400" i="1" dirty="0" smtClean="0"/>
              <a:t> </a:t>
            </a:r>
            <a:r>
              <a:rPr lang="en-US" sz="2400" dirty="0" smtClean="0"/>
              <a:t>even before computers existed</a:t>
            </a:r>
          </a:p>
          <a:p>
            <a:pPr eaLnBrk="1" hangingPunct="1">
              <a:lnSpc>
                <a:spcPct val="90000"/>
              </a:lnSpc>
            </a:pPr>
            <a:r>
              <a:rPr lang="en-US" sz="2400" dirty="0" smtClean="0"/>
              <a:t>Heard of the Turing test?</a:t>
            </a:r>
          </a:p>
        </p:txBody>
      </p:sp>
      <p:pic>
        <p:nvPicPr>
          <p:cNvPr id="15365" name="Picture 5"/>
          <p:cNvPicPr>
            <a:picLocks noChangeAspect="1" noChangeArrowheads="1"/>
          </p:cNvPicPr>
          <p:nvPr/>
        </p:nvPicPr>
        <p:blipFill>
          <a:blip r:embed="rId3" cstate="print"/>
          <a:srcRect/>
          <a:stretch>
            <a:fillRect/>
          </a:stretch>
        </p:blipFill>
        <p:spPr bwMode="auto">
          <a:xfrm>
            <a:off x="7543800" y="2424836"/>
            <a:ext cx="1586344" cy="2451964"/>
          </a:xfrm>
          <a:prstGeom prst="rect">
            <a:avLst/>
          </a:prstGeom>
          <a:noFill/>
          <a:ln w="9525">
            <a:noFill/>
            <a:miter lim="800000"/>
            <a:headEnd/>
            <a:tailEnd/>
          </a:ln>
        </p:spPr>
      </p:pic>
      <p:sp>
        <p:nvSpPr>
          <p:cNvPr id="15366" name="TextBox 6"/>
          <p:cNvSpPr txBox="1">
            <a:spLocks noChangeArrowheads="1"/>
          </p:cNvSpPr>
          <p:nvPr/>
        </p:nvSpPr>
        <p:spPr bwMode="auto">
          <a:xfrm>
            <a:off x="6172200" y="1056731"/>
            <a:ext cx="2663393" cy="646331"/>
          </a:xfrm>
          <a:prstGeom prst="rect">
            <a:avLst/>
          </a:prstGeom>
          <a:noFill/>
          <a:ln w="9525">
            <a:noFill/>
            <a:miter lim="800000"/>
            <a:headEnd/>
            <a:tailEnd/>
          </a:ln>
        </p:spPr>
        <p:txBody>
          <a:bodyPr wrap="square">
            <a:spAutoFit/>
          </a:bodyPr>
          <a:lstStyle/>
          <a:p>
            <a:r>
              <a:rPr lang="en-US" dirty="0"/>
              <a:t>(A pioneer of automata theory)</a:t>
            </a:r>
          </a:p>
        </p:txBody>
      </p:sp>
      <p:pic>
        <p:nvPicPr>
          <p:cNvPr id="15367" name="Picture 9" descr="The Imitation Game (2014) Poster"/>
          <p:cNvPicPr>
            <a:picLocks noChangeAspect="1" noChangeArrowheads="1"/>
          </p:cNvPicPr>
          <p:nvPr/>
        </p:nvPicPr>
        <p:blipFill>
          <a:blip r:embed="rId4" cstate="print"/>
          <a:srcRect/>
          <a:stretch>
            <a:fillRect/>
          </a:stretch>
        </p:blipFill>
        <p:spPr bwMode="auto">
          <a:xfrm>
            <a:off x="773545" y="5029200"/>
            <a:ext cx="1581150" cy="1701800"/>
          </a:xfrm>
          <a:prstGeom prst="rect">
            <a:avLst/>
          </a:prstGeom>
          <a:noFill/>
          <a:ln w="9525">
            <a:noFill/>
            <a:miter lim="800000"/>
            <a:headEnd/>
            <a:tailEnd/>
          </a:ln>
        </p:spPr>
      </p:pic>
    </p:spTree>
    <p:extLst>
      <p:ext uri="{BB962C8B-B14F-4D97-AF65-F5344CB8AC3E}">
        <p14:creationId xmlns:p14="http://schemas.microsoft.com/office/powerpoint/2010/main" val="26144693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p:spPr>
        <p:txBody>
          <a:bodyPr/>
          <a:lstStyle/>
          <a:p>
            <a:fld id="{D84CDEE9-96C7-47B4-ADBA-85E4C4855C5C}" type="slidenum">
              <a:rPr lang="en-US" smtClean="0"/>
              <a:pPr/>
              <a:t>5</a:t>
            </a:fld>
            <a:endParaRPr lang="en-US" smtClean="0"/>
          </a:p>
        </p:txBody>
      </p:sp>
      <p:sp>
        <p:nvSpPr>
          <p:cNvPr id="16387" name="Rectangle 2"/>
          <p:cNvSpPr>
            <a:spLocks noGrp="1" noChangeArrowheads="1"/>
          </p:cNvSpPr>
          <p:nvPr>
            <p:ph type="title"/>
          </p:nvPr>
        </p:nvSpPr>
        <p:spPr/>
        <p:txBody>
          <a:bodyPr/>
          <a:lstStyle/>
          <a:p>
            <a:pPr eaLnBrk="1" hangingPunct="1"/>
            <a:r>
              <a:rPr lang="en-US" smtClean="0"/>
              <a:t>Theory of Computation: A Historical Perspective</a:t>
            </a:r>
          </a:p>
        </p:txBody>
      </p:sp>
      <p:sp>
        <p:nvSpPr>
          <p:cNvPr id="16388" name="Text Box 4"/>
          <p:cNvSpPr txBox="1">
            <a:spLocks noChangeArrowheads="1"/>
          </p:cNvSpPr>
          <p:nvPr/>
        </p:nvSpPr>
        <p:spPr bwMode="auto">
          <a:xfrm>
            <a:off x="1965325" y="2333625"/>
            <a:ext cx="1014413" cy="457200"/>
          </a:xfrm>
          <a:prstGeom prst="rect">
            <a:avLst/>
          </a:prstGeom>
          <a:noFill/>
          <a:ln w="9525">
            <a:noFill/>
            <a:miter lim="800000"/>
            <a:headEnd/>
            <a:tailEnd/>
          </a:ln>
        </p:spPr>
        <p:txBody>
          <a:bodyPr wrap="none">
            <a:spAutoFit/>
          </a:bodyPr>
          <a:lstStyle/>
          <a:p>
            <a:r>
              <a:rPr lang="en-US"/>
              <a:t>1930s</a:t>
            </a:r>
          </a:p>
        </p:txBody>
      </p:sp>
      <p:sp>
        <p:nvSpPr>
          <p:cNvPr id="16389" name="Text Box 5"/>
          <p:cNvSpPr txBox="1">
            <a:spLocks noChangeArrowheads="1"/>
          </p:cNvSpPr>
          <p:nvPr/>
        </p:nvSpPr>
        <p:spPr bwMode="auto">
          <a:xfrm>
            <a:off x="3328988" y="2286000"/>
            <a:ext cx="5326062" cy="1200150"/>
          </a:xfrm>
          <a:prstGeom prst="rect">
            <a:avLst/>
          </a:prstGeom>
          <a:noFill/>
          <a:ln w="9525">
            <a:noFill/>
            <a:miter lim="800000"/>
            <a:headEnd/>
            <a:tailEnd/>
          </a:ln>
        </p:spPr>
        <p:txBody>
          <a:bodyPr wrap="none">
            <a:spAutoFit/>
          </a:bodyPr>
          <a:lstStyle/>
          <a:p>
            <a:pPr>
              <a:buFontTx/>
              <a:buChar char="•"/>
            </a:pPr>
            <a:r>
              <a:rPr lang="en-US"/>
              <a:t> Alan Turing studies </a:t>
            </a:r>
            <a:r>
              <a:rPr lang="en-US">
                <a:solidFill>
                  <a:srgbClr val="FF0000"/>
                </a:solidFill>
              </a:rPr>
              <a:t>Turing machines</a:t>
            </a:r>
          </a:p>
          <a:p>
            <a:pPr>
              <a:buFontTx/>
              <a:buChar char="•"/>
            </a:pPr>
            <a:r>
              <a:rPr lang="en-US"/>
              <a:t> </a:t>
            </a:r>
            <a:r>
              <a:rPr lang="en-US">
                <a:solidFill>
                  <a:srgbClr val="FF0000"/>
                </a:solidFill>
              </a:rPr>
              <a:t>Decidability</a:t>
            </a:r>
          </a:p>
          <a:p>
            <a:pPr>
              <a:buFontTx/>
              <a:buChar char="•"/>
            </a:pPr>
            <a:r>
              <a:rPr lang="en-US"/>
              <a:t> </a:t>
            </a:r>
            <a:r>
              <a:rPr lang="en-US">
                <a:solidFill>
                  <a:srgbClr val="FF0000"/>
                </a:solidFill>
              </a:rPr>
              <a:t>Halting problem</a:t>
            </a:r>
          </a:p>
        </p:txBody>
      </p:sp>
      <p:sp>
        <p:nvSpPr>
          <p:cNvPr id="16390" name="Text Box 6"/>
          <p:cNvSpPr txBox="1">
            <a:spLocks noChangeArrowheads="1"/>
          </p:cNvSpPr>
          <p:nvPr/>
        </p:nvSpPr>
        <p:spPr bwMode="auto">
          <a:xfrm>
            <a:off x="1371600" y="3505200"/>
            <a:ext cx="1793875" cy="457200"/>
          </a:xfrm>
          <a:prstGeom prst="rect">
            <a:avLst/>
          </a:prstGeom>
          <a:noFill/>
          <a:ln w="9525">
            <a:noFill/>
            <a:miter lim="800000"/>
            <a:headEnd/>
            <a:tailEnd/>
          </a:ln>
        </p:spPr>
        <p:txBody>
          <a:bodyPr wrap="none">
            <a:spAutoFit/>
          </a:bodyPr>
          <a:lstStyle/>
          <a:p>
            <a:r>
              <a:rPr lang="en-US"/>
              <a:t>1940-1950s</a:t>
            </a:r>
          </a:p>
        </p:txBody>
      </p:sp>
      <p:sp>
        <p:nvSpPr>
          <p:cNvPr id="16391" name="Text Box 7"/>
          <p:cNvSpPr txBox="1">
            <a:spLocks noChangeArrowheads="1"/>
          </p:cNvSpPr>
          <p:nvPr/>
        </p:nvSpPr>
        <p:spPr bwMode="auto">
          <a:xfrm>
            <a:off x="3268663" y="3533775"/>
            <a:ext cx="5187950" cy="1570038"/>
          </a:xfrm>
          <a:prstGeom prst="rect">
            <a:avLst/>
          </a:prstGeom>
          <a:noFill/>
          <a:ln w="9525">
            <a:noFill/>
            <a:miter lim="800000"/>
            <a:headEnd/>
            <a:tailEnd/>
          </a:ln>
        </p:spPr>
        <p:txBody>
          <a:bodyPr wrap="none">
            <a:spAutoFit/>
          </a:bodyPr>
          <a:lstStyle/>
          <a:p>
            <a:pPr>
              <a:buFontTx/>
              <a:buChar char="•"/>
            </a:pPr>
            <a:r>
              <a:rPr lang="en-US"/>
              <a:t> “</a:t>
            </a:r>
            <a:r>
              <a:rPr lang="en-US">
                <a:solidFill>
                  <a:srgbClr val="FF0000"/>
                </a:solidFill>
              </a:rPr>
              <a:t>Finite automata</a:t>
            </a:r>
            <a:r>
              <a:rPr lang="en-US"/>
              <a:t>” machines studied</a:t>
            </a:r>
          </a:p>
          <a:p>
            <a:pPr>
              <a:buFontTx/>
              <a:buChar char="•"/>
            </a:pPr>
            <a:r>
              <a:rPr lang="en-US"/>
              <a:t>  Noam Chomsky proposes the </a:t>
            </a:r>
            <a:br>
              <a:rPr lang="en-US"/>
            </a:br>
            <a:r>
              <a:rPr lang="en-US"/>
              <a:t>   “</a:t>
            </a:r>
            <a:r>
              <a:rPr lang="en-US">
                <a:solidFill>
                  <a:srgbClr val="FF0000"/>
                </a:solidFill>
              </a:rPr>
              <a:t>Chomsky Hierarchy</a:t>
            </a:r>
            <a:r>
              <a:rPr lang="en-US"/>
              <a:t>” for formal </a:t>
            </a:r>
            <a:br>
              <a:rPr lang="en-US"/>
            </a:br>
            <a:r>
              <a:rPr lang="en-US"/>
              <a:t>    languages</a:t>
            </a:r>
          </a:p>
        </p:txBody>
      </p:sp>
      <p:sp>
        <p:nvSpPr>
          <p:cNvPr id="16392" name="Text Box 8"/>
          <p:cNvSpPr txBox="1">
            <a:spLocks noChangeArrowheads="1"/>
          </p:cNvSpPr>
          <p:nvPr/>
        </p:nvSpPr>
        <p:spPr bwMode="auto">
          <a:xfrm>
            <a:off x="1887538" y="5168900"/>
            <a:ext cx="862012" cy="457200"/>
          </a:xfrm>
          <a:prstGeom prst="rect">
            <a:avLst/>
          </a:prstGeom>
          <a:noFill/>
          <a:ln w="9525">
            <a:noFill/>
            <a:miter lim="800000"/>
            <a:headEnd/>
            <a:tailEnd/>
          </a:ln>
        </p:spPr>
        <p:txBody>
          <a:bodyPr wrap="none">
            <a:spAutoFit/>
          </a:bodyPr>
          <a:lstStyle/>
          <a:p>
            <a:r>
              <a:rPr lang="en-US"/>
              <a:t>1969</a:t>
            </a:r>
          </a:p>
        </p:txBody>
      </p:sp>
      <p:sp>
        <p:nvSpPr>
          <p:cNvPr id="16393" name="Text Box 9"/>
          <p:cNvSpPr txBox="1">
            <a:spLocks noChangeArrowheads="1"/>
          </p:cNvSpPr>
          <p:nvPr/>
        </p:nvSpPr>
        <p:spPr bwMode="auto">
          <a:xfrm>
            <a:off x="3251200" y="5121275"/>
            <a:ext cx="5476875" cy="830263"/>
          </a:xfrm>
          <a:prstGeom prst="rect">
            <a:avLst/>
          </a:prstGeom>
          <a:noFill/>
          <a:ln w="9525">
            <a:noFill/>
            <a:miter lim="800000"/>
            <a:headEnd/>
            <a:tailEnd/>
          </a:ln>
        </p:spPr>
        <p:txBody>
          <a:bodyPr wrap="none">
            <a:spAutoFit/>
          </a:bodyPr>
          <a:lstStyle/>
          <a:p>
            <a:r>
              <a:rPr lang="en-US"/>
              <a:t>Cook introduces “intractable” problems</a:t>
            </a:r>
            <a:br>
              <a:rPr lang="en-US"/>
            </a:br>
            <a:r>
              <a:rPr lang="en-US"/>
              <a:t> or “</a:t>
            </a:r>
            <a:r>
              <a:rPr lang="en-US">
                <a:solidFill>
                  <a:srgbClr val="FF0000"/>
                </a:solidFill>
              </a:rPr>
              <a:t>NP-Hard</a:t>
            </a:r>
            <a:r>
              <a:rPr lang="en-US"/>
              <a:t>” problems</a:t>
            </a:r>
          </a:p>
        </p:txBody>
      </p:sp>
      <p:sp>
        <p:nvSpPr>
          <p:cNvPr id="16394" name="Text Box 11"/>
          <p:cNvSpPr txBox="1">
            <a:spLocks noChangeArrowheads="1"/>
          </p:cNvSpPr>
          <p:nvPr/>
        </p:nvSpPr>
        <p:spPr bwMode="auto">
          <a:xfrm>
            <a:off x="1905000" y="5867400"/>
            <a:ext cx="963613" cy="457200"/>
          </a:xfrm>
          <a:prstGeom prst="rect">
            <a:avLst/>
          </a:prstGeom>
          <a:noFill/>
          <a:ln w="9525">
            <a:noFill/>
            <a:miter lim="800000"/>
            <a:headEnd/>
            <a:tailEnd/>
          </a:ln>
        </p:spPr>
        <p:txBody>
          <a:bodyPr wrap="none">
            <a:spAutoFit/>
          </a:bodyPr>
          <a:lstStyle/>
          <a:p>
            <a:r>
              <a:rPr lang="en-US"/>
              <a:t>1970-</a:t>
            </a:r>
          </a:p>
        </p:txBody>
      </p:sp>
      <p:sp>
        <p:nvSpPr>
          <p:cNvPr id="16395" name="Text Box 12"/>
          <p:cNvSpPr txBox="1">
            <a:spLocks noChangeArrowheads="1"/>
          </p:cNvSpPr>
          <p:nvPr/>
        </p:nvSpPr>
        <p:spPr bwMode="auto">
          <a:xfrm>
            <a:off x="3268663" y="5819775"/>
            <a:ext cx="5913437" cy="830263"/>
          </a:xfrm>
          <a:prstGeom prst="rect">
            <a:avLst/>
          </a:prstGeom>
          <a:noFill/>
          <a:ln w="9525">
            <a:noFill/>
            <a:miter lim="800000"/>
            <a:headEnd/>
            <a:tailEnd/>
          </a:ln>
        </p:spPr>
        <p:txBody>
          <a:bodyPr wrap="none">
            <a:spAutoFit/>
          </a:bodyPr>
          <a:lstStyle/>
          <a:p>
            <a:r>
              <a:rPr lang="en-US"/>
              <a:t>Modern computer science: </a:t>
            </a:r>
            <a:r>
              <a:rPr lang="en-US">
                <a:solidFill>
                  <a:srgbClr val="FF0000"/>
                </a:solidFill>
              </a:rPr>
              <a:t>compilers</a:t>
            </a:r>
            <a:r>
              <a:rPr lang="en-US"/>
              <a:t>, </a:t>
            </a:r>
            <a:br>
              <a:rPr lang="en-US"/>
            </a:br>
            <a:r>
              <a:rPr lang="en-US">
                <a:solidFill>
                  <a:srgbClr val="FF0000"/>
                </a:solidFill>
              </a:rPr>
              <a:t>computational &amp; complexity theory</a:t>
            </a:r>
            <a:r>
              <a:rPr lang="en-US"/>
              <a:t> evolve</a:t>
            </a:r>
          </a:p>
        </p:txBody>
      </p:sp>
      <p:sp>
        <p:nvSpPr>
          <p:cNvPr id="16396" name="Line 13"/>
          <p:cNvSpPr>
            <a:spLocks noChangeShapeType="1"/>
          </p:cNvSpPr>
          <p:nvPr/>
        </p:nvSpPr>
        <p:spPr bwMode="auto">
          <a:xfrm>
            <a:off x="1143000" y="3429000"/>
            <a:ext cx="7467600" cy="0"/>
          </a:xfrm>
          <a:prstGeom prst="line">
            <a:avLst/>
          </a:prstGeom>
          <a:noFill/>
          <a:ln w="9525">
            <a:solidFill>
              <a:schemeClr val="tx1"/>
            </a:solidFill>
            <a:round/>
            <a:headEnd/>
            <a:tailEnd/>
          </a:ln>
        </p:spPr>
        <p:txBody>
          <a:bodyPr wrap="none" anchor="ctr"/>
          <a:lstStyle/>
          <a:p>
            <a:endParaRPr lang="en-US"/>
          </a:p>
        </p:txBody>
      </p:sp>
      <p:sp>
        <p:nvSpPr>
          <p:cNvPr id="16397" name="Line 14"/>
          <p:cNvSpPr>
            <a:spLocks noChangeShapeType="1"/>
          </p:cNvSpPr>
          <p:nvPr/>
        </p:nvSpPr>
        <p:spPr bwMode="auto">
          <a:xfrm>
            <a:off x="1066800" y="5029200"/>
            <a:ext cx="7467600" cy="0"/>
          </a:xfrm>
          <a:prstGeom prst="line">
            <a:avLst/>
          </a:prstGeom>
          <a:noFill/>
          <a:ln w="9525">
            <a:solidFill>
              <a:schemeClr val="tx1"/>
            </a:solidFill>
            <a:round/>
            <a:headEnd/>
            <a:tailEnd/>
          </a:ln>
        </p:spPr>
        <p:txBody>
          <a:bodyPr wrap="none" anchor="ctr"/>
          <a:lstStyle/>
          <a:p>
            <a:endParaRPr lang="en-US"/>
          </a:p>
        </p:txBody>
      </p:sp>
      <p:sp>
        <p:nvSpPr>
          <p:cNvPr id="16398" name="Line 15"/>
          <p:cNvSpPr>
            <a:spLocks noChangeShapeType="1"/>
          </p:cNvSpPr>
          <p:nvPr/>
        </p:nvSpPr>
        <p:spPr bwMode="auto">
          <a:xfrm>
            <a:off x="1066800" y="5867400"/>
            <a:ext cx="7467600" cy="0"/>
          </a:xfrm>
          <a:prstGeom prst="line">
            <a:avLst/>
          </a:prstGeom>
          <a:noFill/>
          <a:ln w="9525">
            <a:solidFill>
              <a:schemeClr val="tx1"/>
            </a:solidFill>
            <a:round/>
            <a:headEnd/>
            <a:tailEnd/>
          </a:ln>
        </p:spPr>
        <p:txBody>
          <a:bodyPr wrap="none" anchor="ctr"/>
          <a:lstStyle/>
          <a:p>
            <a:endParaRPr lang="en-US"/>
          </a:p>
        </p:txBody>
      </p:sp>
      <p:sp>
        <p:nvSpPr>
          <p:cNvPr id="16399" name="Line 16"/>
          <p:cNvSpPr>
            <a:spLocks noChangeShapeType="1"/>
          </p:cNvSpPr>
          <p:nvPr/>
        </p:nvSpPr>
        <p:spPr bwMode="auto">
          <a:xfrm>
            <a:off x="3124200" y="2209800"/>
            <a:ext cx="0" cy="4419600"/>
          </a:xfrm>
          <a:prstGeom prst="line">
            <a:avLst/>
          </a:prstGeom>
          <a:noFill/>
          <a:ln w="9525">
            <a:solidFill>
              <a:schemeClr val="tx1"/>
            </a:solidFill>
            <a:round/>
            <a:headEnd/>
            <a:tailEnd/>
          </a:ln>
        </p:spPr>
        <p:txBody>
          <a:bodyPr wrap="none" anchor="ctr"/>
          <a:lstStyle/>
          <a:p>
            <a:endParaRPr lang="en-US"/>
          </a:p>
        </p:txBody>
      </p:sp>
    </p:spTree>
    <p:extLst>
      <p:ext uri="{BB962C8B-B14F-4D97-AF65-F5344CB8AC3E}">
        <p14:creationId xmlns:p14="http://schemas.microsoft.com/office/powerpoint/2010/main" val="23565772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6"/>
          <p:cNvSpPr>
            <a:spLocks noGrp="1"/>
          </p:cNvSpPr>
          <p:nvPr>
            <p:ph type="sldNum" sz="quarter" idx="12"/>
          </p:nvPr>
        </p:nvSpPr>
        <p:spPr>
          <a:noFill/>
        </p:spPr>
        <p:txBody>
          <a:bodyPr/>
          <a:lstStyle/>
          <a:p>
            <a:fld id="{6F795F6D-478D-4DC4-BD78-EA57388555B7}" type="slidenum">
              <a:rPr lang="en-US" smtClean="0"/>
              <a:pPr/>
              <a:t>6</a:t>
            </a:fld>
            <a:endParaRPr lang="en-US" smtClean="0"/>
          </a:p>
        </p:txBody>
      </p:sp>
      <p:sp>
        <p:nvSpPr>
          <p:cNvPr id="17411" name="Rectangle 2"/>
          <p:cNvSpPr>
            <a:spLocks noGrp="1" noChangeArrowheads="1"/>
          </p:cNvSpPr>
          <p:nvPr>
            <p:ph type="title"/>
          </p:nvPr>
        </p:nvSpPr>
        <p:spPr/>
        <p:txBody>
          <a:bodyPr/>
          <a:lstStyle/>
          <a:p>
            <a:pPr eaLnBrk="1" hangingPunct="1"/>
            <a:r>
              <a:rPr lang="en-US" dirty="0" smtClean="0"/>
              <a:t>Languages &amp; Grammars</a:t>
            </a:r>
          </a:p>
        </p:txBody>
      </p:sp>
      <p:pic>
        <p:nvPicPr>
          <p:cNvPr id="17412" name="Picture 4" descr="Langs"/>
          <p:cNvPicPr>
            <a:picLocks noChangeAspect="1" noChangeArrowheads="1"/>
          </p:cNvPicPr>
          <p:nvPr/>
        </p:nvPicPr>
        <p:blipFill>
          <a:blip r:embed="rId3" cstate="print"/>
          <a:srcRect/>
          <a:stretch>
            <a:fillRect/>
          </a:stretch>
        </p:blipFill>
        <p:spPr bwMode="auto">
          <a:xfrm>
            <a:off x="741507" y="2317750"/>
            <a:ext cx="3524250" cy="4311650"/>
          </a:xfrm>
          <a:prstGeom prst="rect">
            <a:avLst/>
          </a:prstGeom>
          <a:noFill/>
          <a:ln w="9525">
            <a:noFill/>
            <a:miter lim="800000"/>
            <a:headEnd/>
            <a:tailEnd/>
          </a:ln>
        </p:spPr>
      </p:pic>
      <p:sp>
        <p:nvSpPr>
          <p:cNvPr id="17414" name="Line 6"/>
          <p:cNvSpPr>
            <a:spLocks noChangeShapeType="1"/>
          </p:cNvSpPr>
          <p:nvPr/>
        </p:nvSpPr>
        <p:spPr bwMode="auto">
          <a:xfrm>
            <a:off x="838200" y="2667000"/>
            <a:ext cx="76200" cy="152400"/>
          </a:xfrm>
          <a:prstGeom prst="line">
            <a:avLst/>
          </a:prstGeom>
          <a:noFill/>
          <a:ln w="9525">
            <a:solidFill>
              <a:schemeClr val="tx1"/>
            </a:solidFill>
            <a:round/>
            <a:headEnd/>
            <a:tailEnd type="triangle" w="med" len="med"/>
          </a:ln>
        </p:spPr>
        <p:txBody>
          <a:bodyPr wrap="none" anchor="ctr"/>
          <a:lstStyle/>
          <a:p>
            <a:endParaRPr lang="en-US"/>
          </a:p>
        </p:txBody>
      </p:sp>
      <p:sp>
        <p:nvSpPr>
          <p:cNvPr id="17415" name="Text Box 7"/>
          <p:cNvSpPr txBox="1">
            <a:spLocks noChangeArrowheads="1"/>
          </p:cNvSpPr>
          <p:nvPr/>
        </p:nvSpPr>
        <p:spPr bwMode="auto">
          <a:xfrm>
            <a:off x="954088" y="6384925"/>
            <a:ext cx="3008312" cy="244475"/>
          </a:xfrm>
          <a:prstGeom prst="rect">
            <a:avLst/>
          </a:prstGeom>
          <a:noFill/>
          <a:ln w="9525">
            <a:noFill/>
            <a:miter lim="800000"/>
            <a:headEnd/>
            <a:tailEnd/>
          </a:ln>
        </p:spPr>
        <p:txBody>
          <a:bodyPr wrap="none">
            <a:spAutoFit/>
          </a:bodyPr>
          <a:lstStyle/>
          <a:p>
            <a:r>
              <a:rPr lang="en-US" sz="1000"/>
              <a:t>Image source: Nowak et al. Nature, vol 417, 2002 </a:t>
            </a:r>
          </a:p>
        </p:txBody>
      </p:sp>
      <p:sp>
        <p:nvSpPr>
          <p:cNvPr id="17416" name="Rectangle 9"/>
          <p:cNvSpPr>
            <a:spLocks noGrp="1" noChangeArrowheads="1"/>
          </p:cNvSpPr>
          <p:nvPr>
            <p:ph type="body" sz="half" idx="2"/>
          </p:nvPr>
        </p:nvSpPr>
        <p:spPr>
          <a:xfrm>
            <a:off x="4265757" y="2420072"/>
            <a:ext cx="4846637" cy="3773487"/>
          </a:xfrm>
        </p:spPr>
        <p:txBody>
          <a:bodyPr/>
          <a:lstStyle/>
          <a:p>
            <a:pPr eaLnBrk="1" hangingPunct="1">
              <a:lnSpc>
                <a:spcPct val="90000"/>
              </a:lnSpc>
            </a:pPr>
            <a:r>
              <a:rPr lang="en-US" sz="2000" u="sng" dirty="0" smtClean="0"/>
              <a:t>Languages</a:t>
            </a:r>
            <a:r>
              <a:rPr lang="en-US" sz="2000" dirty="0" smtClean="0"/>
              <a:t>: “</a:t>
            </a:r>
            <a:r>
              <a:rPr lang="en-US" sz="2000" i="1" dirty="0" smtClean="0"/>
              <a:t>A language is a collection of sentences of finite length all constructed from a finite alphabet of symbols</a:t>
            </a:r>
            <a:r>
              <a:rPr lang="en-US" sz="2000" dirty="0" smtClean="0"/>
              <a:t>”</a:t>
            </a:r>
          </a:p>
          <a:p>
            <a:pPr eaLnBrk="1" hangingPunct="1">
              <a:lnSpc>
                <a:spcPct val="90000"/>
              </a:lnSpc>
            </a:pPr>
            <a:r>
              <a:rPr lang="en-US" sz="2000" u="sng" dirty="0" smtClean="0"/>
              <a:t>Grammars</a:t>
            </a:r>
            <a:r>
              <a:rPr lang="en-US" sz="2000" dirty="0" smtClean="0"/>
              <a:t>: “</a:t>
            </a:r>
            <a:r>
              <a:rPr lang="en-US" sz="2000" i="1" dirty="0" smtClean="0"/>
              <a:t>A grammar can be regarded as a device that enumerates the sentences of a language</a:t>
            </a:r>
            <a:r>
              <a:rPr lang="en-US" sz="2000" dirty="0" smtClean="0"/>
              <a:t>” - nothing more, nothing less</a:t>
            </a:r>
          </a:p>
          <a:p>
            <a:pPr eaLnBrk="1" hangingPunct="1">
              <a:lnSpc>
                <a:spcPct val="90000"/>
              </a:lnSpc>
            </a:pPr>
            <a:endParaRPr lang="en-US" sz="2000" dirty="0" smtClean="0"/>
          </a:p>
          <a:p>
            <a:pPr eaLnBrk="1" hangingPunct="1">
              <a:lnSpc>
                <a:spcPct val="90000"/>
              </a:lnSpc>
            </a:pPr>
            <a:r>
              <a:rPr lang="en-US" sz="2000" i="1" dirty="0" smtClean="0"/>
              <a:t>N. Chomsky, Information and Control, Vol 2, 1959</a:t>
            </a:r>
            <a:endParaRPr lang="en-US" sz="2000" dirty="0" smtClean="0"/>
          </a:p>
        </p:txBody>
      </p:sp>
    </p:spTree>
    <p:extLst>
      <p:ext uri="{BB962C8B-B14F-4D97-AF65-F5344CB8AC3E}">
        <p14:creationId xmlns:p14="http://schemas.microsoft.com/office/powerpoint/2010/main" val="32855927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2"/>
          </p:nvPr>
        </p:nvSpPr>
        <p:spPr>
          <a:noFill/>
        </p:spPr>
        <p:txBody>
          <a:bodyPr/>
          <a:lstStyle/>
          <a:p>
            <a:fld id="{5EA22659-22E8-4DB5-972E-1E7538198E5F}" type="slidenum">
              <a:rPr lang="en-US" smtClean="0"/>
              <a:pPr/>
              <a:t>7</a:t>
            </a:fld>
            <a:endParaRPr lang="en-US" smtClean="0"/>
          </a:p>
        </p:txBody>
      </p:sp>
      <p:sp>
        <p:nvSpPr>
          <p:cNvPr id="18435" name="Rectangle 2"/>
          <p:cNvSpPr>
            <a:spLocks noGrp="1" noChangeArrowheads="1"/>
          </p:cNvSpPr>
          <p:nvPr>
            <p:ph type="title"/>
          </p:nvPr>
        </p:nvSpPr>
        <p:spPr>
          <a:xfrm>
            <a:off x="671513" y="623455"/>
            <a:ext cx="7924800" cy="1143000"/>
          </a:xfrm>
        </p:spPr>
        <p:txBody>
          <a:bodyPr/>
          <a:lstStyle/>
          <a:p>
            <a:pPr eaLnBrk="1" hangingPunct="1"/>
            <a:r>
              <a:rPr lang="en-US" dirty="0" smtClean="0"/>
              <a:t>The Chomsky </a:t>
            </a:r>
            <a:r>
              <a:rPr lang="en-US" dirty="0" err="1" smtClean="0"/>
              <a:t>Hierachy</a:t>
            </a:r>
            <a:endParaRPr lang="en-US" dirty="0" smtClean="0"/>
          </a:p>
        </p:txBody>
      </p:sp>
      <p:sp>
        <p:nvSpPr>
          <p:cNvPr id="18436" name="Oval 3"/>
          <p:cNvSpPr>
            <a:spLocks noChangeArrowheads="1"/>
          </p:cNvSpPr>
          <p:nvPr/>
        </p:nvSpPr>
        <p:spPr bwMode="auto">
          <a:xfrm>
            <a:off x="1219200" y="3124200"/>
            <a:ext cx="1143000" cy="1600200"/>
          </a:xfrm>
          <a:prstGeom prst="ellipse">
            <a:avLst/>
          </a:prstGeom>
          <a:solidFill>
            <a:schemeClr val="accent1"/>
          </a:solidFill>
          <a:ln w="9525">
            <a:solidFill>
              <a:schemeClr val="tx1"/>
            </a:solidFill>
            <a:round/>
            <a:headEnd/>
            <a:tailEnd/>
          </a:ln>
        </p:spPr>
        <p:txBody>
          <a:bodyPr wrap="none" anchor="ctr"/>
          <a:lstStyle/>
          <a:p>
            <a:pPr algn="ctr"/>
            <a:r>
              <a:rPr lang="en-US" sz="1800"/>
              <a:t>Regular</a:t>
            </a:r>
          </a:p>
          <a:p>
            <a:pPr algn="ctr"/>
            <a:r>
              <a:rPr lang="en-US" sz="1800"/>
              <a:t>(DFA)</a:t>
            </a:r>
          </a:p>
        </p:txBody>
      </p:sp>
      <p:sp>
        <p:nvSpPr>
          <p:cNvPr id="18437" name="Oval 5"/>
          <p:cNvSpPr>
            <a:spLocks noChangeArrowheads="1"/>
          </p:cNvSpPr>
          <p:nvPr/>
        </p:nvSpPr>
        <p:spPr bwMode="auto">
          <a:xfrm>
            <a:off x="762000" y="2895600"/>
            <a:ext cx="3276600" cy="2514600"/>
          </a:xfrm>
          <a:prstGeom prst="ellipse">
            <a:avLst/>
          </a:prstGeom>
          <a:solidFill>
            <a:schemeClr val="accent1">
              <a:alpha val="9019"/>
            </a:schemeClr>
          </a:solidFill>
          <a:ln w="9525">
            <a:solidFill>
              <a:schemeClr val="tx1"/>
            </a:solidFill>
            <a:round/>
            <a:headEnd/>
            <a:tailEnd/>
          </a:ln>
        </p:spPr>
        <p:txBody>
          <a:bodyPr wrap="none" anchor="ctr"/>
          <a:lstStyle/>
          <a:p>
            <a:pPr algn="r"/>
            <a:r>
              <a:rPr lang="en-US"/>
              <a:t>Context-</a:t>
            </a:r>
            <a:br>
              <a:rPr lang="en-US"/>
            </a:br>
            <a:r>
              <a:rPr lang="en-US"/>
              <a:t>free</a:t>
            </a:r>
          </a:p>
          <a:p>
            <a:pPr algn="r"/>
            <a:r>
              <a:rPr lang="en-US"/>
              <a:t>(PDA)</a:t>
            </a:r>
          </a:p>
        </p:txBody>
      </p:sp>
      <p:sp>
        <p:nvSpPr>
          <p:cNvPr id="18438" name="Oval 7"/>
          <p:cNvSpPr>
            <a:spLocks noChangeArrowheads="1"/>
          </p:cNvSpPr>
          <p:nvPr/>
        </p:nvSpPr>
        <p:spPr bwMode="auto">
          <a:xfrm>
            <a:off x="381000" y="2667000"/>
            <a:ext cx="5943600" cy="3352800"/>
          </a:xfrm>
          <a:prstGeom prst="ellipse">
            <a:avLst/>
          </a:prstGeom>
          <a:solidFill>
            <a:schemeClr val="accent1">
              <a:alpha val="18039"/>
            </a:schemeClr>
          </a:solidFill>
          <a:ln w="9525">
            <a:solidFill>
              <a:schemeClr val="tx1"/>
            </a:solidFill>
            <a:round/>
            <a:headEnd/>
            <a:tailEnd/>
          </a:ln>
        </p:spPr>
        <p:txBody>
          <a:bodyPr wrap="none" anchor="ctr"/>
          <a:lstStyle/>
          <a:p>
            <a:pPr algn="r"/>
            <a:r>
              <a:rPr lang="en-US"/>
              <a:t>Context-</a:t>
            </a:r>
            <a:br>
              <a:rPr lang="en-US"/>
            </a:br>
            <a:r>
              <a:rPr lang="en-US"/>
              <a:t>sensitive </a:t>
            </a:r>
            <a:br>
              <a:rPr lang="en-US"/>
            </a:br>
            <a:r>
              <a:rPr lang="en-US"/>
              <a:t>(LBA)</a:t>
            </a:r>
          </a:p>
        </p:txBody>
      </p:sp>
      <p:sp>
        <p:nvSpPr>
          <p:cNvPr id="18439" name="Oval 9"/>
          <p:cNvSpPr>
            <a:spLocks noChangeArrowheads="1"/>
          </p:cNvSpPr>
          <p:nvPr/>
        </p:nvSpPr>
        <p:spPr bwMode="auto">
          <a:xfrm>
            <a:off x="228600" y="3157970"/>
            <a:ext cx="8915400" cy="3471430"/>
          </a:xfrm>
          <a:prstGeom prst="ellipse">
            <a:avLst/>
          </a:prstGeom>
          <a:solidFill>
            <a:schemeClr val="accent1">
              <a:alpha val="21960"/>
            </a:schemeClr>
          </a:solidFill>
          <a:ln w="9525">
            <a:solidFill>
              <a:schemeClr val="tx1"/>
            </a:solidFill>
            <a:round/>
            <a:headEnd/>
            <a:tailEnd/>
          </a:ln>
        </p:spPr>
        <p:txBody>
          <a:bodyPr wrap="none" anchor="ctr"/>
          <a:lstStyle/>
          <a:p>
            <a:pPr algn="r"/>
            <a:r>
              <a:rPr lang="en-US"/>
              <a:t>Recursively-</a:t>
            </a:r>
            <a:br>
              <a:rPr lang="en-US"/>
            </a:br>
            <a:r>
              <a:rPr lang="en-US"/>
              <a:t>enumerable </a:t>
            </a:r>
            <a:br>
              <a:rPr lang="en-US"/>
            </a:br>
            <a:r>
              <a:rPr lang="en-US"/>
              <a:t>(TM)</a:t>
            </a:r>
          </a:p>
        </p:txBody>
      </p:sp>
      <p:sp>
        <p:nvSpPr>
          <p:cNvPr id="18440" name="Text Box 11"/>
          <p:cNvSpPr txBox="1">
            <a:spLocks noChangeArrowheads="1"/>
          </p:cNvSpPr>
          <p:nvPr/>
        </p:nvSpPr>
        <p:spPr bwMode="auto">
          <a:xfrm>
            <a:off x="733425" y="2340552"/>
            <a:ext cx="7862888" cy="457200"/>
          </a:xfrm>
          <a:prstGeom prst="rect">
            <a:avLst/>
          </a:prstGeom>
          <a:noFill/>
          <a:ln w="9525">
            <a:noFill/>
            <a:miter lim="800000"/>
            <a:headEnd/>
            <a:tailEnd/>
          </a:ln>
        </p:spPr>
        <p:txBody>
          <a:bodyPr wrap="none">
            <a:spAutoFit/>
          </a:bodyPr>
          <a:lstStyle/>
          <a:p>
            <a:pPr>
              <a:buFontTx/>
              <a:buChar char="•"/>
            </a:pPr>
            <a:r>
              <a:rPr lang="en-US" dirty="0"/>
              <a:t> A containment hierarchy of classes of formal languages</a:t>
            </a:r>
          </a:p>
        </p:txBody>
      </p:sp>
      <p:pic>
        <p:nvPicPr>
          <p:cNvPr id="18441" name="Picture 13"/>
          <p:cNvPicPr>
            <a:picLocks noChangeAspect="1" noChangeArrowheads="1"/>
          </p:cNvPicPr>
          <p:nvPr/>
        </p:nvPicPr>
        <p:blipFill>
          <a:blip r:embed="rId3" cstate="print"/>
          <a:srcRect/>
          <a:stretch>
            <a:fillRect/>
          </a:stretch>
        </p:blipFill>
        <p:spPr bwMode="auto">
          <a:xfrm>
            <a:off x="7391400" y="228600"/>
            <a:ext cx="1300163" cy="1600200"/>
          </a:xfrm>
          <a:prstGeom prst="rect">
            <a:avLst/>
          </a:prstGeom>
          <a:noFill/>
          <a:ln w="9525">
            <a:noFill/>
            <a:miter lim="800000"/>
            <a:headEnd/>
            <a:tailEnd/>
          </a:ln>
        </p:spPr>
      </p:pic>
    </p:spTree>
    <p:extLst>
      <p:ext uri="{BB962C8B-B14F-4D97-AF65-F5344CB8AC3E}">
        <p14:creationId xmlns:p14="http://schemas.microsoft.com/office/powerpoint/2010/main" val="42284287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p:spPr>
        <p:txBody>
          <a:bodyPr/>
          <a:lstStyle/>
          <a:p>
            <a:fld id="{2521CBDE-8449-4783-9EB6-EBCC8C81D6BA}" type="slidenum">
              <a:rPr lang="en-US" smtClean="0"/>
              <a:pPr/>
              <a:t>8</a:t>
            </a:fld>
            <a:endParaRPr lang="en-US" smtClean="0"/>
          </a:p>
        </p:txBody>
      </p:sp>
      <p:sp>
        <p:nvSpPr>
          <p:cNvPr id="20483" name="Rectangle 2"/>
          <p:cNvSpPr>
            <a:spLocks noGrp="1" noChangeArrowheads="1"/>
          </p:cNvSpPr>
          <p:nvPr>
            <p:ph type="title"/>
          </p:nvPr>
        </p:nvSpPr>
        <p:spPr/>
        <p:txBody>
          <a:bodyPr/>
          <a:lstStyle/>
          <a:p>
            <a:pPr eaLnBrk="1" hangingPunct="1"/>
            <a:r>
              <a:rPr lang="en-US" smtClean="0"/>
              <a:t>Alphabet</a:t>
            </a:r>
          </a:p>
        </p:txBody>
      </p:sp>
      <p:sp>
        <p:nvSpPr>
          <p:cNvPr id="20484" name="Rectangle 3"/>
          <p:cNvSpPr>
            <a:spLocks noGrp="1" noChangeArrowheads="1"/>
          </p:cNvSpPr>
          <p:nvPr>
            <p:ph type="body" idx="1"/>
          </p:nvPr>
        </p:nvSpPr>
        <p:spPr/>
        <p:txBody>
          <a:bodyPr/>
          <a:lstStyle/>
          <a:p>
            <a:pPr eaLnBrk="1" hangingPunct="1">
              <a:lnSpc>
                <a:spcPct val="90000"/>
              </a:lnSpc>
              <a:buFont typeface="Wingdings" pitchFamily="28" charset="2"/>
              <a:buNone/>
            </a:pPr>
            <a:r>
              <a:rPr lang="en-US" sz="2800" i="1" smtClean="0">
                <a:solidFill>
                  <a:srgbClr val="FF0000"/>
                </a:solidFill>
              </a:rPr>
              <a:t>An alphabet is a finite, non-empty set of symbols</a:t>
            </a:r>
          </a:p>
          <a:p>
            <a:pPr eaLnBrk="1" hangingPunct="1">
              <a:lnSpc>
                <a:spcPct val="90000"/>
              </a:lnSpc>
            </a:pPr>
            <a:r>
              <a:rPr lang="en-US" sz="2800" smtClean="0"/>
              <a:t>We use the symbol ∑ (sigma) to denote an alphabet</a:t>
            </a:r>
          </a:p>
          <a:p>
            <a:pPr eaLnBrk="1" hangingPunct="1">
              <a:lnSpc>
                <a:spcPct val="90000"/>
              </a:lnSpc>
            </a:pPr>
            <a:r>
              <a:rPr lang="en-US" sz="2800" smtClean="0"/>
              <a:t>Examples:</a:t>
            </a:r>
          </a:p>
          <a:p>
            <a:pPr lvl="1" eaLnBrk="1" hangingPunct="1">
              <a:lnSpc>
                <a:spcPct val="90000"/>
              </a:lnSpc>
            </a:pPr>
            <a:r>
              <a:rPr lang="en-US" sz="2400" smtClean="0"/>
              <a:t>Binary: ∑ = {0,1} </a:t>
            </a:r>
          </a:p>
          <a:p>
            <a:pPr lvl="1" eaLnBrk="1" hangingPunct="1">
              <a:lnSpc>
                <a:spcPct val="90000"/>
              </a:lnSpc>
            </a:pPr>
            <a:r>
              <a:rPr lang="en-US" sz="2400" smtClean="0"/>
              <a:t>All lower case letters: ∑ = {a,b,c,..z}</a:t>
            </a:r>
          </a:p>
          <a:p>
            <a:pPr lvl="1" eaLnBrk="1" hangingPunct="1">
              <a:lnSpc>
                <a:spcPct val="90000"/>
              </a:lnSpc>
            </a:pPr>
            <a:r>
              <a:rPr lang="en-US" sz="2400" smtClean="0"/>
              <a:t>Alphanumeric: ∑ = {a-z, A-Z, 0-9}</a:t>
            </a:r>
          </a:p>
          <a:p>
            <a:pPr lvl="1" eaLnBrk="1" hangingPunct="1">
              <a:lnSpc>
                <a:spcPct val="90000"/>
              </a:lnSpc>
            </a:pPr>
            <a:r>
              <a:rPr lang="en-US" sz="2400" smtClean="0"/>
              <a:t>DNA molecule letters: ∑ = {a,c,g,t}</a:t>
            </a:r>
          </a:p>
          <a:p>
            <a:pPr lvl="1" eaLnBrk="1" hangingPunct="1">
              <a:lnSpc>
                <a:spcPct val="90000"/>
              </a:lnSpc>
            </a:pPr>
            <a:r>
              <a:rPr lang="en-US" sz="2400" smtClean="0"/>
              <a:t>…</a:t>
            </a:r>
          </a:p>
        </p:txBody>
      </p:sp>
    </p:spTree>
    <p:extLst>
      <p:ext uri="{BB962C8B-B14F-4D97-AF65-F5344CB8AC3E}">
        <p14:creationId xmlns:p14="http://schemas.microsoft.com/office/powerpoint/2010/main" val="1117124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a:noFill/>
        </p:spPr>
        <p:txBody>
          <a:bodyPr/>
          <a:lstStyle/>
          <a:p>
            <a:fld id="{D1157CD3-E432-46B6-AA34-B3112B8D41EC}" type="slidenum">
              <a:rPr lang="en-US" smtClean="0"/>
              <a:pPr/>
              <a:t>9</a:t>
            </a:fld>
            <a:endParaRPr lang="en-US" smtClean="0"/>
          </a:p>
        </p:txBody>
      </p:sp>
      <p:sp>
        <p:nvSpPr>
          <p:cNvPr id="21507" name="Rectangle 2"/>
          <p:cNvSpPr>
            <a:spLocks noGrp="1" noChangeArrowheads="1"/>
          </p:cNvSpPr>
          <p:nvPr>
            <p:ph type="title"/>
          </p:nvPr>
        </p:nvSpPr>
        <p:spPr/>
        <p:txBody>
          <a:bodyPr/>
          <a:lstStyle/>
          <a:p>
            <a:pPr eaLnBrk="1" hangingPunct="1"/>
            <a:r>
              <a:rPr lang="en-US" smtClean="0"/>
              <a:t>Strings</a:t>
            </a:r>
          </a:p>
        </p:txBody>
      </p:sp>
      <p:sp>
        <p:nvSpPr>
          <p:cNvPr id="63491" name="Rectangle 3"/>
          <p:cNvSpPr>
            <a:spLocks noGrp="1" noChangeArrowheads="1"/>
          </p:cNvSpPr>
          <p:nvPr>
            <p:ph type="body" idx="1"/>
          </p:nvPr>
        </p:nvSpPr>
        <p:spPr/>
        <p:txBody>
          <a:bodyPr/>
          <a:lstStyle/>
          <a:p>
            <a:pPr eaLnBrk="1" hangingPunct="1">
              <a:lnSpc>
                <a:spcPct val="90000"/>
              </a:lnSpc>
              <a:buFont typeface="Wingdings" pitchFamily="28" charset="2"/>
              <a:buNone/>
              <a:defRPr/>
            </a:pPr>
            <a:r>
              <a:rPr lang="en-US" sz="2800" i="1" dirty="0" smtClean="0">
                <a:solidFill>
                  <a:srgbClr val="FF0000"/>
                </a:solidFill>
              </a:rPr>
              <a:t>A string or word is a finite sequence of symbols chosen from ∑</a:t>
            </a:r>
          </a:p>
          <a:p>
            <a:pPr eaLnBrk="1" hangingPunct="1">
              <a:lnSpc>
                <a:spcPct val="90000"/>
              </a:lnSpc>
              <a:defRPr/>
            </a:pPr>
            <a:r>
              <a:rPr lang="en-US" sz="2800" b="1" i="1" dirty="0" smtClean="0"/>
              <a:t>Empty string is </a:t>
            </a:r>
            <a:r>
              <a:rPr lang="en-US" sz="2800" b="1" i="1" dirty="0" smtClean="0">
                <a:sym typeface="Symbol" pitchFamily="28" charset="2"/>
              </a:rPr>
              <a:t></a:t>
            </a:r>
            <a:r>
              <a:rPr lang="en-US" sz="2800" b="1" i="1" dirty="0" smtClean="0"/>
              <a:t> (or “epsilon”)</a:t>
            </a:r>
          </a:p>
          <a:p>
            <a:pPr eaLnBrk="1" hangingPunct="1">
              <a:lnSpc>
                <a:spcPct val="90000"/>
              </a:lnSpc>
              <a:defRPr/>
            </a:pPr>
            <a:endParaRPr lang="en-US" sz="2800" dirty="0" smtClean="0"/>
          </a:p>
          <a:p>
            <a:pPr eaLnBrk="1" hangingPunct="1">
              <a:lnSpc>
                <a:spcPct val="90000"/>
              </a:lnSpc>
              <a:defRPr/>
            </a:pPr>
            <a:r>
              <a:rPr lang="en-US" sz="2800" dirty="0" smtClean="0"/>
              <a:t>Length of a string </a:t>
            </a:r>
            <a:r>
              <a:rPr lang="en-US" sz="2800" i="1" dirty="0" smtClean="0"/>
              <a:t>w,</a:t>
            </a:r>
            <a:r>
              <a:rPr lang="en-US" sz="2800" dirty="0" smtClean="0"/>
              <a:t> denoted by “|</a:t>
            </a:r>
            <a:r>
              <a:rPr lang="en-US" sz="2800" i="1" dirty="0" smtClean="0"/>
              <a:t>w</a:t>
            </a:r>
            <a:r>
              <a:rPr lang="en-US" sz="2800" dirty="0" smtClean="0"/>
              <a:t>|”, is equal to the </a:t>
            </a:r>
            <a:r>
              <a:rPr lang="en-US" sz="2400" i="1" dirty="0" smtClean="0"/>
              <a:t>number of (non-</a:t>
            </a:r>
            <a:r>
              <a:rPr lang="en-US" sz="2400" dirty="0" smtClean="0">
                <a:sym typeface="Symbol" pitchFamily="28" charset="2"/>
              </a:rPr>
              <a:t> </a:t>
            </a:r>
            <a:r>
              <a:rPr lang="en-US" sz="2400" i="1" dirty="0" smtClean="0"/>
              <a:t>) characters in the string</a:t>
            </a:r>
          </a:p>
          <a:p>
            <a:pPr lvl="1" eaLnBrk="1" hangingPunct="1">
              <a:lnSpc>
                <a:spcPct val="90000"/>
              </a:lnSpc>
              <a:defRPr/>
            </a:pPr>
            <a:r>
              <a:rPr lang="en-US" sz="2000" i="1" dirty="0" smtClean="0"/>
              <a:t>E.g., x = 010100  			|x| = 6</a:t>
            </a:r>
          </a:p>
          <a:p>
            <a:pPr lvl="1" eaLnBrk="1" hangingPunct="1">
              <a:lnSpc>
                <a:spcPct val="90000"/>
              </a:lnSpc>
              <a:defRPr/>
            </a:pPr>
            <a:r>
              <a:rPr lang="en-US" sz="2000" i="1" dirty="0" smtClean="0"/>
              <a:t>x = 01</a:t>
            </a:r>
            <a:r>
              <a:rPr lang="en-US" sz="2000" dirty="0" smtClean="0">
                <a:sym typeface="Symbol" pitchFamily="28" charset="2"/>
              </a:rPr>
              <a:t>  </a:t>
            </a:r>
            <a:r>
              <a:rPr lang="en-US" sz="2000" i="1" dirty="0" smtClean="0"/>
              <a:t>0</a:t>
            </a:r>
            <a:r>
              <a:rPr lang="en-US" sz="2000" dirty="0" smtClean="0">
                <a:sym typeface="Symbol" pitchFamily="28" charset="2"/>
              </a:rPr>
              <a:t>  </a:t>
            </a:r>
            <a:r>
              <a:rPr lang="en-US" sz="2000" i="1" dirty="0" smtClean="0"/>
              <a:t>1</a:t>
            </a:r>
            <a:r>
              <a:rPr lang="en-US" sz="2000" dirty="0" smtClean="0">
                <a:sym typeface="Symbol" pitchFamily="28" charset="2"/>
              </a:rPr>
              <a:t>  </a:t>
            </a:r>
            <a:r>
              <a:rPr lang="en-US" sz="2000" i="1" dirty="0" smtClean="0"/>
              <a:t>00</a:t>
            </a:r>
            <a:r>
              <a:rPr lang="en-US" sz="2000" dirty="0" smtClean="0">
                <a:sym typeface="Symbol" pitchFamily="28" charset="2"/>
              </a:rPr>
              <a:t> 		</a:t>
            </a:r>
            <a:r>
              <a:rPr lang="en-US" sz="2000" i="1" dirty="0" smtClean="0"/>
              <a:t>|x| = ?</a:t>
            </a:r>
          </a:p>
          <a:p>
            <a:pPr marL="342900" lvl="1" indent="-342900" eaLnBrk="1" hangingPunct="1">
              <a:lnSpc>
                <a:spcPct val="90000"/>
              </a:lnSpc>
              <a:buClr>
                <a:schemeClr val="folHlink"/>
              </a:buClr>
              <a:buSzPct val="60000"/>
              <a:defRPr/>
            </a:pPr>
            <a:endParaRPr lang="en-US" sz="2400" i="1" dirty="0" smtClean="0"/>
          </a:p>
          <a:p>
            <a:pPr marL="342900" lvl="1" indent="-342900" eaLnBrk="1" hangingPunct="1">
              <a:lnSpc>
                <a:spcPct val="90000"/>
              </a:lnSpc>
              <a:buClr>
                <a:schemeClr val="folHlink"/>
              </a:buClr>
              <a:buSzPct val="60000"/>
              <a:defRPr/>
            </a:pPr>
            <a:r>
              <a:rPr lang="en-US" sz="2400" i="1" dirty="0" err="1" smtClean="0"/>
              <a:t>xy</a:t>
            </a:r>
            <a:r>
              <a:rPr lang="en-US" sz="2400" i="1" dirty="0" smtClean="0"/>
              <a:t> = </a:t>
            </a:r>
            <a:r>
              <a:rPr lang="en-US" sz="2400" i="1" dirty="0" err="1" smtClean="0"/>
              <a:t>c</a:t>
            </a:r>
            <a:r>
              <a:rPr lang="en-US" sz="2400" dirty="0" err="1" smtClean="0"/>
              <a:t>oncatentation</a:t>
            </a:r>
            <a:r>
              <a:rPr lang="en-US" sz="2400" dirty="0" smtClean="0"/>
              <a:t> of two strings </a:t>
            </a:r>
            <a:r>
              <a:rPr lang="en-US" sz="2400" i="1" dirty="0" smtClean="0"/>
              <a:t>x </a:t>
            </a:r>
            <a:r>
              <a:rPr lang="en-US" sz="2400" dirty="0" smtClean="0"/>
              <a:t>and </a:t>
            </a:r>
            <a:r>
              <a:rPr lang="en-US" sz="2400" i="1" dirty="0" smtClean="0"/>
              <a:t>y </a:t>
            </a:r>
            <a:endParaRPr lang="en-US" sz="2400" dirty="0" smtClean="0"/>
          </a:p>
          <a:p>
            <a:pPr eaLnBrk="1" hangingPunct="1">
              <a:lnSpc>
                <a:spcPct val="90000"/>
              </a:lnSpc>
              <a:defRPr/>
            </a:pPr>
            <a:endParaRPr lang="en-US" sz="2400" i="1" dirty="0" smtClean="0"/>
          </a:p>
        </p:txBody>
      </p:sp>
    </p:spTree>
    <p:extLst>
      <p:ext uri="{BB962C8B-B14F-4D97-AF65-F5344CB8AC3E}">
        <p14:creationId xmlns:p14="http://schemas.microsoft.com/office/powerpoint/2010/main" val="3810757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4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349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349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349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349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Lst>
  </p:timing>
</p:sld>
</file>

<file path=ppt/theme/theme1.xml><?xml version="1.0" encoding="utf-8"?>
<a:theme xmlns:a="http://schemas.openxmlformats.org/drawingml/2006/main" name="Theme4">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4" id="{DA4B386A-9519-49D3-BE72-6358CAE3D389}" vid="{38449F2C-F1C0-4346-9318-BBC18E10EB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Theme4</Template>
  <TotalTime>226</TotalTime>
  <Words>735</Words>
  <Application>Microsoft Office PowerPoint</Application>
  <PresentationFormat>On-screen Show (4:3)</PresentationFormat>
  <Paragraphs>125</Paragraphs>
  <Slides>12</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Rounded MT Bold</vt:lpstr>
      <vt:lpstr>Calibri</vt:lpstr>
      <vt:lpstr>Symbol</vt:lpstr>
      <vt:lpstr>Times New Roman</vt:lpstr>
      <vt:lpstr>Wingdings</vt:lpstr>
      <vt:lpstr>Theme4</vt:lpstr>
      <vt:lpstr>Automata Theory Lecture: 2 How to Define Languages</vt:lpstr>
      <vt:lpstr>What are Languages</vt:lpstr>
      <vt:lpstr>What is Automata Theory?</vt:lpstr>
      <vt:lpstr>Alan Turing (1912-1954)</vt:lpstr>
      <vt:lpstr>Theory of Computation: A Historical Perspective</vt:lpstr>
      <vt:lpstr>Languages &amp; Grammars</vt:lpstr>
      <vt:lpstr>The Chomsky Hierachy</vt:lpstr>
      <vt:lpstr>Alphabet</vt:lpstr>
      <vt:lpstr>Strings</vt:lpstr>
      <vt:lpstr>Word and Valid/In-valid alphabets</vt:lpstr>
      <vt:lpstr>Length of Strings</vt:lpstr>
      <vt:lpstr>Reverse of String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Moorche</cp:lastModifiedBy>
  <cp:revision>26</cp:revision>
  <dcterms:created xsi:type="dcterms:W3CDTF">2015-09-28T03:17:17Z</dcterms:created>
  <dcterms:modified xsi:type="dcterms:W3CDTF">2022-09-20T02:31:25Z</dcterms:modified>
</cp:coreProperties>
</file>