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5"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6" r:id="rId25"/>
    <p:sldId id="287" r:id="rId26"/>
    <p:sldId id="288" r:id="rId27"/>
    <p:sldId id="289" r:id="rId28"/>
    <p:sldId id="290" r:id="rId29"/>
    <p:sldId id="291" r:id="rId30"/>
    <p:sldId id="292" r:id="rId31"/>
    <p:sldId id="293" r:id="rId3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13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C697DB89-CDD6-472D-8A6C-DAA95BB1FA3E}"/>
              </a:ext>
            </a:extLst>
          </p:cNvPr>
          <p:cNvGrpSpPr>
            <a:grpSpLocks/>
          </p:cNvGrpSpPr>
          <p:nvPr/>
        </p:nvGrpSpPr>
        <p:grpSpPr bwMode="auto">
          <a:xfrm>
            <a:off x="0" y="0"/>
            <a:ext cx="5867400" cy="6858000"/>
            <a:chOff x="0" y="0"/>
            <a:chExt cx="3696" cy="4320"/>
          </a:xfrm>
        </p:grpSpPr>
        <p:sp>
          <p:nvSpPr>
            <p:cNvPr id="5" name="Rectangle 3">
              <a:extLst>
                <a:ext uri="{FF2B5EF4-FFF2-40B4-BE49-F238E27FC236}">
                  <a16:creationId xmlns:a16="http://schemas.microsoft.com/office/drawing/2014/main" id="{2D1A2CC5-F66F-4FF1-9C12-E4C07F549013}"/>
                </a:ext>
              </a:extLst>
            </p:cNvPr>
            <p:cNvSpPr>
              <a:spLocks noChangeArrowheads="1"/>
            </p:cNvSpPr>
            <p:nvPr/>
          </p:nvSpPr>
          <p:spPr bwMode="auto">
            <a:xfrm>
              <a:off x="0" y="0"/>
              <a:ext cx="28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PK" altLang="en-PK" sz="2400">
                <a:latin typeface="Times New Roman" panose="02020603050405020304" pitchFamily="18" charset="0"/>
              </a:endParaRPr>
            </a:p>
          </p:txBody>
        </p:sp>
        <p:sp>
          <p:nvSpPr>
            <p:cNvPr id="6" name="AutoShape 4">
              <a:extLst>
                <a:ext uri="{FF2B5EF4-FFF2-40B4-BE49-F238E27FC236}">
                  <a16:creationId xmlns:a16="http://schemas.microsoft.com/office/drawing/2014/main" id="{94194141-4B13-4C0B-9E9E-4B6DF58F22B6}"/>
                </a:ext>
              </a:extLst>
            </p:cNvPr>
            <p:cNvSpPr>
              <a:spLocks noChangeArrowheads="1"/>
            </p:cNvSpPr>
            <p:nvPr/>
          </p:nvSpPr>
          <p:spPr bwMode="white">
            <a:xfrm>
              <a:off x="432" y="624"/>
              <a:ext cx="3264" cy="12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PK" altLang="en-PK" sz="2400">
                <a:latin typeface="Times New Roman" panose="02020603050405020304" pitchFamily="18" charset="0"/>
              </a:endParaRPr>
            </a:p>
          </p:txBody>
        </p:sp>
      </p:grpSp>
      <p:grpSp>
        <p:nvGrpSpPr>
          <p:cNvPr id="7" name="Group 5">
            <a:extLst>
              <a:ext uri="{FF2B5EF4-FFF2-40B4-BE49-F238E27FC236}">
                <a16:creationId xmlns:a16="http://schemas.microsoft.com/office/drawing/2014/main" id="{4CCC10C4-1070-49FF-9EC0-FC19F4D37B5A}"/>
              </a:ext>
            </a:extLst>
          </p:cNvPr>
          <p:cNvGrpSpPr>
            <a:grpSpLocks/>
          </p:cNvGrpSpPr>
          <p:nvPr/>
        </p:nvGrpSpPr>
        <p:grpSpPr bwMode="auto">
          <a:xfrm>
            <a:off x="3632200" y="4889500"/>
            <a:ext cx="4876800" cy="319088"/>
            <a:chOff x="2288" y="3080"/>
            <a:chExt cx="3072" cy="201"/>
          </a:xfrm>
        </p:grpSpPr>
        <p:sp>
          <p:nvSpPr>
            <p:cNvPr id="8" name="AutoShape 6">
              <a:extLst>
                <a:ext uri="{FF2B5EF4-FFF2-40B4-BE49-F238E27FC236}">
                  <a16:creationId xmlns:a16="http://schemas.microsoft.com/office/drawing/2014/main" id="{95304FCF-25DE-4BD8-A83B-51D9A6ECE647}"/>
                </a:ext>
              </a:extLst>
            </p:cNvPr>
            <p:cNvSpPr>
              <a:spLocks noChangeArrowheads="1"/>
            </p:cNvSpPr>
            <p:nvPr/>
          </p:nvSpPr>
          <p:spPr bwMode="auto">
            <a:xfrm flipH="1">
              <a:off x="2288" y="3080"/>
              <a:ext cx="2914"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PK" altLang="en-PK" sz="1800"/>
            </a:p>
          </p:txBody>
        </p:sp>
        <p:sp>
          <p:nvSpPr>
            <p:cNvPr id="9" name="AutoShape 7">
              <a:extLst>
                <a:ext uri="{FF2B5EF4-FFF2-40B4-BE49-F238E27FC236}">
                  <a16:creationId xmlns:a16="http://schemas.microsoft.com/office/drawing/2014/main" id="{16389DA0-8CD8-4422-9A8F-A93463A81D39}"/>
                </a:ext>
              </a:extLst>
            </p:cNvPr>
            <p:cNvSpPr>
              <a:spLocks noChangeArrowheads="1"/>
            </p:cNvSpPr>
            <p:nvPr/>
          </p:nvSpPr>
          <p:spPr bwMode="auto">
            <a:xfrm>
              <a:off x="5196" y="3080"/>
              <a:ext cx="164"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PK" altLang="en-PK" sz="1800"/>
            </a:p>
          </p:txBody>
        </p:sp>
      </p:grpSp>
      <p:sp>
        <p:nvSpPr>
          <p:cNvPr id="5128" name="Rectangle 8"/>
          <p:cNvSpPr>
            <a:spLocks noGrp="1" noChangeArrowheads="1"/>
          </p:cNvSpPr>
          <p:nvPr>
            <p:ph type="subTitle" idx="1"/>
          </p:nvPr>
        </p:nvSpPr>
        <p:spPr>
          <a:xfrm>
            <a:off x="4673601" y="2927350"/>
            <a:ext cx="4013200" cy="1822450"/>
          </a:xfrm>
        </p:spPr>
        <p:txBody>
          <a:bodyPr anchor="b"/>
          <a:lstStyle>
            <a:lvl1pPr marL="0" indent="0">
              <a:buFont typeface="Wingdings" pitchFamily="2" charset="2"/>
              <a:buNone/>
              <a:defRPr>
                <a:solidFill>
                  <a:schemeClr val="tx2"/>
                </a:solidFill>
              </a:defRPr>
            </a:lvl1pPr>
          </a:lstStyle>
          <a:p>
            <a:r>
              <a:rPr lang="en-US"/>
              <a:t>Click to edit Master subtitle style</a:t>
            </a:r>
          </a:p>
        </p:txBody>
      </p:sp>
      <p:sp>
        <p:nvSpPr>
          <p:cNvPr id="5132"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n-US"/>
              <a:t>Click to edit Master title style</a:t>
            </a:r>
          </a:p>
        </p:txBody>
      </p:sp>
      <p:sp>
        <p:nvSpPr>
          <p:cNvPr id="10" name="Date Placeholder 9">
            <a:extLst>
              <a:ext uri="{FF2B5EF4-FFF2-40B4-BE49-F238E27FC236}">
                <a16:creationId xmlns:a16="http://schemas.microsoft.com/office/drawing/2014/main" id="{E9144541-1081-4B27-9E4B-DD51FC1DCE6A}"/>
              </a:ext>
            </a:extLst>
          </p:cNvPr>
          <p:cNvSpPr>
            <a:spLocks noGrp="1" noChangeArrowheads="1"/>
          </p:cNvSpPr>
          <p:nvPr>
            <p:ph type="dt" sz="quarter" idx="10"/>
          </p:nvPr>
        </p:nvSpPr>
        <p:spPr/>
        <p:txBody>
          <a:bodyPr/>
          <a:lstStyle>
            <a:lvl1pPr>
              <a:defRPr>
                <a:solidFill>
                  <a:schemeClr val="bg1"/>
                </a:solidFill>
              </a:defRPr>
            </a:lvl1pPr>
          </a:lstStyle>
          <a:p>
            <a:fld id="{0793ACD9-4F46-41C1-AD79-354343AD84D0}" type="datetimeFigureOut">
              <a:rPr lang="en-PK" smtClean="0"/>
              <a:t>07/10/2022</a:t>
            </a:fld>
            <a:endParaRPr lang="en-PK"/>
          </a:p>
        </p:txBody>
      </p:sp>
      <p:sp>
        <p:nvSpPr>
          <p:cNvPr id="11" name="Footer Placeholder 10">
            <a:extLst>
              <a:ext uri="{FF2B5EF4-FFF2-40B4-BE49-F238E27FC236}">
                <a16:creationId xmlns:a16="http://schemas.microsoft.com/office/drawing/2014/main" id="{97755DD8-7CD3-439F-A290-5D547A54A737}"/>
              </a:ext>
            </a:extLst>
          </p:cNvPr>
          <p:cNvSpPr>
            <a:spLocks noGrp="1" noChangeArrowheads="1"/>
          </p:cNvSpPr>
          <p:nvPr>
            <p:ph type="ftr" sz="quarter" idx="11"/>
          </p:nvPr>
        </p:nvSpPr>
        <p:spPr/>
        <p:txBody>
          <a:bodyPr/>
          <a:lstStyle>
            <a:lvl1pPr algn="r">
              <a:defRPr/>
            </a:lvl1pPr>
          </a:lstStyle>
          <a:p>
            <a:endParaRPr lang="en-PK"/>
          </a:p>
        </p:txBody>
      </p:sp>
      <p:sp>
        <p:nvSpPr>
          <p:cNvPr id="12" name="Slide Number Placeholder 11">
            <a:extLst>
              <a:ext uri="{FF2B5EF4-FFF2-40B4-BE49-F238E27FC236}">
                <a16:creationId xmlns:a16="http://schemas.microsoft.com/office/drawing/2014/main" id="{2137CD04-9D5B-417F-A66B-C38A4D2D5246}"/>
              </a:ext>
            </a:extLst>
          </p:cNvPr>
          <p:cNvSpPr>
            <a:spLocks noGrp="1" noChangeArrowheads="1"/>
          </p:cNvSpPr>
          <p:nvPr>
            <p:ph type="sldNum" sz="quarter" idx="12"/>
          </p:nvPr>
        </p:nvSpPr>
        <p:spPr>
          <a:xfrm>
            <a:off x="76201" y="6248400"/>
            <a:ext cx="587375" cy="488950"/>
          </a:xfrm>
        </p:spPr>
        <p:txBody>
          <a:bodyPr anchorCtr="0"/>
          <a:lstStyle>
            <a:lvl1pPr>
              <a:defRPr/>
            </a:lvl1pPr>
          </a:lstStyle>
          <a:p>
            <a:fld id="{D2C78591-41FF-4F7F-9DA5-5B87D361CFA8}" type="slidenum">
              <a:rPr lang="en-PK" smtClean="0"/>
              <a:t>‹#›</a:t>
            </a:fld>
            <a:endParaRPr lang="en-PK"/>
          </a:p>
        </p:txBody>
      </p:sp>
    </p:spTree>
    <p:extLst>
      <p:ext uri="{BB962C8B-B14F-4D97-AF65-F5344CB8AC3E}">
        <p14:creationId xmlns:p14="http://schemas.microsoft.com/office/powerpoint/2010/main" val="2225749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564D6AB3-0BE0-4AE2-A565-F6DB7E10D854}"/>
              </a:ext>
            </a:extLst>
          </p:cNvPr>
          <p:cNvSpPr>
            <a:spLocks noGrp="1" noChangeArrowheads="1"/>
          </p:cNvSpPr>
          <p:nvPr>
            <p:ph type="dt" sz="half" idx="10"/>
          </p:nvPr>
        </p:nvSpPr>
        <p:spPr>
          <a:ln/>
        </p:spPr>
        <p:txBody>
          <a:bodyPr/>
          <a:lstStyle>
            <a:lvl1pPr>
              <a:defRPr/>
            </a:lvl1pPr>
          </a:lstStyle>
          <a:p>
            <a:fld id="{0793ACD9-4F46-41C1-AD79-354343AD84D0}" type="datetimeFigureOut">
              <a:rPr lang="en-PK" smtClean="0"/>
              <a:t>07/10/2022</a:t>
            </a:fld>
            <a:endParaRPr lang="en-PK"/>
          </a:p>
        </p:txBody>
      </p:sp>
      <p:sp>
        <p:nvSpPr>
          <p:cNvPr id="5" name="Rectangle 12">
            <a:extLst>
              <a:ext uri="{FF2B5EF4-FFF2-40B4-BE49-F238E27FC236}">
                <a16:creationId xmlns:a16="http://schemas.microsoft.com/office/drawing/2014/main" id="{984E88F6-7B9B-48EF-88D1-8B85462701E2}"/>
              </a:ext>
            </a:extLst>
          </p:cNvPr>
          <p:cNvSpPr>
            <a:spLocks noGrp="1" noChangeArrowheads="1"/>
          </p:cNvSpPr>
          <p:nvPr>
            <p:ph type="ftr" sz="quarter" idx="11"/>
          </p:nvPr>
        </p:nvSpPr>
        <p:spPr>
          <a:ln/>
        </p:spPr>
        <p:txBody>
          <a:bodyPr/>
          <a:lstStyle>
            <a:lvl1pPr>
              <a:defRPr/>
            </a:lvl1pPr>
          </a:lstStyle>
          <a:p>
            <a:endParaRPr lang="en-PK"/>
          </a:p>
        </p:txBody>
      </p:sp>
      <p:sp>
        <p:nvSpPr>
          <p:cNvPr id="6" name="Rectangle 13">
            <a:extLst>
              <a:ext uri="{FF2B5EF4-FFF2-40B4-BE49-F238E27FC236}">
                <a16:creationId xmlns:a16="http://schemas.microsoft.com/office/drawing/2014/main" id="{6AFD07A6-C54B-4303-8783-79A5AA51DF0A}"/>
              </a:ext>
            </a:extLst>
          </p:cNvPr>
          <p:cNvSpPr>
            <a:spLocks noGrp="1" noChangeArrowheads="1"/>
          </p:cNvSpPr>
          <p:nvPr>
            <p:ph type="sldNum" sz="quarter" idx="12"/>
          </p:nvPr>
        </p:nvSpPr>
        <p:spPr>
          <a:ln/>
        </p:spPr>
        <p:txBody>
          <a:bodyPr/>
          <a:lstStyle>
            <a:lvl1pPr>
              <a:defRPr/>
            </a:lvl1pPr>
          </a:lstStyle>
          <a:p>
            <a:fld id="{D2C78591-41FF-4F7F-9DA5-5B87D361CFA8}" type="slidenum">
              <a:rPr lang="en-PK" smtClean="0"/>
              <a:t>‹#›</a:t>
            </a:fld>
            <a:endParaRPr lang="en-PK"/>
          </a:p>
        </p:txBody>
      </p:sp>
    </p:spTree>
    <p:extLst>
      <p:ext uri="{BB962C8B-B14F-4D97-AF65-F5344CB8AC3E}">
        <p14:creationId xmlns:p14="http://schemas.microsoft.com/office/powerpoint/2010/main" val="4178434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2"/>
            <a:ext cx="1981200" cy="53244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762002"/>
            <a:ext cx="5791200" cy="5324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BE454C69-05BB-4376-BF5B-F23F07E40E4A}"/>
              </a:ext>
            </a:extLst>
          </p:cNvPr>
          <p:cNvSpPr>
            <a:spLocks noGrp="1" noChangeArrowheads="1"/>
          </p:cNvSpPr>
          <p:nvPr>
            <p:ph type="dt" sz="half" idx="10"/>
          </p:nvPr>
        </p:nvSpPr>
        <p:spPr>
          <a:ln/>
        </p:spPr>
        <p:txBody>
          <a:bodyPr/>
          <a:lstStyle>
            <a:lvl1pPr>
              <a:defRPr/>
            </a:lvl1pPr>
          </a:lstStyle>
          <a:p>
            <a:fld id="{0793ACD9-4F46-41C1-AD79-354343AD84D0}" type="datetimeFigureOut">
              <a:rPr lang="en-PK" smtClean="0"/>
              <a:t>07/10/2022</a:t>
            </a:fld>
            <a:endParaRPr lang="en-PK"/>
          </a:p>
        </p:txBody>
      </p:sp>
      <p:sp>
        <p:nvSpPr>
          <p:cNvPr id="5" name="Rectangle 12">
            <a:extLst>
              <a:ext uri="{FF2B5EF4-FFF2-40B4-BE49-F238E27FC236}">
                <a16:creationId xmlns:a16="http://schemas.microsoft.com/office/drawing/2014/main" id="{4BE95B74-3904-4687-A858-1857057DFA2E}"/>
              </a:ext>
            </a:extLst>
          </p:cNvPr>
          <p:cNvSpPr>
            <a:spLocks noGrp="1" noChangeArrowheads="1"/>
          </p:cNvSpPr>
          <p:nvPr>
            <p:ph type="ftr" sz="quarter" idx="11"/>
          </p:nvPr>
        </p:nvSpPr>
        <p:spPr>
          <a:ln/>
        </p:spPr>
        <p:txBody>
          <a:bodyPr/>
          <a:lstStyle>
            <a:lvl1pPr>
              <a:defRPr/>
            </a:lvl1pPr>
          </a:lstStyle>
          <a:p>
            <a:endParaRPr lang="en-PK"/>
          </a:p>
        </p:txBody>
      </p:sp>
      <p:sp>
        <p:nvSpPr>
          <p:cNvPr id="6" name="Rectangle 13">
            <a:extLst>
              <a:ext uri="{FF2B5EF4-FFF2-40B4-BE49-F238E27FC236}">
                <a16:creationId xmlns:a16="http://schemas.microsoft.com/office/drawing/2014/main" id="{001F3940-CBCF-4E25-ACC0-395A595B0371}"/>
              </a:ext>
            </a:extLst>
          </p:cNvPr>
          <p:cNvSpPr>
            <a:spLocks noGrp="1" noChangeArrowheads="1"/>
          </p:cNvSpPr>
          <p:nvPr>
            <p:ph type="sldNum" sz="quarter" idx="12"/>
          </p:nvPr>
        </p:nvSpPr>
        <p:spPr>
          <a:ln/>
        </p:spPr>
        <p:txBody>
          <a:bodyPr/>
          <a:lstStyle>
            <a:lvl1pPr>
              <a:defRPr/>
            </a:lvl1pPr>
          </a:lstStyle>
          <a:p>
            <a:fld id="{D2C78591-41FF-4F7F-9DA5-5B87D361CFA8}" type="slidenum">
              <a:rPr lang="en-PK" smtClean="0"/>
              <a:t>‹#›</a:t>
            </a:fld>
            <a:endParaRPr lang="en-PK"/>
          </a:p>
        </p:txBody>
      </p:sp>
    </p:spTree>
    <p:extLst>
      <p:ext uri="{BB962C8B-B14F-4D97-AF65-F5344CB8AC3E}">
        <p14:creationId xmlns:p14="http://schemas.microsoft.com/office/powerpoint/2010/main" val="4163645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924800" cy="1143000"/>
          </a:xfrm>
        </p:spPr>
        <p:txBody>
          <a:bodyPr/>
          <a:lstStyle/>
          <a:p>
            <a:r>
              <a:rPr lang="en-US"/>
              <a:t>Click to edit Master title style</a:t>
            </a:r>
          </a:p>
        </p:txBody>
      </p:sp>
      <p:sp>
        <p:nvSpPr>
          <p:cNvPr id="3" name="Table Placeholder 2"/>
          <p:cNvSpPr>
            <a:spLocks noGrp="1"/>
          </p:cNvSpPr>
          <p:nvPr>
            <p:ph type="tbl" idx="1"/>
          </p:nvPr>
        </p:nvSpPr>
        <p:spPr>
          <a:xfrm>
            <a:off x="838201" y="2362202"/>
            <a:ext cx="7693025" cy="3724275"/>
          </a:xfrm>
        </p:spPr>
        <p:txBody>
          <a:bodyPr/>
          <a:lstStyle/>
          <a:p>
            <a:pPr lvl="0"/>
            <a:r>
              <a:rPr lang="en-US" noProof="0"/>
              <a:t>Click icon to add table</a:t>
            </a:r>
          </a:p>
        </p:txBody>
      </p:sp>
      <p:sp>
        <p:nvSpPr>
          <p:cNvPr id="4" name="Rectangle 11">
            <a:extLst>
              <a:ext uri="{FF2B5EF4-FFF2-40B4-BE49-F238E27FC236}">
                <a16:creationId xmlns:a16="http://schemas.microsoft.com/office/drawing/2014/main" id="{BF77D68F-D4CE-414A-BDA9-E33AB488CC07}"/>
              </a:ext>
            </a:extLst>
          </p:cNvPr>
          <p:cNvSpPr>
            <a:spLocks noGrp="1" noChangeArrowheads="1"/>
          </p:cNvSpPr>
          <p:nvPr>
            <p:ph type="dt" sz="half" idx="10"/>
          </p:nvPr>
        </p:nvSpPr>
        <p:spPr>
          <a:ln/>
        </p:spPr>
        <p:txBody>
          <a:bodyPr/>
          <a:lstStyle>
            <a:lvl1pPr>
              <a:defRPr/>
            </a:lvl1pPr>
          </a:lstStyle>
          <a:p>
            <a:fld id="{0793ACD9-4F46-41C1-AD79-354343AD84D0}" type="datetimeFigureOut">
              <a:rPr lang="en-PK" smtClean="0"/>
              <a:t>07/10/2022</a:t>
            </a:fld>
            <a:endParaRPr lang="en-PK"/>
          </a:p>
        </p:txBody>
      </p:sp>
      <p:sp>
        <p:nvSpPr>
          <p:cNvPr id="5" name="Rectangle 12">
            <a:extLst>
              <a:ext uri="{FF2B5EF4-FFF2-40B4-BE49-F238E27FC236}">
                <a16:creationId xmlns:a16="http://schemas.microsoft.com/office/drawing/2014/main" id="{2B1A1324-E8FC-418E-94C0-85F2BD7D6EDE}"/>
              </a:ext>
            </a:extLst>
          </p:cNvPr>
          <p:cNvSpPr>
            <a:spLocks noGrp="1" noChangeArrowheads="1"/>
          </p:cNvSpPr>
          <p:nvPr>
            <p:ph type="ftr" sz="quarter" idx="11"/>
          </p:nvPr>
        </p:nvSpPr>
        <p:spPr>
          <a:ln/>
        </p:spPr>
        <p:txBody>
          <a:bodyPr/>
          <a:lstStyle>
            <a:lvl1pPr>
              <a:defRPr/>
            </a:lvl1pPr>
          </a:lstStyle>
          <a:p>
            <a:endParaRPr lang="en-PK"/>
          </a:p>
        </p:txBody>
      </p:sp>
      <p:sp>
        <p:nvSpPr>
          <p:cNvPr id="6" name="Rectangle 13">
            <a:extLst>
              <a:ext uri="{FF2B5EF4-FFF2-40B4-BE49-F238E27FC236}">
                <a16:creationId xmlns:a16="http://schemas.microsoft.com/office/drawing/2014/main" id="{E9B9D749-3CF9-4C82-90AE-BA2A543AFDF7}"/>
              </a:ext>
            </a:extLst>
          </p:cNvPr>
          <p:cNvSpPr>
            <a:spLocks noGrp="1" noChangeArrowheads="1"/>
          </p:cNvSpPr>
          <p:nvPr>
            <p:ph type="sldNum" sz="quarter" idx="12"/>
          </p:nvPr>
        </p:nvSpPr>
        <p:spPr>
          <a:ln/>
        </p:spPr>
        <p:txBody>
          <a:bodyPr/>
          <a:lstStyle>
            <a:lvl1pPr>
              <a:defRPr/>
            </a:lvl1pPr>
          </a:lstStyle>
          <a:p>
            <a:fld id="{D2C78591-41FF-4F7F-9DA5-5B87D361CFA8}" type="slidenum">
              <a:rPr lang="en-PK" smtClean="0"/>
              <a:t>‹#›</a:t>
            </a:fld>
            <a:endParaRPr lang="en-PK"/>
          </a:p>
        </p:txBody>
      </p:sp>
    </p:spTree>
    <p:extLst>
      <p:ext uri="{BB962C8B-B14F-4D97-AF65-F5344CB8AC3E}">
        <p14:creationId xmlns:p14="http://schemas.microsoft.com/office/powerpoint/2010/main" val="1068403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6D41561C-CEBF-48F4-9E28-C4482E17CA74}"/>
              </a:ext>
            </a:extLst>
          </p:cNvPr>
          <p:cNvSpPr>
            <a:spLocks noGrp="1" noChangeArrowheads="1"/>
          </p:cNvSpPr>
          <p:nvPr>
            <p:ph type="dt" sz="half" idx="10"/>
          </p:nvPr>
        </p:nvSpPr>
        <p:spPr>
          <a:ln/>
        </p:spPr>
        <p:txBody>
          <a:bodyPr/>
          <a:lstStyle>
            <a:lvl1pPr>
              <a:defRPr/>
            </a:lvl1pPr>
          </a:lstStyle>
          <a:p>
            <a:fld id="{0793ACD9-4F46-41C1-AD79-354343AD84D0}" type="datetimeFigureOut">
              <a:rPr lang="en-PK" smtClean="0"/>
              <a:t>07/10/2022</a:t>
            </a:fld>
            <a:endParaRPr lang="en-PK"/>
          </a:p>
        </p:txBody>
      </p:sp>
      <p:sp>
        <p:nvSpPr>
          <p:cNvPr id="5" name="Rectangle 12">
            <a:extLst>
              <a:ext uri="{FF2B5EF4-FFF2-40B4-BE49-F238E27FC236}">
                <a16:creationId xmlns:a16="http://schemas.microsoft.com/office/drawing/2014/main" id="{0E5660E3-240B-41E3-888C-1B88C6F558A9}"/>
              </a:ext>
            </a:extLst>
          </p:cNvPr>
          <p:cNvSpPr>
            <a:spLocks noGrp="1" noChangeArrowheads="1"/>
          </p:cNvSpPr>
          <p:nvPr>
            <p:ph type="ftr" sz="quarter" idx="11"/>
          </p:nvPr>
        </p:nvSpPr>
        <p:spPr>
          <a:ln/>
        </p:spPr>
        <p:txBody>
          <a:bodyPr/>
          <a:lstStyle>
            <a:lvl1pPr>
              <a:defRPr/>
            </a:lvl1pPr>
          </a:lstStyle>
          <a:p>
            <a:endParaRPr lang="en-PK"/>
          </a:p>
        </p:txBody>
      </p:sp>
      <p:sp>
        <p:nvSpPr>
          <p:cNvPr id="6" name="Rectangle 13">
            <a:extLst>
              <a:ext uri="{FF2B5EF4-FFF2-40B4-BE49-F238E27FC236}">
                <a16:creationId xmlns:a16="http://schemas.microsoft.com/office/drawing/2014/main" id="{59180715-2C5B-4D99-B35D-5CB9C8F567D7}"/>
              </a:ext>
            </a:extLst>
          </p:cNvPr>
          <p:cNvSpPr>
            <a:spLocks noGrp="1" noChangeArrowheads="1"/>
          </p:cNvSpPr>
          <p:nvPr>
            <p:ph type="sldNum" sz="quarter" idx="12"/>
          </p:nvPr>
        </p:nvSpPr>
        <p:spPr>
          <a:ln/>
        </p:spPr>
        <p:txBody>
          <a:bodyPr/>
          <a:lstStyle>
            <a:lvl1pPr>
              <a:defRPr/>
            </a:lvl1pPr>
          </a:lstStyle>
          <a:p>
            <a:fld id="{D2C78591-41FF-4F7F-9DA5-5B87D361CFA8}" type="slidenum">
              <a:rPr lang="en-PK" smtClean="0"/>
              <a:t>‹#›</a:t>
            </a:fld>
            <a:endParaRPr lang="en-PK"/>
          </a:p>
        </p:txBody>
      </p:sp>
    </p:spTree>
    <p:extLst>
      <p:ext uri="{BB962C8B-B14F-4D97-AF65-F5344CB8AC3E}">
        <p14:creationId xmlns:p14="http://schemas.microsoft.com/office/powerpoint/2010/main" val="3785971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a:extLst>
              <a:ext uri="{FF2B5EF4-FFF2-40B4-BE49-F238E27FC236}">
                <a16:creationId xmlns:a16="http://schemas.microsoft.com/office/drawing/2014/main" id="{9AE7B7F9-9B63-4C99-B240-FC12E76B5802}"/>
              </a:ext>
            </a:extLst>
          </p:cNvPr>
          <p:cNvSpPr>
            <a:spLocks noGrp="1" noChangeArrowheads="1"/>
          </p:cNvSpPr>
          <p:nvPr>
            <p:ph type="dt" sz="half" idx="10"/>
          </p:nvPr>
        </p:nvSpPr>
        <p:spPr>
          <a:ln/>
        </p:spPr>
        <p:txBody>
          <a:bodyPr/>
          <a:lstStyle>
            <a:lvl1pPr>
              <a:defRPr/>
            </a:lvl1pPr>
          </a:lstStyle>
          <a:p>
            <a:fld id="{0793ACD9-4F46-41C1-AD79-354343AD84D0}" type="datetimeFigureOut">
              <a:rPr lang="en-PK" smtClean="0"/>
              <a:t>07/10/2022</a:t>
            </a:fld>
            <a:endParaRPr lang="en-PK"/>
          </a:p>
        </p:txBody>
      </p:sp>
      <p:sp>
        <p:nvSpPr>
          <p:cNvPr id="5" name="Rectangle 12">
            <a:extLst>
              <a:ext uri="{FF2B5EF4-FFF2-40B4-BE49-F238E27FC236}">
                <a16:creationId xmlns:a16="http://schemas.microsoft.com/office/drawing/2014/main" id="{6EDBDB97-8B17-4504-8ADA-64F907DF670C}"/>
              </a:ext>
            </a:extLst>
          </p:cNvPr>
          <p:cNvSpPr>
            <a:spLocks noGrp="1" noChangeArrowheads="1"/>
          </p:cNvSpPr>
          <p:nvPr>
            <p:ph type="ftr" sz="quarter" idx="11"/>
          </p:nvPr>
        </p:nvSpPr>
        <p:spPr>
          <a:ln/>
        </p:spPr>
        <p:txBody>
          <a:bodyPr/>
          <a:lstStyle>
            <a:lvl1pPr>
              <a:defRPr/>
            </a:lvl1pPr>
          </a:lstStyle>
          <a:p>
            <a:endParaRPr lang="en-PK"/>
          </a:p>
        </p:txBody>
      </p:sp>
      <p:sp>
        <p:nvSpPr>
          <p:cNvPr id="6" name="Rectangle 13">
            <a:extLst>
              <a:ext uri="{FF2B5EF4-FFF2-40B4-BE49-F238E27FC236}">
                <a16:creationId xmlns:a16="http://schemas.microsoft.com/office/drawing/2014/main" id="{331478AB-4749-4D3C-8589-3B6D14C30A9C}"/>
              </a:ext>
            </a:extLst>
          </p:cNvPr>
          <p:cNvSpPr>
            <a:spLocks noGrp="1" noChangeArrowheads="1"/>
          </p:cNvSpPr>
          <p:nvPr>
            <p:ph type="sldNum" sz="quarter" idx="12"/>
          </p:nvPr>
        </p:nvSpPr>
        <p:spPr>
          <a:ln/>
        </p:spPr>
        <p:txBody>
          <a:bodyPr/>
          <a:lstStyle>
            <a:lvl1pPr>
              <a:defRPr/>
            </a:lvl1pPr>
          </a:lstStyle>
          <a:p>
            <a:fld id="{D2C78591-41FF-4F7F-9DA5-5B87D361CFA8}" type="slidenum">
              <a:rPr lang="en-PK" smtClean="0"/>
              <a:t>‹#›</a:t>
            </a:fld>
            <a:endParaRPr lang="en-PK"/>
          </a:p>
        </p:txBody>
      </p:sp>
    </p:spTree>
    <p:extLst>
      <p:ext uri="{BB962C8B-B14F-4D97-AF65-F5344CB8AC3E}">
        <p14:creationId xmlns:p14="http://schemas.microsoft.com/office/powerpoint/2010/main" val="3227960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1" y="2362202"/>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0914" y="2362202"/>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a:extLst>
              <a:ext uri="{FF2B5EF4-FFF2-40B4-BE49-F238E27FC236}">
                <a16:creationId xmlns:a16="http://schemas.microsoft.com/office/drawing/2014/main" id="{38D3B876-73DB-429F-B4A5-ACDB21507ACA}"/>
              </a:ext>
            </a:extLst>
          </p:cNvPr>
          <p:cNvSpPr>
            <a:spLocks noGrp="1" noChangeArrowheads="1"/>
          </p:cNvSpPr>
          <p:nvPr>
            <p:ph type="dt" sz="half" idx="10"/>
          </p:nvPr>
        </p:nvSpPr>
        <p:spPr>
          <a:ln/>
        </p:spPr>
        <p:txBody>
          <a:bodyPr/>
          <a:lstStyle>
            <a:lvl1pPr>
              <a:defRPr/>
            </a:lvl1pPr>
          </a:lstStyle>
          <a:p>
            <a:fld id="{0793ACD9-4F46-41C1-AD79-354343AD84D0}" type="datetimeFigureOut">
              <a:rPr lang="en-PK" smtClean="0"/>
              <a:t>07/10/2022</a:t>
            </a:fld>
            <a:endParaRPr lang="en-PK"/>
          </a:p>
        </p:txBody>
      </p:sp>
      <p:sp>
        <p:nvSpPr>
          <p:cNvPr id="6" name="Rectangle 12">
            <a:extLst>
              <a:ext uri="{FF2B5EF4-FFF2-40B4-BE49-F238E27FC236}">
                <a16:creationId xmlns:a16="http://schemas.microsoft.com/office/drawing/2014/main" id="{B730567E-7D9B-4A0A-8C19-E932DA0EC6FD}"/>
              </a:ext>
            </a:extLst>
          </p:cNvPr>
          <p:cNvSpPr>
            <a:spLocks noGrp="1" noChangeArrowheads="1"/>
          </p:cNvSpPr>
          <p:nvPr>
            <p:ph type="ftr" sz="quarter" idx="11"/>
          </p:nvPr>
        </p:nvSpPr>
        <p:spPr>
          <a:ln/>
        </p:spPr>
        <p:txBody>
          <a:bodyPr/>
          <a:lstStyle>
            <a:lvl1pPr>
              <a:defRPr/>
            </a:lvl1pPr>
          </a:lstStyle>
          <a:p>
            <a:endParaRPr lang="en-PK"/>
          </a:p>
        </p:txBody>
      </p:sp>
      <p:sp>
        <p:nvSpPr>
          <p:cNvPr id="7" name="Rectangle 13">
            <a:extLst>
              <a:ext uri="{FF2B5EF4-FFF2-40B4-BE49-F238E27FC236}">
                <a16:creationId xmlns:a16="http://schemas.microsoft.com/office/drawing/2014/main" id="{E332F7B6-D444-4E55-96A6-522A403CFEE0}"/>
              </a:ext>
            </a:extLst>
          </p:cNvPr>
          <p:cNvSpPr>
            <a:spLocks noGrp="1" noChangeArrowheads="1"/>
          </p:cNvSpPr>
          <p:nvPr>
            <p:ph type="sldNum" sz="quarter" idx="12"/>
          </p:nvPr>
        </p:nvSpPr>
        <p:spPr>
          <a:ln/>
        </p:spPr>
        <p:txBody>
          <a:bodyPr/>
          <a:lstStyle>
            <a:lvl1pPr>
              <a:defRPr/>
            </a:lvl1pPr>
          </a:lstStyle>
          <a:p>
            <a:fld id="{D2C78591-41FF-4F7F-9DA5-5B87D361CFA8}" type="slidenum">
              <a:rPr lang="en-PK" smtClean="0"/>
              <a:t>‹#›</a:t>
            </a:fld>
            <a:endParaRPr lang="en-PK"/>
          </a:p>
        </p:txBody>
      </p:sp>
    </p:spTree>
    <p:extLst>
      <p:ext uri="{BB962C8B-B14F-4D97-AF65-F5344CB8AC3E}">
        <p14:creationId xmlns:p14="http://schemas.microsoft.com/office/powerpoint/2010/main" val="6126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a:extLst>
              <a:ext uri="{FF2B5EF4-FFF2-40B4-BE49-F238E27FC236}">
                <a16:creationId xmlns:a16="http://schemas.microsoft.com/office/drawing/2014/main" id="{23D9AB9F-2A0C-4FBB-B382-9C21E1687AF2}"/>
              </a:ext>
            </a:extLst>
          </p:cNvPr>
          <p:cNvSpPr>
            <a:spLocks noGrp="1" noChangeArrowheads="1"/>
          </p:cNvSpPr>
          <p:nvPr>
            <p:ph type="dt" sz="half" idx="10"/>
          </p:nvPr>
        </p:nvSpPr>
        <p:spPr>
          <a:ln/>
        </p:spPr>
        <p:txBody>
          <a:bodyPr/>
          <a:lstStyle>
            <a:lvl1pPr>
              <a:defRPr/>
            </a:lvl1pPr>
          </a:lstStyle>
          <a:p>
            <a:fld id="{0793ACD9-4F46-41C1-AD79-354343AD84D0}" type="datetimeFigureOut">
              <a:rPr lang="en-PK" smtClean="0"/>
              <a:t>07/10/2022</a:t>
            </a:fld>
            <a:endParaRPr lang="en-PK"/>
          </a:p>
        </p:txBody>
      </p:sp>
      <p:sp>
        <p:nvSpPr>
          <p:cNvPr id="8" name="Rectangle 12">
            <a:extLst>
              <a:ext uri="{FF2B5EF4-FFF2-40B4-BE49-F238E27FC236}">
                <a16:creationId xmlns:a16="http://schemas.microsoft.com/office/drawing/2014/main" id="{DA914F3E-D7BB-499F-8AAC-D29CA4F04513}"/>
              </a:ext>
            </a:extLst>
          </p:cNvPr>
          <p:cNvSpPr>
            <a:spLocks noGrp="1" noChangeArrowheads="1"/>
          </p:cNvSpPr>
          <p:nvPr>
            <p:ph type="ftr" sz="quarter" idx="11"/>
          </p:nvPr>
        </p:nvSpPr>
        <p:spPr>
          <a:ln/>
        </p:spPr>
        <p:txBody>
          <a:bodyPr/>
          <a:lstStyle>
            <a:lvl1pPr>
              <a:defRPr/>
            </a:lvl1pPr>
          </a:lstStyle>
          <a:p>
            <a:endParaRPr lang="en-PK"/>
          </a:p>
        </p:txBody>
      </p:sp>
      <p:sp>
        <p:nvSpPr>
          <p:cNvPr id="9" name="Rectangle 13">
            <a:extLst>
              <a:ext uri="{FF2B5EF4-FFF2-40B4-BE49-F238E27FC236}">
                <a16:creationId xmlns:a16="http://schemas.microsoft.com/office/drawing/2014/main" id="{07F3BCB4-F714-4117-802E-711CF7676F4A}"/>
              </a:ext>
            </a:extLst>
          </p:cNvPr>
          <p:cNvSpPr>
            <a:spLocks noGrp="1" noChangeArrowheads="1"/>
          </p:cNvSpPr>
          <p:nvPr>
            <p:ph type="sldNum" sz="quarter" idx="12"/>
          </p:nvPr>
        </p:nvSpPr>
        <p:spPr>
          <a:ln/>
        </p:spPr>
        <p:txBody>
          <a:bodyPr/>
          <a:lstStyle>
            <a:lvl1pPr>
              <a:defRPr/>
            </a:lvl1pPr>
          </a:lstStyle>
          <a:p>
            <a:fld id="{D2C78591-41FF-4F7F-9DA5-5B87D361CFA8}" type="slidenum">
              <a:rPr lang="en-PK" smtClean="0"/>
              <a:t>‹#›</a:t>
            </a:fld>
            <a:endParaRPr lang="en-PK"/>
          </a:p>
        </p:txBody>
      </p:sp>
    </p:spTree>
    <p:extLst>
      <p:ext uri="{BB962C8B-B14F-4D97-AF65-F5344CB8AC3E}">
        <p14:creationId xmlns:p14="http://schemas.microsoft.com/office/powerpoint/2010/main" val="119065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a:extLst>
              <a:ext uri="{FF2B5EF4-FFF2-40B4-BE49-F238E27FC236}">
                <a16:creationId xmlns:a16="http://schemas.microsoft.com/office/drawing/2014/main" id="{F582D231-FDF6-426E-A616-698440509C70}"/>
              </a:ext>
            </a:extLst>
          </p:cNvPr>
          <p:cNvSpPr>
            <a:spLocks noGrp="1" noChangeArrowheads="1"/>
          </p:cNvSpPr>
          <p:nvPr>
            <p:ph type="dt" sz="half" idx="10"/>
          </p:nvPr>
        </p:nvSpPr>
        <p:spPr>
          <a:ln/>
        </p:spPr>
        <p:txBody>
          <a:bodyPr/>
          <a:lstStyle>
            <a:lvl1pPr>
              <a:defRPr/>
            </a:lvl1pPr>
          </a:lstStyle>
          <a:p>
            <a:fld id="{0793ACD9-4F46-41C1-AD79-354343AD84D0}" type="datetimeFigureOut">
              <a:rPr lang="en-PK" smtClean="0"/>
              <a:t>07/10/2022</a:t>
            </a:fld>
            <a:endParaRPr lang="en-PK"/>
          </a:p>
        </p:txBody>
      </p:sp>
      <p:sp>
        <p:nvSpPr>
          <p:cNvPr id="4" name="Rectangle 12">
            <a:extLst>
              <a:ext uri="{FF2B5EF4-FFF2-40B4-BE49-F238E27FC236}">
                <a16:creationId xmlns:a16="http://schemas.microsoft.com/office/drawing/2014/main" id="{0EDCA115-9E3C-40D4-8912-F4E20DB6BA21}"/>
              </a:ext>
            </a:extLst>
          </p:cNvPr>
          <p:cNvSpPr>
            <a:spLocks noGrp="1" noChangeArrowheads="1"/>
          </p:cNvSpPr>
          <p:nvPr>
            <p:ph type="ftr" sz="quarter" idx="11"/>
          </p:nvPr>
        </p:nvSpPr>
        <p:spPr>
          <a:ln/>
        </p:spPr>
        <p:txBody>
          <a:bodyPr/>
          <a:lstStyle>
            <a:lvl1pPr>
              <a:defRPr/>
            </a:lvl1pPr>
          </a:lstStyle>
          <a:p>
            <a:endParaRPr lang="en-PK"/>
          </a:p>
        </p:txBody>
      </p:sp>
      <p:sp>
        <p:nvSpPr>
          <p:cNvPr id="5" name="Rectangle 13">
            <a:extLst>
              <a:ext uri="{FF2B5EF4-FFF2-40B4-BE49-F238E27FC236}">
                <a16:creationId xmlns:a16="http://schemas.microsoft.com/office/drawing/2014/main" id="{2499D514-9105-4111-8B91-F8810A02CA1E}"/>
              </a:ext>
            </a:extLst>
          </p:cNvPr>
          <p:cNvSpPr>
            <a:spLocks noGrp="1" noChangeArrowheads="1"/>
          </p:cNvSpPr>
          <p:nvPr>
            <p:ph type="sldNum" sz="quarter" idx="12"/>
          </p:nvPr>
        </p:nvSpPr>
        <p:spPr>
          <a:ln/>
        </p:spPr>
        <p:txBody>
          <a:bodyPr/>
          <a:lstStyle>
            <a:lvl1pPr>
              <a:defRPr/>
            </a:lvl1pPr>
          </a:lstStyle>
          <a:p>
            <a:fld id="{D2C78591-41FF-4F7F-9DA5-5B87D361CFA8}" type="slidenum">
              <a:rPr lang="en-PK" smtClean="0"/>
              <a:t>‹#›</a:t>
            </a:fld>
            <a:endParaRPr lang="en-PK"/>
          </a:p>
        </p:txBody>
      </p:sp>
    </p:spTree>
    <p:extLst>
      <p:ext uri="{BB962C8B-B14F-4D97-AF65-F5344CB8AC3E}">
        <p14:creationId xmlns:p14="http://schemas.microsoft.com/office/powerpoint/2010/main" val="2558280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2939D947-A124-40F1-A1CD-BD82F65EC023}"/>
              </a:ext>
            </a:extLst>
          </p:cNvPr>
          <p:cNvSpPr>
            <a:spLocks noGrp="1" noChangeArrowheads="1"/>
          </p:cNvSpPr>
          <p:nvPr>
            <p:ph type="dt" sz="half" idx="10"/>
          </p:nvPr>
        </p:nvSpPr>
        <p:spPr>
          <a:ln/>
        </p:spPr>
        <p:txBody>
          <a:bodyPr/>
          <a:lstStyle>
            <a:lvl1pPr>
              <a:defRPr/>
            </a:lvl1pPr>
          </a:lstStyle>
          <a:p>
            <a:fld id="{0793ACD9-4F46-41C1-AD79-354343AD84D0}" type="datetimeFigureOut">
              <a:rPr lang="en-PK" smtClean="0"/>
              <a:t>07/10/2022</a:t>
            </a:fld>
            <a:endParaRPr lang="en-PK"/>
          </a:p>
        </p:txBody>
      </p:sp>
      <p:sp>
        <p:nvSpPr>
          <p:cNvPr id="3" name="Rectangle 12">
            <a:extLst>
              <a:ext uri="{FF2B5EF4-FFF2-40B4-BE49-F238E27FC236}">
                <a16:creationId xmlns:a16="http://schemas.microsoft.com/office/drawing/2014/main" id="{3EDE26CF-7FFF-494A-9127-8D239D271FE7}"/>
              </a:ext>
            </a:extLst>
          </p:cNvPr>
          <p:cNvSpPr>
            <a:spLocks noGrp="1" noChangeArrowheads="1"/>
          </p:cNvSpPr>
          <p:nvPr>
            <p:ph type="ftr" sz="quarter" idx="11"/>
          </p:nvPr>
        </p:nvSpPr>
        <p:spPr>
          <a:ln/>
        </p:spPr>
        <p:txBody>
          <a:bodyPr/>
          <a:lstStyle>
            <a:lvl1pPr>
              <a:defRPr/>
            </a:lvl1pPr>
          </a:lstStyle>
          <a:p>
            <a:endParaRPr lang="en-PK"/>
          </a:p>
        </p:txBody>
      </p:sp>
      <p:sp>
        <p:nvSpPr>
          <p:cNvPr id="4" name="Rectangle 13">
            <a:extLst>
              <a:ext uri="{FF2B5EF4-FFF2-40B4-BE49-F238E27FC236}">
                <a16:creationId xmlns:a16="http://schemas.microsoft.com/office/drawing/2014/main" id="{008D1E9E-3392-4D0F-B80B-A17511304F48}"/>
              </a:ext>
            </a:extLst>
          </p:cNvPr>
          <p:cNvSpPr>
            <a:spLocks noGrp="1" noChangeArrowheads="1"/>
          </p:cNvSpPr>
          <p:nvPr>
            <p:ph type="sldNum" sz="quarter" idx="12"/>
          </p:nvPr>
        </p:nvSpPr>
        <p:spPr>
          <a:ln/>
        </p:spPr>
        <p:txBody>
          <a:bodyPr/>
          <a:lstStyle>
            <a:lvl1pPr>
              <a:defRPr/>
            </a:lvl1pPr>
          </a:lstStyle>
          <a:p>
            <a:fld id="{D2C78591-41FF-4F7F-9DA5-5B87D361CFA8}" type="slidenum">
              <a:rPr lang="en-PK" smtClean="0"/>
              <a:t>‹#›</a:t>
            </a:fld>
            <a:endParaRPr lang="en-PK"/>
          </a:p>
        </p:txBody>
      </p:sp>
    </p:spTree>
    <p:extLst>
      <p:ext uri="{BB962C8B-B14F-4D97-AF65-F5344CB8AC3E}">
        <p14:creationId xmlns:p14="http://schemas.microsoft.com/office/powerpoint/2010/main" val="3373356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E3958604-85A8-4A4E-97A7-ABA204D8DF83}"/>
              </a:ext>
            </a:extLst>
          </p:cNvPr>
          <p:cNvSpPr>
            <a:spLocks noGrp="1" noChangeArrowheads="1"/>
          </p:cNvSpPr>
          <p:nvPr>
            <p:ph type="dt" sz="half" idx="10"/>
          </p:nvPr>
        </p:nvSpPr>
        <p:spPr>
          <a:ln/>
        </p:spPr>
        <p:txBody>
          <a:bodyPr/>
          <a:lstStyle>
            <a:lvl1pPr>
              <a:defRPr/>
            </a:lvl1pPr>
          </a:lstStyle>
          <a:p>
            <a:fld id="{0793ACD9-4F46-41C1-AD79-354343AD84D0}" type="datetimeFigureOut">
              <a:rPr lang="en-PK" smtClean="0"/>
              <a:t>07/10/2022</a:t>
            </a:fld>
            <a:endParaRPr lang="en-PK"/>
          </a:p>
        </p:txBody>
      </p:sp>
      <p:sp>
        <p:nvSpPr>
          <p:cNvPr id="6" name="Rectangle 12">
            <a:extLst>
              <a:ext uri="{FF2B5EF4-FFF2-40B4-BE49-F238E27FC236}">
                <a16:creationId xmlns:a16="http://schemas.microsoft.com/office/drawing/2014/main" id="{84B8F9BB-0FC1-41C7-ADBB-7B2886ABC111}"/>
              </a:ext>
            </a:extLst>
          </p:cNvPr>
          <p:cNvSpPr>
            <a:spLocks noGrp="1" noChangeArrowheads="1"/>
          </p:cNvSpPr>
          <p:nvPr>
            <p:ph type="ftr" sz="quarter" idx="11"/>
          </p:nvPr>
        </p:nvSpPr>
        <p:spPr>
          <a:ln/>
        </p:spPr>
        <p:txBody>
          <a:bodyPr/>
          <a:lstStyle>
            <a:lvl1pPr>
              <a:defRPr/>
            </a:lvl1pPr>
          </a:lstStyle>
          <a:p>
            <a:endParaRPr lang="en-PK"/>
          </a:p>
        </p:txBody>
      </p:sp>
      <p:sp>
        <p:nvSpPr>
          <p:cNvPr id="7" name="Rectangle 13">
            <a:extLst>
              <a:ext uri="{FF2B5EF4-FFF2-40B4-BE49-F238E27FC236}">
                <a16:creationId xmlns:a16="http://schemas.microsoft.com/office/drawing/2014/main" id="{0CABE9D4-E092-4117-9D3B-3D8D4681F1E9}"/>
              </a:ext>
            </a:extLst>
          </p:cNvPr>
          <p:cNvSpPr>
            <a:spLocks noGrp="1" noChangeArrowheads="1"/>
          </p:cNvSpPr>
          <p:nvPr>
            <p:ph type="sldNum" sz="quarter" idx="12"/>
          </p:nvPr>
        </p:nvSpPr>
        <p:spPr>
          <a:ln/>
        </p:spPr>
        <p:txBody>
          <a:bodyPr/>
          <a:lstStyle>
            <a:lvl1pPr>
              <a:defRPr/>
            </a:lvl1pPr>
          </a:lstStyle>
          <a:p>
            <a:fld id="{D2C78591-41FF-4F7F-9DA5-5B87D361CFA8}" type="slidenum">
              <a:rPr lang="en-PK" smtClean="0"/>
              <a:t>‹#›</a:t>
            </a:fld>
            <a:endParaRPr lang="en-PK"/>
          </a:p>
        </p:txBody>
      </p:sp>
    </p:spTree>
    <p:extLst>
      <p:ext uri="{BB962C8B-B14F-4D97-AF65-F5344CB8AC3E}">
        <p14:creationId xmlns:p14="http://schemas.microsoft.com/office/powerpoint/2010/main" val="3774725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ED75601F-C8A4-4A90-80B4-5F520901F0CD}"/>
              </a:ext>
            </a:extLst>
          </p:cNvPr>
          <p:cNvSpPr>
            <a:spLocks noGrp="1" noChangeArrowheads="1"/>
          </p:cNvSpPr>
          <p:nvPr>
            <p:ph type="dt" sz="half" idx="10"/>
          </p:nvPr>
        </p:nvSpPr>
        <p:spPr>
          <a:ln/>
        </p:spPr>
        <p:txBody>
          <a:bodyPr/>
          <a:lstStyle>
            <a:lvl1pPr>
              <a:defRPr/>
            </a:lvl1pPr>
          </a:lstStyle>
          <a:p>
            <a:fld id="{0793ACD9-4F46-41C1-AD79-354343AD84D0}" type="datetimeFigureOut">
              <a:rPr lang="en-PK" smtClean="0"/>
              <a:t>07/10/2022</a:t>
            </a:fld>
            <a:endParaRPr lang="en-PK"/>
          </a:p>
        </p:txBody>
      </p:sp>
      <p:sp>
        <p:nvSpPr>
          <p:cNvPr id="6" name="Rectangle 12">
            <a:extLst>
              <a:ext uri="{FF2B5EF4-FFF2-40B4-BE49-F238E27FC236}">
                <a16:creationId xmlns:a16="http://schemas.microsoft.com/office/drawing/2014/main" id="{72DF7F1E-3D7B-4FB8-A9F7-B9D427D05816}"/>
              </a:ext>
            </a:extLst>
          </p:cNvPr>
          <p:cNvSpPr>
            <a:spLocks noGrp="1" noChangeArrowheads="1"/>
          </p:cNvSpPr>
          <p:nvPr>
            <p:ph type="ftr" sz="quarter" idx="11"/>
          </p:nvPr>
        </p:nvSpPr>
        <p:spPr>
          <a:ln/>
        </p:spPr>
        <p:txBody>
          <a:bodyPr/>
          <a:lstStyle>
            <a:lvl1pPr>
              <a:defRPr/>
            </a:lvl1pPr>
          </a:lstStyle>
          <a:p>
            <a:endParaRPr lang="en-PK"/>
          </a:p>
        </p:txBody>
      </p:sp>
      <p:sp>
        <p:nvSpPr>
          <p:cNvPr id="7" name="Rectangle 13">
            <a:extLst>
              <a:ext uri="{FF2B5EF4-FFF2-40B4-BE49-F238E27FC236}">
                <a16:creationId xmlns:a16="http://schemas.microsoft.com/office/drawing/2014/main" id="{7AFB0A65-4C06-4F69-91E5-B374EC5B4499}"/>
              </a:ext>
            </a:extLst>
          </p:cNvPr>
          <p:cNvSpPr>
            <a:spLocks noGrp="1" noChangeArrowheads="1"/>
          </p:cNvSpPr>
          <p:nvPr>
            <p:ph type="sldNum" sz="quarter" idx="12"/>
          </p:nvPr>
        </p:nvSpPr>
        <p:spPr>
          <a:ln/>
        </p:spPr>
        <p:txBody>
          <a:bodyPr/>
          <a:lstStyle>
            <a:lvl1pPr>
              <a:defRPr/>
            </a:lvl1pPr>
          </a:lstStyle>
          <a:p>
            <a:fld id="{D2C78591-41FF-4F7F-9DA5-5B87D361CFA8}" type="slidenum">
              <a:rPr lang="en-PK" smtClean="0"/>
              <a:t>‹#›</a:t>
            </a:fld>
            <a:endParaRPr lang="en-PK"/>
          </a:p>
        </p:txBody>
      </p:sp>
    </p:spTree>
    <p:extLst>
      <p:ext uri="{BB962C8B-B14F-4D97-AF65-F5344CB8AC3E}">
        <p14:creationId xmlns:p14="http://schemas.microsoft.com/office/powerpoint/2010/main" val="3301634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B2A3329E-0904-47A4-ACB5-5B91293A5AE5}"/>
              </a:ext>
            </a:extLst>
          </p:cNvPr>
          <p:cNvGrpSpPr>
            <a:grpSpLocks/>
          </p:cNvGrpSpPr>
          <p:nvPr/>
        </p:nvGrpSpPr>
        <p:grpSpPr bwMode="auto">
          <a:xfrm>
            <a:off x="0" y="0"/>
            <a:ext cx="7620000" cy="6858000"/>
            <a:chOff x="0" y="0"/>
            <a:chExt cx="4800" cy="4320"/>
          </a:xfrm>
        </p:grpSpPr>
        <p:grpSp>
          <p:nvGrpSpPr>
            <p:cNvPr id="1032" name="Group 3">
              <a:extLst>
                <a:ext uri="{FF2B5EF4-FFF2-40B4-BE49-F238E27FC236}">
                  <a16:creationId xmlns:a16="http://schemas.microsoft.com/office/drawing/2014/main" id="{0FF77DB7-AD29-49C8-93AA-EA0184FC38B0}"/>
                </a:ext>
              </a:extLst>
            </p:cNvPr>
            <p:cNvGrpSpPr>
              <a:grpSpLocks/>
            </p:cNvGrpSpPr>
            <p:nvPr/>
          </p:nvGrpSpPr>
          <p:grpSpPr bwMode="auto">
            <a:xfrm>
              <a:off x="0" y="0"/>
              <a:ext cx="2016" cy="4320"/>
              <a:chOff x="0" y="0"/>
              <a:chExt cx="2016" cy="4320"/>
            </a:xfrm>
          </p:grpSpPr>
          <p:sp>
            <p:nvSpPr>
              <p:cNvPr id="1036" name="Rectangle 4">
                <a:extLst>
                  <a:ext uri="{FF2B5EF4-FFF2-40B4-BE49-F238E27FC236}">
                    <a16:creationId xmlns:a16="http://schemas.microsoft.com/office/drawing/2014/main" id="{D438BB5E-926C-4E0C-9E77-FE8E0784A033}"/>
                  </a:ext>
                </a:extLst>
              </p:cNvPr>
              <p:cNvSpPr>
                <a:spLocks noChangeArrowheads="1"/>
              </p:cNvSpPr>
              <p:nvPr/>
            </p:nvSpPr>
            <p:spPr bwMode="auto">
              <a:xfrm>
                <a:off x="0" y="0"/>
                <a:ext cx="4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PK" altLang="en-PK" sz="1800"/>
              </a:p>
            </p:txBody>
          </p:sp>
          <p:sp>
            <p:nvSpPr>
              <p:cNvPr id="1037" name="Freeform 5">
                <a:extLst>
                  <a:ext uri="{FF2B5EF4-FFF2-40B4-BE49-F238E27FC236}">
                    <a16:creationId xmlns:a16="http://schemas.microsoft.com/office/drawing/2014/main" id="{95302D45-DF44-4885-8F20-439784359D8D}"/>
                  </a:ext>
                </a:extLst>
              </p:cNvPr>
              <p:cNvSpPr>
                <a:spLocks/>
              </p:cNvSpPr>
              <p:nvPr/>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en-PK" sz="1800"/>
              </a:p>
            </p:txBody>
          </p:sp>
        </p:grpSp>
        <p:grpSp>
          <p:nvGrpSpPr>
            <p:cNvPr id="1033" name="Group 6">
              <a:extLst>
                <a:ext uri="{FF2B5EF4-FFF2-40B4-BE49-F238E27FC236}">
                  <a16:creationId xmlns:a16="http://schemas.microsoft.com/office/drawing/2014/main" id="{165704AF-ADD4-4E42-9951-9885E2AF3F0F}"/>
                </a:ext>
              </a:extLst>
            </p:cNvPr>
            <p:cNvGrpSpPr>
              <a:grpSpLocks/>
            </p:cNvGrpSpPr>
            <p:nvPr/>
          </p:nvGrpSpPr>
          <p:grpSpPr bwMode="auto">
            <a:xfrm>
              <a:off x="144" y="1248"/>
              <a:ext cx="4656" cy="201"/>
              <a:chOff x="144" y="1248"/>
              <a:chExt cx="4656" cy="201"/>
            </a:xfrm>
          </p:grpSpPr>
          <p:sp>
            <p:nvSpPr>
              <p:cNvPr id="1034" name="AutoShape 7">
                <a:extLst>
                  <a:ext uri="{FF2B5EF4-FFF2-40B4-BE49-F238E27FC236}">
                    <a16:creationId xmlns:a16="http://schemas.microsoft.com/office/drawing/2014/main" id="{AD015C4F-F9D0-48B2-8315-4799ABF1D801}"/>
                  </a:ext>
                </a:extLst>
              </p:cNvPr>
              <p:cNvSpPr>
                <a:spLocks noChangeArrowheads="1"/>
              </p:cNvSpPr>
              <p:nvPr/>
            </p:nvSpPr>
            <p:spPr bwMode="auto">
              <a:xfrm>
                <a:off x="384" y="1248"/>
                <a:ext cx="4416"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PK" altLang="en-PK" sz="1800"/>
              </a:p>
            </p:txBody>
          </p:sp>
          <p:sp>
            <p:nvSpPr>
              <p:cNvPr id="1035" name="AutoShape 8">
                <a:extLst>
                  <a:ext uri="{FF2B5EF4-FFF2-40B4-BE49-F238E27FC236}">
                    <a16:creationId xmlns:a16="http://schemas.microsoft.com/office/drawing/2014/main" id="{7C227202-0AB4-426A-A6CB-F2C45BDC74EA}"/>
                  </a:ext>
                </a:extLst>
              </p:cNvPr>
              <p:cNvSpPr>
                <a:spLocks noChangeArrowheads="1"/>
              </p:cNvSpPr>
              <p:nvPr/>
            </p:nvSpPr>
            <p:spPr bwMode="auto">
              <a:xfrm flipH="1">
                <a:off x="144" y="1248"/>
                <a:ext cx="248"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PK" altLang="en-PK" sz="1800"/>
              </a:p>
            </p:txBody>
          </p:sp>
        </p:grpSp>
      </p:grpSp>
      <p:sp>
        <p:nvSpPr>
          <p:cNvPr id="1027" name="AutoShape 9">
            <a:extLst>
              <a:ext uri="{FF2B5EF4-FFF2-40B4-BE49-F238E27FC236}">
                <a16:creationId xmlns:a16="http://schemas.microsoft.com/office/drawing/2014/main" id="{A90FCFEC-9F9D-4254-8D92-7B25B6EE3A30}"/>
              </a:ext>
            </a:extLst>
          </p:cNvPr>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en-PK"/>
              <a:t>Click to edit Master title style</a:t>
            </a:r>
          </a:p>
        </p:txBody>
      </p:sp>
      <p:sp>
        <p:nvSpPr>
          <p:cNvPr id="1028" name="Rectangle 10">
            <a:extLst>
              <a:ext uri="{FF2B5EF4-FFF2-40B4-BE49-F238E27FC236}">
                <a16:creationId xmlns:a16="http://schemas.microsoft.com/office/drawing/2014/main" id="{B398F237-95A9-4BFF-B4A1-C78F7FF69C6E}"/>
              </a:ext>
            </a:extLst>
          </p:cNvPr>
          <p:cNvSpPr>
            <a:spLocks noGrp="1" noChangeArrowheads="1"/>
          </p:cNvSpPr>
          <p:nvPr>
            <p:ph type="body" idx="1"/>
          </p:nvPr>
        </p:nvSpPr>
        <p:spPr bwMode="auto">
          <a:xfrm>
            <a:off x="838201" y="2362202"/>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PK"/>
              <a:t>Click to edit Master text styles</a:t>
            </a:r>
          </a:p>
          <a:p>
            <a:pPr lvl="1"/>
            <a:r>
              <a:rPr lang="en-US" altLang="en-PK"/>
              <a:t>Second level</a:t>
            </a:r>
          </a:p>
          <a:p>
            <a:pPr lvl="2"/>
            <a:r>
              <a:rPr lang="en-US" altLang="en-PK"/>
              <a:t>Third level</a:t>
            </a:r>
          </a:p>
          <a:p>
            <a:pPr lvl="3"/>
            <a:r>
              <a:rPr lang="en-US" altLang="en-PK"/>
              <a:t>Fourth level</a:t>
            </a:r>
          </a:p>
          <a:p>
            <a:pPr lvl="4"/>
            <a:r>
              <a:rPr lang="en-US" altLang="en-PK"/>
              <a:t>Fifth level</a:t>
            </a:r>
          </a:p>
        </p:txBody>
      </p:sp>
      <p:sp>
        <p:nvSpPr>
          <p:cNvPr id="4107" name="Rectangle 11">
            <a:extLst>
              <a:ext uri="{FF2B5EF4-FFF2-40B4-BE49-F238E27FC236}">
                <a16:creationId xmlns:a16="http://schemas.microsoft.com/office/drawing/2014/main" id="{1D379FF3-7792-4E0A-B32B-CDBBF4ABCF0C}"/>
              </a:ext>
            </a:extLst>
          </p:cNvPr>
          <p:cNvSpPr>
            <a:spLocks noGrp="1" noChangeArrowheads="1"/>
          </p:cNvSpPr>
          <p:nvPr>
            <p:ph type="dt" sz="half" idx="2"/>
          </p:nvPr>
        </p:nvSpPr>
        <p:spPr bwMode="auto">
          <a:xfrm>
            <a:off x="2438401" y="6248402"/>
            <a:ext cx="2130425"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Arial" charset="0"/>
              </a:defRPr>
            </a:lvl1pPr>
          </a:lstStyle>
          <a:p>
            <a:fld id="{0793ACD9-4F46-41C1-AD79-354343AD84D0}" type="datetimeFigureOut">
              <a:rPr lang="en-PK" smtClean="0"/>
              <a:t>07/10/2022</a:t>
            </a:fld>
            <a:endParaRPr lang="en-PK"/>
          </a:p>
        </p:txBody>
      </p:sp>
      <p:sp>
        <p:nvSpPr>
          <p:cNvPr id="4108" name="Rectangle 12">
            <a:extLst>
              <a:ext uri="{FF2B5EF4-FFF2-40B4-BE49-F238E27FC236}">
                <a16:creationId xmlns:a16="http://schemas.microsoft.com/office/drawing/2014/main" id="{5F8406A0-86DE-4CF8-BE66-1FC1EC81C117}"/>
              </a:ext>
            </a:extLst>
          </p:cNvPr>
          <p:cNvSpPr>
            <a:spLocks noGrp="1" noChangeArrowheads="1"/>
          </p:cNvSpPr>
          <p:nvPr>
            <p:ph type="ftr" sz="quarter" idx="3"/>
          </p:nvPr>
        </p:nvSpPr>
        <p:spPr bwMode="auto">
          <a:xfrm>
            <a:off x="5791200" y="6248402"/>
            <a:ext cx="2897188"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Arial" charset="0"/>
              </a:defRPr>
            </a:lvl1pPr>
          </a:lstStyle>
          <a:p>
            <a:endParaRPr lang="en-PK"/>
          </a:p>
        </p:txBody>
      </p:sp>
      <p:sp>
        <p:nvSpPr>
          <p:cNvPr id="4109" name="Rectangle 13">
            <a:extLst>
              <a:ext uri="{FF2B5EF4-FFF2-40B4-BE49-F238E27FC236}">
                <a16:creationId xmlns:a16="http://schemas.microsoft.com/office/drawing/2014/main" id="{B08A31F9-D76D-43DC-8BDE-F2140B37C315}"/>
              </a:ext>
            </a:extLst>
          </p:cNvPr>
          <p:cNvSpPr>
            <a:spLocks noGrp="1" noChangeArrowheads="1"/>
          </p:cNvSpPr>
          <p:nvPr>
            <p:ph type="sldNum" sz="quarter" idx="4"/>
          </p:nvPr>
        </p:nvSpPr>
        <p:spPr bwMode="auto">
          <a:xfrm>
            <a:off x="84139"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eaLnBrk="1" hangingPunct="1">
              <a:defRPr sz="2600" b="1">
                <a:solidFill>
                  <a:schemeClr val="bg1"/>
                </a:solidFill>
              </a:defRPr>
            </a:lvl1pPr>
          </a:lstStyle>
          <a:p>
            <a:fld id="{D2C78591-41FF-4F7F-9DA5-5B87D361CFA8}" type="slidenum">
              <a:rPr lang="en-PK" smtClean="0"/>
              <a:t>‹#›</a:t>
            </a:fld>
            <a:endParaRPr lang="en-PK"/>
          </a:p>
        </p:txBody>
      </p:sp>
    </p:spTree>
    <p:extLst>
      <p:ext uri="{BB962C8B-B14F-4D97-AF65-F5344CB8AC3E}">
        <p14:creationId xmlns:p14="http://schemas.microsoft.com/office/powerpoint/2010/main" val="1914465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90000"/>
        </a:lnSpc>
        <a:spcBef>
          <a:spcPct val="0"/>
        </a:spcBef>
        <a:spcAft>
          <a:spcPct val="0"/>
        </a:spcAft>
        <a:defRPr sz="3600" b="1">
          <a:solidFill>
            <a:schemeClr val="tx2"/>
          </a:solidFill>
          <a:latin typeface="+mj-lt"/>
          <a:ea typeface="+mj-ea"/>
          <a:cs typeface="+mj-cs"/>
        </a:defRPr>
      </a:lvl1pPr>
      <a:lvl2pPr algn="l" rtl="0" eaLnBrk="1" fontAlgn="base" hangingPunct="1">
        <a:lnSpc>
          <a:spcPct val="90000"/>
        </a:lnSpc>
        <a:spcBef>
          <a:spcPct val="0"/>
        </a:spcBef>
        <a:spcAft>
          <a:spcPct val="0"/>
        </a:spcAft>
        <a:defRPr sz="3600" b="1">
          <a:solidFill>
            <a:schemeClr val="tx2"/>
          </a:solidFill>
          <a:latin typeface="Arial" charset="0"/>
        </a:defRPr>
      </a:lvl2pPr>
      <a:lvl3pPr algn="l" rtl="0" eaLnBrk="1" fontAlgn="base" hangingPunct="1">
        <a:lnSpc>
          <a:spcPct val="90000"/>
        </a:lnSpc>
        <a:spcBef>
          <a:spcPct val="0"/>
        </a:spcBef>
        <a:spcAft>
          <a:spcPct val="0"/>
        </a:spcAft>
        <a:defRPr sz="3600" b="1">
          <a:solidFill>
            <a:schemeClr val="tx2"/>
          </a:solidFill>
          <a:latin typeface="Arial" charset="0"/>
        </a:defRPr>
      </a:lvl3pPr>
      <a:lvl4pPr algn="l" rtl="0" eaLnBrk="1" fontAlgn="base" hangingPunct="1">
        <a:lnSpc>
          <a:spcPct val="90000"/>
        </a:lnSpc>
        <a:spcBef>
          <a:spcPct val="0"/>
        </a:spcBef>
        <a:spcAft>
          <a:spcPct val="0"/>
        </a:spcAft>
        <a:defRPr sz="3600" b="1">
          <a:solidFill>
            <a:schemeClr val="tx2"/>
          </a:solidFill>
          <a:latin typeface="Arial" charset="0"/>
        </a:defRPr>
      </a:lvl4pPr>
      <a:lvl5pPr algn="l" rtl="0" eaLnBrk="1" fontAlgn="base" hangingPunct="1">
        <a:lnSpc>
          <a:spcPct val="90000"/>
        </a:lnSpc>
        <a:spcBef>
          <a:spcPct val="0"/>
        </a:spcBef>
        <a:spcAft>
          <a:spcPct val="0"/>
        </a:spcAft>
        <a:defRPr sz="3600" b="1">
          <a:solidFill>
            <a:schemeClr val="tx2"/>
          </a:solidFill>
          <a:latin typeface="Arial" charset="0"/>
        </a:defRPr>
      </a:lvl5pPr>
      <a:lvl6pPr marL="457200" algn="l" rtl="0" eaLnBrk="1" fontAlgn="base" hangingPunct="1">
        <a:lnSpc>
          <a:spcPct val="90000"/>
        </a:lnSpc>
        <a:spcBef>
          <a:spcPct val="0"/>
        </a:spcBef>
        <a:spcAft>
          <a:spcPct val="0"/>
        </a:spcAft>
        <a:defRPr sz="3600" b="1">
          <a:solidFill>
            <a:schemeClr val="tx2"/>
          </a:solidFill>
          <a:latin typeface="Arial" charset="0"/>
        </a:defRPr>
      </a:lvl6pPr>
      <a:lvl7pPr marL="914400" algn="l" rtl="0" eaLnBrk="1" fontAlgn="base" hangingPunct="1">
        <a:lnSpc>
          <a:spcPct val="90000"/>
        </a:lnSpc>
        <a:spcBef>
          <a:spcPct val="0"/>
        </a:spcBef>
        <a:spcAft>
          <a:spcPct val="0"/>
        </a:spcAft>
        <a:defRPr sz="3600" b="1">
          <a:solidFill>
            <a:schemeClr val="tx2"/>
          </a:solidFill>
          <a:latin typeface="Arial" charset="0"/>
        </a:defRPr>
      </a:lvl7pPr>
      <a:lvl8pPr marL="1371600" algn="l" rtl="0" eaLnBrk="1" fontAlgn="base" hangingPunct="1">
        <a:lnSpc>
          <a:spcPct val="90000"/>
        </a:lnSpc>
        <a:spcBef>
          <a:spcPct val="0"/>
        </a:spcBef>
        <a:spcAft>
          <a:spcPct val="0"/>
        </a:spcAft>
        <a:defRPr sz="3600" b="1">
          <a:solidFill>
            <a:schemeClr val="tx2"/>
          </a:solidFill>
          <a:latin typeface="Arial" charset="0"/>
        </a:defRPr>
      </a:lvl8pPr>
      <a:lvl9pPr marL="1828800" algn="l" rtl="0" eaLnBrk="1" fontAlgn="base" hangingPunct="1">
        <a:lnSpc>
          <a:spcPct val="90000"/>
        </a:lnSpc>
        <a:spcBef>
          <a:spcPct val="0"/>
        </a:spcBef>
        <a:spcAft>
          <a:spcPct val="0"/>
        </a:spcAft>
        <a:defRPr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anose="05000000000000000000" pitchFamily="2" charset="2"/>
        <a:buChar char="l"/>
        <a:defRPr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anose="05000000000000000000" pitchFamily="2" charset="2"/>
        <a:buChar char="l"/>
        <a:defRPr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0" y="3051176"/>
            <a:ext cx="4775200" cy="1822450"/>
          </a:xfrm>
        </p:spPr>
        <p:txBody>
          <a:bodyPr/>
          <a:lstStyle/>
          <a:p>
            <a:r>
              <a:rPr lang="en-US" sz="3200" dirty="0" err="1">
                <a:solidFill>
                  <a:srgbClr val="FF0000"/>
                </a:solidFill>
              </a:rPr>
              <a:t>Farhad</a:t>
            </a:r>
            <a:r>
              <a:rPr lang="en-US" sz="3200" dirty="0">
                <a:solidFill>
                  <a:srgbClr val="FF0000"/>
                </a:solidFill>
              </a:rPr>
              <a:t> Muhammad </a:t>
            </a:r>
            <a:r>
              <a:rPr lang="en-US" sz="3200" dirty="0" err="1">
                <a:solidFill>
                  <a:srgbClr val="FF0000"/>
                </a:solidFill>
              </a:rPr>
              <a:t>Riaz</a:t>
            </a:r>
            <a:endParaRPr lang="en-US" sz="3200" dirty="0">
              <a:solidFill>
                <a:srgbClr val="FF0000"/>
              </a:solidFill>
            </a:endParaRPr>
          </a:p>
        </p:txBody>
      </p:sp>
      <p:sp>
        <p:nvSpPr>
          <p:cNvPr id="2" name="Title 1"/>
          <p:cNvSpPr>
            <a:spLocks noGrp="1"/>
          </p:cNvSpPr>
          <p:nvPr>
            <p:ph type="ctrTitle" sz="quarter"/>
          </p:nvPr>
        </p:nvSpPr>
        <p:spPr/>
        <p:txBody>
          <a:bodyPr/>
          <a:lstStyle/>
          <a:p>
            <a:r>
              <a:rPr lang="en-US" dirty="0">
                <a:latin typeface="Arial Rounded MT Bold" panose="020F0704030504030204" pitchFamily="34" charset="0"/>
              </a:rPr>
              <a:t>Automata Theory</a:t>
            </a:r>
            <a:r>
              <a:rPr lang="en-US" sz="5400" dirty="0"/>
              <a:t/>
            </a:r>
            <a:br>
              <a:rPr lang="en-US" sz="5400" dirty="0"/>
            </a:br>
            <a:r>
              <a:rPr lang="en-US" sz="4000" dirty="0">
                <a:solidFill>
                  <a:srgbClr val="7030A0"/>
                </a:solidFill>
                <a:latin typeface="+mn-lt"/>
              </a:rPr>
              <a:t>Lecture: 7</a:t>
            </a:r>
            <a:br>
              <a:rPr lang="en-US" sz="4000" dirty="0">
                <a:solidFill>
                  <a:srgbClr val="7030A0"/>
                </a:solidFill>
                <a:latin typeface="+mn-lt"/>
              </a:rPr>
            </a:br>
            <a:r>
              <a:rPr lang="en-US" sz="2400" dirty="0" smtClean="0">
                <a:solidFill>
                  <a:srgbClr val="7030A0"/>
                </a:solidFill>
                <a:latin typeface="+mn-lt"/>
              </a:rPr>
              <a:t>TG and GTG</a:t>
            </a:r>
            <a:endParaRPr lang="en-US" sz="2400" dirty="0">
              <a:solidFill>
                <a:srgbClr val="7030A0"/>
              </a:solidFill>
              <a:latin typeface="+mn-lt"/>
            </a:endParaRPr>
          </a:p>
        </p:txBody>
      </p:sp>
      <p:pic>
        <p:nvPicPr>
          <p:cNvPr id="4" name="Picture 2" descr="NUML Logo PNG Vector (EPS) Free Download">
            <a:extLst>
              <a:ext uri="{FF2B5EF4-FFF2-40B4-BE49-F238E27FC236}">
                <a16:creationId xmlns:a16="http://schemas.microsoft.com/office/drawing/2014/main" id="{4DFDD608-FADE-4BDA-85AD-75499383BF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244" y="1050131"/>
            <a:ext cx="1927513" cy="1785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91384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C4DB5D53-26BC-4334-9805-0CC5EA9B3B18}"/>
              </a:ext>
            </a:extLst>
          </p:cNvPr>
          <p:cNvSpPr>
            <a:spLocks noGrp="1" noChangeArrowheads="1"/>
          </p:cNvSpPr>
          <p:nvPr>
            <p:ph type="title"/>
          </p:nvPr>
        </p:nvSpPr>
        <p:spPr/>
        <p:txBody>
          <a:bodyPr/>
          <a:lstStyle/>
          <a:p>
            <a:pPr eaLnBrk="1" hangingPunct="1"/>
            <a:endParaRPr lang="en-PK" altLang="en-PK"/>
          </a:p>
        </p:txBody>
      </p:sp>
      <p:sp>
        <p:nvSpPr>
          <p:cNvPr id="11267" name="Rectangle 3">
            <a:extLst>
              <a:ext uri="{FF2B5EF4-FFF2-40B4-BE49-F238E27FC236}">
                <a16:creationId xmlns:a16="http://schemas.microsoft.com/office/drawing/2014/main" id="{ED9CB352-0220-4FED-94EE-4F38A32A5BAB}"/>
              </a:ext>
            </a:extLst>
          </p:cNvPr>
          <p:cNvSpPr>
            <a:spLocks noGrp="1" noChangeArrowheads="1"/>
          </p:cNvSpPr>
          <p:nvPr>
            <p:ph idx="1"/>
          </p:nvPr>
        </p:nvSpPr>
        <p:spPr/>
        <p:txBody>
          <a:bodyPr/>
          <a:lstStyle/>
          <a:p>
            <a:pPr eaLnBrk="1" hangingPunct="1">
              <a:lnSpc>
                <a:spcPct val="90000"/>
              </a:lnSpc>
            </a:pPr>
            <a:r>
              <a:rPr lang="en-US" altLang="en-PK" sz="2000" dirty="0"/>
              <a:t>As an example for the problems of making choices, let us say that the input is baa.</a:t>
            </a:r>
          </a:p>
          <a:p>
            <a:pPr eaLnBrk="1" hangingPunct="1">
              <a:lnSpc>
                <a:spcPct val="90000"/>
              </a:lnSpc>
            </a:pPr>
            <a:r>
              <a:rPr lang="en-US" altLang="en-PK" sz="2000" dirty="0"/>
              <a:t>If we first read b and then read aa we will go to the final state. Hence, the string is accepted.</a:t>
            </a:r>
          </a:p>
          <a:p>
            <a:pPr eaLnBrk="1" hangingPunct="1">
              <a:lnSpc>
                <a:spcPct val="90000"/>
              </a:lnSpc>
            </a:pPr>
            <a:r>
              <a:rPr lang="en-US" altLang="en-PK" sz="2000" dirty="0"/>
              <a:t>If we first read b, then read a, and then read a, we will loop back and be stuck at the start state. Hence, the string is rejected in this case.</a:t>
            </a:r>
          </a:p>
          <a:p>
            <a:pPr eaLnBrk="1" hangingPunct="1">
              <a:lnSpc>
                <a:spcPct val="90000"/>
              </a:lnSpc>
            </a:pPr>
            <a:r>
              <a:rPr lang="en-US" altLang="en-PK" sz="2000" dirty="0"/>
              <a:t>If we first read two letters </a:t>
            </a:r>
            <a:r>
              <a:rPr lang="en-US" altLang="en-PK" sz="2000" dirty="0" err="1"/>
              <a:t>ba</a:t>
            </a:r>
            <a:r>
              <a:rPr lang="en-US" altLang="en-PK" sz="2000" dirty="0"/>
              <a:t> at once, then there is no edge to tell us where to go. So, the machine crashes and the input string is rejected.</a:t>
            </a:r>
          </a:p>
          <a:p>
            <a:pPr eaLnBrk="1" hangingPunct="1">
              <a:lnSpc>
                <a:spcPct val="90000"/>
              </a:lnSpc>
            </a:pPr>
            <a:r>
              <a:rPr lang="en-US" altLang="en-PK" sz="2000" dirty="0"/>
              <a:t>What shall we say? Is this input string a word in the language of this machine or not?</a:t>
            </a:r>
          </a:p>
        </p:txBody>
      </p:sp>
      <p:sp>
        <p:nvSpPr>
          <p:cNvPr id="11268" name="Slide Number Placeholder 5">
            <a:extLst>
              <a:ext uri="{FF2B5EF4-FFF2-40B4-BE49-F238E27FC236}">
                <a16:creationId xmlns:a16="http://schemas.microsoft.com/office/drawing/2014/main" id="{1B6CECC4-17BE-4C65-84FF-26DE401C9738}"/>
              </a:ext>
            </a:extLst>
          </p:cNvPr>
          <p:cNvSpPr>
            <a:spLocks noGrp="1"/>
          </p:cNvSpPr>
          <p:nvPr>
            <p:ph type="sldNum" sz="quarter" idx="4294967295"/>
          </p:nvPr>
        </p:nvSpPr>
        <p:spPr bwMode="auto">
          <a:xfrm>
            <a:off x="6858000" y="6324600"/>
            <a:ext cx="228600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40F3D9AE-2A27-406B-9E91-694DF0EB5AAA}" type="slidenum">
              <a:rPr lang="en-US" altLang="en-PK"/>
              <a:pPr eaLnBrk="1" hangingPunct="1"/>
              <a:t>10</a:t>
            </a:fld>
            <a:endParaRPr lang="en-US" altLang="en-PK"/>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05222CE-F70F-4CAF-8B6B-78CEDAFC4DB8}"/>
              </a:ext>
            </a:extLst>
          </p:cNvPr>
          <p:cNvSpPr>
            <a:spLocks noGrp="1" noChangeArrowheads="1"/>
          </p:cNvSpPr>
          <p:nvPr>
            <p:ph type="title"/>
          </p:nvPr>
        </p:nvSpPr>
        <p:spPr/>
        <p:txBody>
          <a:bodyPr/>
          <a:lstStyle/>
          <a:p>
            <a:pPr eaLnBrk="1" hangingPunct="1"/>
            <a:endParaRPr lang="en-PK" altLang="en-PK"/>
          </a:p>
        </p:txBody>
      </p:sp>
      <p:sp>
        <p:nvSpPr>
          <p:cNvPr id="12291" name="Rectangle 3">
            <a:extLst>
              <a:ext uri="{FF2B5EF4-FFF2-40B4-BE49-F238E27FC236}">
                <a16:creationId xmlns:a16="http://schemas.microsoft.com/office/drawing/2014/main" id="{E88F5061-4F9E-4A05-9E55-BC2560DE8874}"/>
              </a:ext>
            </a:extLst>
          </p:cNvPr>
          <p:cNvSpPr>
            <a:spLocks noGrp="1" noChangeArrowheads="1"/>
          </p:cNvSpPr>
          <p:nvPr>
            <p:ph idx="1"/>
          </p:nvPr>
        </p:nvSpPr>
        <p:spPr/>
        <p:txBody>
          <a:bodyPr/>
          <a:lstStyle/>
          <a:p>
            <a:pPr eaLnBrk="1" hangingPunct="1">
              <a:lnSpc>
                <a:spcPct val="90000"/>
              </a:lnSpc>
            </a:pPr>
            <a:r>
              <a:rPr lang="en-US" altLang="en-PK" sz="2000" dirty="0"/>
              <a:t>The above problems tell us that if we change the definition of our machine to allow for more than one letter to be read at a time, we must also change the definition of acceptance.</a:t>
            </a:r>
          </a:p>
          <a:p>
            <a:pPr eaLnBrk="1" hangingPunct="1">
              <a:lnSpc>
                <a:spcPct val="90000"/>
              </a:lnSpc>
            </a:pPr>
            <a:r>
              <a:rPr lang="en-US" altLang="en-PK" sz="2000" b="1" dirty="0"/>
              <a:t>We shall say that a string is accepted if there is </a:t>
            </a:r>
            <a:r>
              <a:rPr lang="en-US" altLang="en-PK" sz="2000" b="1" dirty="0">
                <a:solidFill>
                  <a:srgbClr val="0000FF"/>
                </a:solidFill>
              </a:rPr>
              <a:t>some way</a:t>
            </a:r>
            <a:r>
              <a:rPr lang="en-US" altLang="en-PK" sz="2000" b="1" dirty="0"/>
              <a:t> it could be processed so as to arrive at a final state.</a:t>
            </a:r>
          </a:p>
          <a:p>
            <a:pPr eaLnBrk="1" hangingPunct="1">
              <a:lnSpc>
                <a:spcPct val="90000"/>
              </a:lnSpc>
            </a:pPr>
            <a:r>
              <a:rPr lang="en-US" altLang="en-PK" sz="2000" dirty="0"/>
              <a:t>Due to many difficulties inherent in expanding our definition of machine to reading more than one letter of input at a time, we shall leave the definition of finite automaton alone and call these new machines </a:t>
            </a:r>
            <a:r>
              <a:rPr lang="en-US" altLang="en-PK" sz="2000" b="1" dirty="0"/>
              <a:t>transition graphs</a:t>
            </a:r>
            <a:r>
              <a:rPr lang="en-US" altLang="en-PK" sz="2000" dirty="0"/>
              <a:t>.</a:t>
            </a:r>
          </a:p>
          <a:p>
            <a:pPr eaLnBrk="1" hangingPunct="1">
              <a:lnSpc>
                <a:spcPct val="90000"/>
              </a:lnSpc>
            </a:pPr>
            <a:r>
              <a:rPr lang="en-US" altLang="en-PK" sz="2000" dirty="0"/>
              <a:t>Transition graphs were invented by John </a:t>
            </a:r>
            <a:r>
              <a:rPr lang="en-US" altLang="en-PK" sz="2000" dirty="0" err="1"/>
              <a:t>Myhill</a:t>
            </a:r>
            <a:r>
              <a:rPr lang="en-US" altLang="en-PK" sz="2000" dirty="0"/>
              <a:t> in 1957 for reasons that will be revealed in the next chapter.</a:t>
            </a:r>
          </a:p>
        </p:txBody>
      </p:sp>
      <p:sp>
        <p:nvSpPr>
          <p:cNvPr id="12292" name="Slide Number Placeholder 5">
            <a:extLst>
              <a:ext uri="{FF2B5EF4-FFF2-40B4-BE49-F238E27FC236}">
                <a16:creationId xmlns:a16="http://schemas.microsoft.com/office/drawing/2014/main" id="{648E9288-95CC-4E70-A396-56DA9715816F}"/>
              </a:ext>
            </a:extLst>
          </p:cNvPr>
          <p:cNvSpPr>
            <a:spLocks noGrp="1"/>
          </p:cNvSpPr>
          <p:nvPr>
            <p:ph type="sldNum" sz="quarter" idx="4294967295"/>
          </p:nvPr>
        </p:nvSpPr>
        <p:spPr bwMode="auto">
          <a:xfrm>
            <a:off x="6858000" y="6324600"/>
            <a:ext cx="228600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6D66914F-0FE6-424E-B718-69CC36C48C5C}" type="slidenum">
              <a:rPr lang="en-US" altLang="en-PK"/>
              <a:pPr eaLnBrk="1" hangingPunct="1"/>
              <a:t>11</a:t>
            </a:fld>
            <a:endParaRPr lang="en-US" altLang="en-PK"/>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8A36C59D-41EE-43ED-8D11-7DF7AED3096A}"/>
              </a:ext>
            </a:extLst>
          </p:cNvPr>
          <p:cNvSpPr>
            <a:spLocks noGrp="1" noChangeArrowheads="1"/>
          </p:cNvSpPr>
          <p:nvPr>
            <p:ph type="title"/>
          </p:nvPr>
        </p:nvSpPr>
        <p:spPr/>
        <p:txBody>
          <a:bodyPr/>
          <a:lstStyle/>
          <a:p>
            <a:pPr eaLnBrk="1" hangingPunct="1"/>
            <a:r>
              <a:rPr lang="en-US" altLang="en-PK" sz="3200" b="1"/>
              <a:t>Definition of A Transition Graph</a:t>
            </a:r>
            <a:endParaRPr lang="en-US" altLang="en-PK" sz="3200"/>
          </a:p>
        </p:txBody>
      </p:sp>
      <p:sp>
        <p:nvSpPr>
          <p:cNvPr id="13315" name="Rectangle 3">
            <a:extLst>
              <a:ext uri="{FF2B5EF4-FFF2-40B4-BE49-F238E27FC236}">
                <a16:creationId xmlns:a16="http://schemas.microsoft.com/office/drawing/2014/main" id="{E662EE83-83AB-43FC-952E-6F22C2EBD3C8}"/>
              </a:ext>
            </a:extLst>
          </p:cNvPr>
          <p:cNvSpPr>
            <a:spLocks noGrp="1" noChangeArrowheads="1"/>
          </p:cNvSpPr>
          <p:nvPr>
            <p:ph idx="1"/>
          </p:nvPr>
        </p:nvSpPr>
        <p:spPr/>
        <p:txBody>
          <a:bodyPr/>
          <a:lstStyle/>
          <a:p>
            <a:pPr algn="just" eaLnBrk="1" hangingPunct="1">
              <a:lnSpc>
                <a:spcPct val="90000"/>
              </a:lnSpc>
            </a:pPr>
            <a:r>
              <a:rPr lang="en-US" altLang="en-PK" sz="2400" dirty="0"/>
              <a:t>A </a:t>
            </a:r>
            <a:r>
              <a:rPr lang="en-US" altLang="en-PK" sz="2400" b="1" dirty="0"/>
              <a:t>transition graph</a:t>
            </a:r>
            <a:r>
              <a:rPr lang="en-US" altLang="en-PK" sz="2400" dirty="0"/>
              <a:t>, abbreviated </a:t>
            </a:r>
            <a:r>
              <a:rPr lang="en-US" altLang="en-PK" sz="2400" b="1" dirty="0"/>
              <a:t>TG</a:t>
            </a:r>
            <a:r>
              <a:rPr lang="en-US" altLang="en-PK" sz="2400" dirty="0"/>
              <a:t>, is a collection of three things:</a:t>
            </a:r>
          </a:p>
          <a:p>
            <a:pPr marL="457200" indent="-457200" algn="just" eaLnBrk="1" hangingPunct="1">
              <a:lnSpc>
                <a:spcPct val="90000"/>
              </a:lnSpc>
              <a:buFontTx/>
              <a:buAutoNum type="arabicPeriod"/>
            </a:pPr>
            <a:r>
              <a:rPr lang="en-US" altLang="en-PK" sz="2400" dirty="0"/>
              <a:t>A finite set of states, </a:t>
            </a:r>
            <a:r>
              <a:rPr lang="en-US" altLang="en-PK" sz="2400" b="1" dirty="0"/>
              <a:t>at least </a:t>
            </a:r>
            <a:r>
              <a:rPr lang="en-US" altLang="en-PK" sz="2400" dirty="0"/>
              <a:t>one of which is designated as the start state (-), and some (maybe none) of which are designated as final states (+).</a:t>
            </a:r>
          </a:p>
          <a:p>
            <a:pPr marL="457200" indent="-457200" algn="just" eaLnBrk="1" hangingPunct="1">
              <a:lnSpc>
                <a:spcPct val="90000"/>
              </a:lnSpc>
              <a:buFontTx/>
              <a:buAutoNum type="arabicPeriod"/>
            </a:pPr>
            <a:r>
              <a:rPr lang="en-US" altLang="en-PK" sz="2400" dirty="0"/>
              <a:t>An alphabet </a:t>
            </a:r>
            <a:r>
              <a:rPr lang="en-US" altLang="en-PK" sz="2400" b="1" dirty="0">
                <a:cs typeface="Arial" panose="020B0604020202020204" pitchFamily="34" charset="0"/>
              </a:rPr>
              <a:t>∑</a:t>
            </a:r>
            <a:r>
              <a:rPr lang="en-US" altLang="en-PK" sz="2400" dirty="0"/>
              <a:t> of possible input letters from which input strings are formed.</a:t>
            </a:r>
          </a:p>
          <a:p>
            <a:pPr marL="457200" indent="-457200" algn="just" eaLnBrk="1" hangingPunct="1">
              <a:lnSpc>
                <a:spcPct val="90000"/>
              </a:lnSpc>
              <a:buFontTx/>
              <a:buAutoNum type="arabicPeriod"/>
            </a:pPr>
            <a:r>
              <a:rPr lang="en-US" altLang="en-PK" sz="2400" dirty="0"/>
              <a:t>A finite set of transitions (edge labels) that show how to go from some states to some others, based on reading specified substrings of input letters (possibly even the null string </a:t>
            </a:r>
            <a:r>
              <a:rPr lang="el-GR" altLang="en-PK" sz="2400" b="1" dirty="0">
                <a:cs typeface="Arial" panose="020B0604020202020204" pitchFamily="34" charset="0"/>
              </a:rPr>
              <a:t>Λ</a:t>
            </a:r>
            <a:r>
              <a:rPr lang="en-US" altLang="en-PK" sz="2400" dirty="0"/>
              <a:t>).</a:t>
            </a:r>
          </a:p>
        </p:txBody>
      </p:sp>
      <p:sp>
        <p:nvSpPr>
          <p:cNvPr id="13316" name="Slide Number Placeholder 5">
            <a:extLst>
              <a:ext uri="{FF2B5EF4-FFF2-40B4-BE49-F238E27FC236}">
                <a16:creationId xmlns:a16="http://schemas.microsoft.com/office/drawing/2014/main" id="{E60A25ED-7763-44D7-A5CE-BD01C51E5C18}"/>
              </a:ext>
            </a:extLst>
          </p:cNvPr>
          <p:cNvSpPr>
            <a:spLocks noGrp="1"/>
          </p:cNvSpPr>
          <p:nvPr>
            <p:ph type="sldNum" sz="quarter" idx="4294967295"/>
          </p:nvPr>
        </p:nvSpPr>
        <p:spPr bwMode="auto">
          <a:xfrm>
            <a:off x="6858000" y="6324600"/>
            <a:ext cx="228600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23C98436-A023-4CEC-9481-D11401E63376}" type="slidenum">
              <a:rPr lang="en-US" altLang="en-PK"/>
              <a:pPr eaLnBrk="1" hangingPunct="1"/>
              <a:t>12</a:t>
            </a:fld>
            <a:endParaRPr lang="en-US" altLang="en-PK"/>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077C2BD4-41DC-42B8-B581-04159216BB32}"/>
              </a:ext>
            </a:extLst>
          </p:cNvPr>
          <p:cNvSpPr>
            <a:spLocks noGrp="1" noChangeArrowheads="1"/>
          </p:cNvSpPr>
          <p:nvPr>
            <p:ph type="title"/>
          </p:nvPr>
        </p:nvSpPr>
        <p:spPr/>
        <p:txBody>
          <a:bodyPr/>
          <a:lstStyle/>
          <a:p>
            <a:pPr eaLnBrk="1" hangingPunct="1"/>
            <a:endParaRPr lang="en-PK" altLang="en-PK"/>
          </a:p>
        </p:txBody>
      </p:sp>
      <p:sp>
        <p:nvSpPr>
          <p:cNvPr id="14339" name="Rectangle 3">
            <a:extLst>
              <a:ext uri="{FF2B5EF4-FFF2-40B4-BE49-F238E27FC236}">
                <a16:creationId xmlns:a16="http://schemas.microsoft.com/office/drawing/2014/main" id="{29CE9A7C-4BDC-411F-8DAB-E54D301437C7}"/>
              </a:ext>
            </a:extLst>
          </p:cNvPr>
          <p:cNvSpPr>
            <a:spLocks noGrp="1" noChangeArrowheads="1"/>
          </p:cNvSpPr>
          <p:nvPr>
            <p:ph idx="1"/>
          </p:nvPr>
        </p:nvSpPr>
        <p:spPr/>
        <p:txBody>
          <a:bodyPr/>
          <a:lstStyle/>
          <a:p>
            <a:pPr eaLnBrk="1" hangingPunct="1">
              <a:lnSpc>
                <a:spcPct val="80000"/>
              </a:lnSpc>
            </a:pPr>
            <a:r>
              <a:rPr lang="en-US" altLang="en-PK" sz="2000" dirty="0"/>
              <a:t>We should note the following from the definition of a TG:</a:t>
            </a:r>
          </a:p>
          <a:p>
            <a:pPr eaLnBrk="1" hangingPunct="1">
              <a:lnSpc>
                <a:spcPct val="80000"/>
              </a:lnSpc>
              <a:buFontTx/>
              <a:buNone/>
            </a:pPr>
            <a:endParaRPr lang="en-US" altLang="en-PK" sz="2000" dirty="0"/>
          </a:p>
          <a:p>
            <a:pPr marL="457200" indent="-457200" eaLnBrk="1" hangingPunct="1">
              <a:lnSpc>
                <a:spcPct val="80000"/>
              </a:lnSpc>
              <a:buFontTx/>
              <a:buAutoNum type="arabicPeriod"/>
            </a:pPr>
            <a:r>
              <a:rPr lang="en-US" altLang="en-PK" sz="2000" dirty="0"/>
              <a:t>Clause 3 in the definition means that every edge is labeled by </a:t>
            </a:r>
            <a:r>
              <a:rPr lang="en-US" altLang="en-PK" sz="2000" b="1" dirty="0"/>
              <a:t>some string </a:t>
            </a:r>
            <a:r>
              <a:rPr lang="en-US" altLang="en-PK" sz="2000" dirty="0"/>
              <a:t>or </a:t>
            </a:r>
            <a:r>
              <a:rPr lang="en-US" altLang="en-PK" sz="2000" b="1" dirty="0"/>
              <a:t>strings of letters</a:t>
            </a:r>
            <a:r>
              <a:rPr lang="en-US" altLang="en-PK" sz="2000" dirty="0"/>
              <a:t>, not necessarily only one letter.</a:t>
            </a:r>
          </a:p>
          <a:p>
            <a:pPr marL="457200" indent="-457200" eaLnBrk="1" hangingPunct="1">
              <a:lnSpc>
                <a:spcPct val="80000"/>
              </a:lnSpc>
              <a:buFontTx/>
              <a:buAutoNum type="arabicPeriod"/>
            </a:pPr>
            <a:r>
              <a:rPr lang="en-US" altLang="en-PK" sz="2000" dirty="0"/>
              <a:t>We are NOT requiring that there be any specific number of edges emanating from any state: Some states may have no edge coming out at all, and some may have thousands (e.g., edges labeled a, aa, </a:t>
            </a:r>
            <a:r>
              <a:rPr lang="en-US" altLang="en-PK" sz="2000" dirty="0" err="1"/>
              <a:t>aaa</a:t>
            </a:r>
            <a:r>
              <a:rPr lang="en-US" altLang="en-PK" sz="2000" dirty="0"/>
              <a:t>, </a:t>
            </a:r>
            <a:r>
              <a:rPr lang="en-US" altLang="en-PK" sz="2000" dirty="0" err="1"/>
              <a:t>aaaa</a:t>
            </a:r>
            <a:r>
              <a:rPr lang="en-US" altLang="en-PK" sz="2000" dirty="0"/>
              <a:t>, ...).</a:t>
            </a:r>
          </a:p>
          <a:p>
            <a:pPr marL="457200" indent="-457200" eaLnBrk="1" hangingPunct="1">
              <a:lnSpc>
                <a:spcPct val="80000"/>
              </a:lnSpc>
              <a:buFontTx/>
              <a:buAutoNum type="arabicPeriod"/>
            </a:pPr>
            <a:r>
              <a:rPr lang="en-US" altLang="en-PK" sz="2000" dirty="0"/>
              <a:t>A </a:t>
            </a:r>
            <a:r>
              <a:rPr lang="en-US" altLang="en-PK" sz="2000" b="1" dirty="0"/>
              <a:t>successful path </a:t>
            </a:r>
            <a:r>
              <a:rPr lang="en-US" altLang="en-PK" sz="2000" dirty="0"/>
              <a:t>through a TG is a series of edges forming a path beginning at some start state (there may be several) and ending at a final state.</a:t>
            </a:r>
          </a:p>
          <a:p>
            <a:pPr marL="457200" indent="-457200" eaLnBrk="1" hangingPunct="1">
              <a:lnSpc>
                <a:spcPct val="80000"/>
              </a:lnSpc>
              <a:buFontTx/>
              <a:buAutoNum type="arabicPeriod"/>
            </a:pPr>
            <a:r>
              <a:rPr lang="en-US" altLang="en-PK" sz="2000" dirty="0"/>
              <a:t>If we concatenate in order the strings of letters that label each edge in a successful path, we produce a word that is accepted by this TG.</a:t>
            </a:r>
          </a:p>
        </p:txBody>
      </p:sp>
      <p:sp>
        <p:nvSpPr>
          <p:cNvPr id="14340" name="Slide Number Placeholder 5">
            <a:extLst>
              <a:ext uri="{FF2B5EF4-FFF2-40B4-BE49-F238E27FC236}">
                <a16:creationId xmlns:a16="http://schemas.microsoft.com/office/drawing/2014/main" id="{11DC3AB3-8F2F-49C2-B52E-71075B32BD41}"/>
              </a:ext>
            </a:extLst>
          </p:cNvPr>
          <p:cNvSpPr>
            <a:spLocks noGrp="1"/>
          </p:cNvSpPr>
          <p:nvPr>
            <p:ph type="sldNum" sz="quarter" idx="4294967295"/>
          </p:nvPr>
        </p:nvSpPr>
        <p:spPr bwMode="auto">
          <a:xfrm>
            <a:off x="6858000" y="6324600"/>
            <a:ext cx="228600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81823AB4-70EB-46A2-A148-DD742205F99E}" type="slidenum">
              <a:rPr lang="en-US" altLang="en-PK"/>
              <a:pPr eaLnBrk="1" hangingPunct="1"/>
              <a:t>13</a:t>
            </a:fld>
            <a:endParaRPr lang="en-US" altLang="en-PK"/>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A12124E1-CB40-4D50-95EE-1290F7492E7C}"/>
              </a:ext>
            </a:extLst>
          </p:cNvPr>
          <p:cNvSpPr>
            <a:spLocks noGrp="1" noChangeArrowheads="1"/>
          </p:cNvSpPr>
          <p:nvPr>
            <p:ph type="title"/>
          </p:nvPr>
        </p:nvSpPr>
        <p:spPr/>
        <p:txBody>
          <a:bodyPr/>
          <a:lstStyle/>
          <a:p>
            <a:pPr eaLnBrk="1" hangingPunct="1"/>
            <a:r>
              <a:rPr lang="en-US" altLang="en-PK" sz="3200"/>
              <a:t>Example</a:t>
            </a:r>
          </a:p>
        </p:txBody>
      </p:sp>
      <p:sp>
        <p:nvSpPr>
          <p:cNvPr id="15363" name="Rectangle 3">
            <a:extLst>
              <a:ext uri="{FF2B5EF4-FFF2-40B4-BE49-F238E27FC236}">
                <a16:creationId xmlns:a16="http://schemas.microsoft.com/office/drawing/2014/main" id="{74DED2C9-A225-4D1E-8979-01CCDB726AB2}"/>
              </a:ext>
            </a:extLst>
          </p:cNvPr>
          <p:cNvSpPr>
            <a:spLocks noGrp="1" noChangeArrowheads="1"/>
          </p:cNvSpPr>
          <p:nvPr>
            <p:ph idx="1"/>
          </p:nvPr>
        </p:nvSpPr>
        <p:spPr/>
        <p:txBody>
          <a:bodyPr/>
          <a:lstStyle/>
          <a:p>
            <a:pPr eaLnBrk="1" hangingPunct="1">
              <a:lnSpc>
                <a:spcPct val="90000"/>
              </a:lnSpc>
            </a:pPr>
            <a:r>
              <a:rPr lang="en-US" altLang="en-PK" sz="2000" dirty="0"/>
              <a:t>For example, consider the following TG:</a:t>
            </a:r>
          </a:p>
          <a:p>
            <a:pPr eaLnBrk="1" hangingPunct="1">
              <a:lnSpc>
                <a:spcPct val="90000"/>
              </a:lnSpc>
            </a:pPr>
            <a:endParaRPr lang="en-US" altLang="en-PK" sz="2000" dirty="0"/>
          </a:p>
          <a:p>
            <a:pPr eaLnBrk="1" hangingPunct="1">
              <a:lnSpc>
                <a:spcPct val="90000"/>
              </a:lnSpc>
            </a:pPr>
            <a:endParaRPr lang="en-US" altLang="en-PK" sz="2000" dirty="0"/>
          </a:p>
          <a:p>
            <a:pPr eaLnBrk="1" hangingPunct="1">
              <a:lnSpc>
                <a:spcPct val="90000"/>
              </a:lnSpc>
            </a:pPr>
            <a:endParaRPr lang="en-US" altLang="en-PK" sz="2000" dirty="0"/>
          </a:p>
          <a:p>
            <a:pPr eaLnBrk="1" hangingPunct="1">
              <a:lnSpc>
                <a:spcPct val="90000"/>
              </a:lnSpc>
            </a:pPr>
            <a:endParaRPr lang="en-US" altLang="en-PK" sz="2000" dirty="0"/>
          </a:p>
          <a:p>
            <a:pPr eaLnBrk="1" hangingPunct="1">
              <a:lnSpc>
                <a:spcPct val="90000"/>
              </a:lnSpc>
            </a:pPr>
            <a:endParaRPr lang="en-US" altLang="en-PK" sz="2000" dirty="0"/>
          </a:p>
          <a:p>
            <a:pPr eaLnBrk="1" hangingPunct="1">
              <a:lnSpc>
                <a:spcPct val="90000"/>
              </a:lnSpc>
            </a:pPr>
            <a:endParaRPr lang="en-US" altLang="en-PK" sz="2000" dirty="0"/>
          </a:p>
          <a:p>
            <a:pPr eaLnBrk="1" hangingPunct="1">
              <a:lnSpc>
                <a:spcPct val="90000"/>
              </a:lnSpc>
            </a:pPr>
            <a:r>
              <a:rPr lang="en-US" altLang="en-PK" sz="2000" dirty="0"/>
              <a:t>The path from state 1 to state 2 to state 3 back to state 1 and then to the final state 4 corresponds to the string (abb)(</a:t>
            </a:r>
            <a:r>
              <a:rPr lang="el-GR" altLang="en-PK" sz="2000" dirty="0">
                <a:cs typeface="Arial" panose="020B0604020202020204" pitchFamily="34" charset="0"/>
              </a:rPr>
              <a:t>Λ</a:t>
            </a:r>
            <a:r>
              <a:rPr lang="en-US" altLang="en-PK" sz="2000" dirty="0"/>
              <a:t>)(aa)(b) = </a:t>
            </a:r>
            <a:r>
              <a:rPr lang="en-US" altLang="en-PK" sz="2000" dirty="0" err="1"/>
              <a:t>abbaab</a:t>
            </a:r>
            <a:r>
              <a:rPr lang="en-US" altLang="en-PK" sz="2000" dirty="0"/>
              <a:t>.</a:t>
            </a:r>
          </a:p>
          <a:p>
            <a:pPr eaLnBrk="1" hangingPunct="1">
              <a:lnSpc>
                <a:spcPct val="90000"/>
              </a:lnSpc>
            </a:pPr>
            <a:r>
              <a:rPr lang="en-US" altLang="en-PK" sz="2000" dirty="0"/>
              <a:t>Some other accepted words are abba, </a:t>
            </a:r>
            <a:r>
              <a:rPr lang="en-US" altLang="en-PK" sz="2000" dirty="0" err="1"/>
              <a:t>abbaaabba</a:t>
            </a:r>
            <a:r>
              <a:rPr lang="en-US" altLang="en-PK" sz="2000" dirty="0"/>
              <a:t>, and b.</a:t>
            </a:r>
          </a:p>
          <a:p>
            <a:pPr eaLnBrk="1" hangingPunct="1">
              <a:lnSpc>
                <a:spcPct val="90000"/>
              </a:lnSpc>
            </a:pPr>
            <a:r>
              <a:rPr lang="en-US" altLang="en-PK" sz="2000" dirty="0"/>
              <a:t>When an edge is labeled with </a:t>
            </a:r>
            <a:r>
              <a:rPr lang="el-GR" altLang="en-PK" sz="2000" b="1" dirty="0">
                <a:cs typeface="Arial" panose="020B0604020202020204" pitchFamily="34" charset="0"/>
              </a:rPr>
              <a:t>Λ</a:t>
            </a:r>
            <a:r>
              <a:rPr lang="en-US" altLang="en-PK" sz="2000" dirty="0"/>
              <a:t>, it means that we can take the ride it offers for free (without consuming any letter from the input string).</a:t>
            </a:r>
          </a:p>
        </p:txBody>
      </p:sp>
      <p:sp>
        <p:nvSpPr>
          <p:cNvPr id="15364" name="Slide Number Placeholder 5">
            <a:extLst>
              <a:ext uri="{FF2B5EF4-FFF2-40B4-BE49-F238E27FC236}">
                <a16:creationId xmlns:a16="http://schemas.microsoft.com/office/drawing/2014/main" id="{F496E9E1-065B-4105-9595-5A88BC10078B}"/>
              </a:ext>
            </a:extLst>
          </p:cNvPr>
          <p:cNvSpPr>
            <a:spLocks noGrp="1"/>
          </p:cNvSpPr>
          <p:nvPr>
            <p:ph type="sldNum" sz="quarter" idx="4294967295"/>
          </p:nvPr>
        </p:nvSpPr>
        <p:spPr bwMode="auto">
          <a:xfrm>
            <a:off x="6858000" y="6324600"/>
            <a:ext cx="228600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E112B663-7A98-4394-8370-52E39706084F}" type="slidenum">
              <a:rPr lang="en-US" altLang="en-PK"/>
              <a:pPr eaLnBrk="1" hangingPunct="1"/>
              <a:t>14</a:t>
            </a:fld>
            <a:endParaRPr lang="en-US" altLang="en-PK"/>
          </a:p>
        </p:txBody>
      </p:sp>
      <p:pic>
        <p:nvPicPr>
          <p:cNvPr id="15365" name="Picture 4">
            <a:extLst>
              <a:ext uri="{FF2B5EF4-FFF2-40B4-BE49-F238E27FC236}">
                <a16:creationId xmlns:a16="http://schemas.microsoft.com/office/drawing/2014/main" id="{A98E52E7-7DA5-4F20-9918-BB0368C6B0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991464"/>
            <a:ext cx="5029200"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597D7749-D2F2-4B15-8875-F70B2D3C694F}"/>
              </a:ext>
            </a:extLst>
          </p:cNvPr>
          <p:cNvSpPr>
            <a:spLocks noGrp="1" noChangeArrowheads="1"/>
          </p:cNvSpPr>
          <p:nvPr>
            <p:ph type="title"/>
          </p:nvPr>
        </p:nvSpPr>
        <p:spPr/>
        <p:txBody>
          <a:bodyPr/>
          <a:lstStyle/>
          <a:p>
            <a:pPr eaLnBrk="1" hangingPunct="1"/>
            <a:r>
              <a:rPr lang="en-US" altLang="en-PK" sz="3200"/>
              <a:t>Example contd.</a:t>
            </a:r>
          </a:p>
        </p:txBody>
      </p:sp>
      <p:sp>
        <p:nvSpPr>
          <p:cNvPr id="16387" name="Rectangle 3">
            <a:extLst>
              <a:ext uri="{FF2B5EF4-FFF2-40B4-BE49-F238E27FC236}">
                <a16:creationId xmlns:a16="http://schemas.microsoft.com/office/drawing/2014/main" id="{68B30E2F-744F-4578-B6F9-48E5971E12F9}"/>
              </a:ext>
            </a:extLst>
          </p:cNvPr>
          <p:cNvSpPr>
            <a:spLocks noGrp="1" noChangeArrowheads="1"/>
          </p:cNvSpPr>
          <p:nvPr>
            <p:ph idx="1"/>
          </p:nvPr>
        </p:nvSpPr>
        <p:spPr/>
        <p:txBody>
          <a:bodyPr/>
          <a:lstStyle/>
          <a:p>
            <a:pPr algn="just" eaLnBrk="1" hangingPunct="1">
              <a:lnSpc>
                <a:spcPct val="80000"/>
              </a:lnSpc>
            </a:pPr>
            <a:r>
              <a:rPr lang="en-US" altLang="en-PK" sz="2400" dirty="0"/>
              <a:t>If we are presented with a particular string to run on a given TG, we must decide how to break the string into substrings that may correspond to the labels of edges in the TG.</a:t>
            </a:r>
          </a:p>
          <a:p>
            <a:pPr algn="just" eaLnBrk="1" hangingPunct="1">
              <a:lnSpc>
                <a:spcPct val="80000"/>
              </a:lnSpc>
            </a:pPr>
            <a:r>
              <a:rPr lang="en-US" altLang="en-PK" sz="2400" dirty="0"/>
              <a:t>Let’s run the input string </a:t>
            </a:r>
            <a:r>
              <a:rPr lang="en-US" altLang="en-PK" sz="2400" dirty="0" err="1"/>
              <a:t>abbab</a:t>
            </a:r>
            <a:r>
              <a:rPr lang="en-US" altLang="en-PK" sz="2400" dirty="0"/>
              <a:t> on the machine in the previous slide:</a:t>
            </a:r>
          </a:p>
          <a:p>
            <a:pPr lvl="1" algn="just">
              <a:lnSpc>
                <a:spcPct val="80000"/>
              </a:lnSpc>
            </a:pPr>
            <a:r>
              <a:rPr lang="en-US" altLang="en-PK" sz="1600" dirty="0"/>
              <a:t>The substring abb takes us from state 1 to state 2.</a:t>
            </a:r>
          </a:p>
          <a:p>
            <a:pPr lvl="1" algn="just">
              <a:lnSpc>
                <a:spcPct val="80000"/>
              </a:lnSpc>
            </a:pPr>
            <a:r>
              <a:rPr lang="en-US" altLang="en-PK" sz="2000" dirty="0"/>
              <a:t>We move to state 3 along the </a:t>
            </a:r>
            <a:r>
              <a:rPr lang="el-GR" altLang="en-PK" sz="2000" b="1" dirty="0">
                <a:cs typeface="Arial" panose="020B0604020202020204" pitchFamily="34" charset="0"/>
              </a:rPr>
              <a:t>Λ</a:t>
            </a:r>
            <a:r>
              <a:rPr lang="en-US" altLang="en-PK" sz="2000" dirty="0"/>
              <a:t>-edge without any substring being consumed.</a:t>
            </a:r>
          </a:p>
          <a:p>
            <a:pPr lvl="1" algn="just">
              <a:lnSpc>
                <a:spcPct val="80000"/>
              </a:lnSpc>
            </a:pPr>
            <a:r>
              <a:rPr lang="en-US" altLang="en-PK" sz="2000" dirty="0"/>
              <a:t>We are now in state 3 and what is left of the input string is the substring ab. We cannot read aa, so we must read only a and go to state 4.</a:t>
            </a:r>
          </a:p>
          <a:p>
            <a:pPr lvl="1" algn="just">
              <a:lnSpc>
                <a:spcPct val="80000"/>
              </a:lnSpc>
            </a:pPr>
            <a:r>
              <a:rPr lang="en-US" altLang="en-PK" sz="2000" dirty="0"/>
              <a:t>At state 4, we have b left in the input string but no edge to follow, so we must crash and reject the input string </a:t>
            </a:r>
            <a:r>
              <a:rPr lang="en-US" altLang="en-PK" sz="2000" dirty="0" err="1"/>
              <a:t>abbab</a:t>
            </a:r>
            <a:r>
              <a:rPr lang="en-US" altLang="en-PK" sz="2000" dirty="0"/>
              <a:t>.</a:t>
            </a:r>
          </a:p>
        </p:txBody>
      </p:sp>
      <p:sp>
        <p:nvSpPr>
          <p:cNvPr id="16388" name="Slide Number Placeholder 5">
            <a:extLst>
              <a:ext uri="{FF2B5EF4-FFF2-40B4-BE49-F238E27FC236}">
                <a16:creationId xmlns:a16="http://schemas.microsoft.com/office/drawing/2014/main" id="{A7123BB9-A982-423B-A381-C00B4C8CA6B6}"/>
              </a:ext>
            </a:extLst>
          </p:cNvPr>
          <p:cNvSpPr>
            <a:spLocks noGrp="1"/>
          </p:cNvSpPr>
          <p:nvPr>
            <p:ph type="sldNum" sz="quarter" idx="4294967295"/>
          </p:nvPr>
        </p:nvSpPr>
        <p:spPr bwMode="auto">
          <a:xfrm>
            <a:off x="6858000" y="6324600"/>
            <a:ext cx="228600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937EDC15-25A1-45E0-ADA4-C7F39DD05AF5}" type="slidenum">
              <a:rPr lang="en-US" altLang="en-PK"/>
              <a:pPr eaLnBrk="1" hangingPunct="1"/>
              <a:t>15</a:t>
            </a:fld>
            <a:endParaRPr lang="en-US" altLang="en-PK"/>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CB19323-AA8D-4A5A-8AA3-15EAE6DF366F}"/>
              </a:ext>
            </a:extLst>
          </p:cNvPr>
          <p:cNvSpPr>
            <a:spLocks noGrp="1" noChangeArrowheads="1"/>
          </p:cNvSpPr>
          <p:nvPr>
            <p:ph type="title"/>
          </p:nvPr>
        </p:nvSpPr>
        <p:spPr/>
        <p:txBody>
          <a:bodyPr/>
          <a:lstStyle/>
          <a:p>
            <a:pPr eaLnBrk="1" hangingPunct="1"/>
            <a:endParaRPr lang="en-PK" altLang="en-PK"/>
          </a:p>
        </p:txBody>
      </p:sp>
      <p:sp>
        <p:nvSpPr>
          <p:cNvPr id="17411" name="Rectangle 3">
            <a:extLst>
              <a:ext uri="{FF2B5EF4-FFF2-40B4-BE49-F238E27FC236}">
                <a16:creationId xmlns:a16="http://schemas.microsoft.com/office/drawing/2014/main" id="{62175281-F164-4144-B9DA-FAF7431A077E}"/>
              </a:ext>
            </a:extLst>
          </p:cNvPr>
          <p:cNvSpPr>
            <a:spLocks noGrp="1" noChangeArrowheads="1"/>
          </p:cNvSpPr>
          <p:nvPr>
            <p:ph idx="1"/>
          </p:nvPr>
        </p:nvSpPr>
        <p:spPr/>
        <p:txBody>
          <a:bodyPr/>
          <a:lstStyle/>
          <a:p>
            <a:pPr algn="just" eaLnBrk="1" hangingPunct="1">
              <a:lnSpc>
                <a:spcPct val="80000"/>
              </a:lnSpc>
            </a:pPr>
            <a:r>
              <a:rPr lang="en-US" altLang="en-PK" sz="1800" dirty="0"/>
              <a:t>Because we allow some edges to be traversed for free, it is logical to allow for the possibility of more than one start state, as illustrated below:</a:t>
            </a:r>
          </a:p>
          <a:p>
            <a:pPr algn="just" eaLnBrk="1" hangingPunct="1">
              <a:lnSpc>
                <a:spcPct val="80000"/>
              </a:lnSpc>
            </a:pPr>
            <a:endParaRPr lang="en-US" altLang="en-PK" sz="2400" dirty="0"/>
          </a:p>
          <a:p>
            <a:pPr algn="just" eaLnBrk="1" hangingPunct="1">
              <a:lnSpc>
                <a:spcPct val="80000"/>
              </a:lnSpc>
            </a:pPr>
            <a:endParaRPr lang="en-US" altLang="en-PK" sz="2400" dirty="0"/>
          </a:p>
          <a:p>
            <a:pPr algn="just" eaLnBrk="1" hangingPunct="1">
              <a:lnSpc>
                <a:spcPct val="80000"/>
              </a:lnSpc>
            </a:pPr>
            <a:endParaRPr lang="en-US" altLang="en-PK" sz="2400" dirty="0"/>
          </a:p>
          <a:p>
            <a:pPr algn="just" eaLnBrk="1" hangingPunct="1">
              <a:lnSpc>
                <a:spcPct val="80000"/>
              </a:lnSpc>
            </a:pPr>
            <a:endParaRPr lang="en-US" altLang="en-PK" sz="2400" dirty="0"/>
          </a:p>
          <a:p>
            <a:pPr algn="just" eaLnBrk="1" hangingPunct="1">
              <a:lnSpc>
                <a:spcPct val="80000"/>
              </a:lnSpc>
            </a:pPr>
            <a:endParaRPr lang="en-US" altLang="en-PK" sz="2400" dirty="0"/>
          </a:p>
          <a:p>
            <a:pPr algn="just" eaLnBrk="1" hangingPunct="1">
              <a:lnSpc>
                <a:spcPct val="80000"/>
              </a:lnSpc>
            </a:pPr>
            <a:endParaRPr lang="en-US" altLang="en-PK" sz="2400" dirty="0"/>
          </a:p>
          <a:p>
            <a:pPr algn="just" eaLnBrk="1" hangingPunct="1">
              <a:lnSpc>
                <a:spcPct val="80000"/>
              </a:lnSpc>
            </a:pPr>
            <a:r>
              <a:rPr lang="en-US" altLang="en-PK" sz="1400" dirty="0"/>
              <a:t>These two machines are equivalent, in the sense that all the strings accepted by the first are accepted by the second and vise versa.</a:t>
            </a:r>
          </a:p>
          <a:p>
            <a:pPr algn="just" eaLnBrk="1" hangingPunct="1">
              <a:lnSpc>
                <a:spcPct val="80000"/>
              </a:lnSpc>
            </a:pPr>
            <a:r>
              <a:rPr lang="en-US" altLang="en-PK" sz="1400" dirty="0"/>
              <a:t>Important Note: </a:t>
            </a:r>
            <a:r>
              <a:rPr lang="en-US" altLang="en-PK" sz="1400" b="1" dirty="0"/>
              <a:t>Every FA is also a TG. However, NOT every TG satisfies the definition of an FA.</a:t>
            </a:r>
            <a:endParaRPr lang="en-US" altLang="en-PK" sz="1400" dirty="0"/>
          </a:p>
        </p:txBody>
      </p:sp>
      <p:sp>
        <p:nvSpPr>
          <p:cNvPr id="17412" name="Slide Number Placeholder 5">
            <a:extLst>
              <a:ext uri="{FF2B5EF4-FFF2-40B4-BE49-F238E27FC236}">
                <a16:creationId xmlns:a16="http://schemas.microsoft.com/office/drawing/2014/main" id="{F0CD3CF2-CFD9-4AE8-A90F-9ECF63FFBB8A}"/>
              </a:ext>
            </a:extLst>
          </p:cNvPr>
          <p:cNvSpPr>
            <a:spLocks noGrp="1"/>
          </p:cNvSpPr>
          <p:nvPr>
            <p:ph type="sldNum" sz="quarter" idx="4294967295"/>
          </p:nvPr>
        </p:nvSpPr>
        <p:spPr bwMode="auto">
          <a:xfrm>
            <a:off x="6858000" y="6324600"/>
            <a:ext cx="228600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A2D7E681-02FC-4F89-99BC-BBD01F082A13}" type="slidenum">
              <a:rPr lang="en-US" altLang="en-PK"/>
              <a:pPr eaLnBrk="1" hangingPunct="1"/>
              <a:t>16</a:t>
            </a:fld>
            <a:endParaRPr lang="en-US" altLang="en-PK"/>
          </a:p>
        </p:txBody>
      </p:sp>
      <p:pic>
        <p:nvPicPr>
          <p:cNvPr id="17413" name="Picture 4">
            <a:extLst>
              <a:ext uri="{FF2B5EF4-FFF2-40B4-BE49-F238E27FC236}">
                <a16:creationId xmlns:a16="http://schemas.microsoft.com/office/drawing/2014/main" id="{7BE579AF-11A4-4EDF-90E3-8ED2E079FB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8400" y="3429000"/>
            <a:ext cx="2535237"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7414" name="Picture 5">
            <a:extLst>
              <a:ext uri="{FF2B5EF4-FFF2-40B4-BE49-F238E27FC236}">
                <a16:creationId xmlns:a16="http://schemas.microsoft.com/office/drawing/2014/main" id="{B90DC4DD-5840-4C46-AC8A-B3E5DD3028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9514" y="3106739"/>
            <a:ext cx="1531937"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a:extLst>
              <a:ext uri="{FF2B5EF4-FFF2-40B4-BE49-F238E27FC236}">
                <a16:creationId xmlns:a16="http://schemas.microsoft.com/office/drawing/2014/main" id="{7F910DB2-C5AC-42BF-899B-D5A37BDC2C86}"/>
              </a:ext>
            </a:extLst>
          </p:cNvPr>
          <p:cNvSpPr>
            <a:spLocks noGrp="1" noChangeArrowheads="1"/>
          </p:cNvSpPr>
          <p:nvPr>
            <p:ph type="ctrTitle"/>
          </p:nvPr>
        </p:nvSpPr>
        <p:spPr/>
        <p:txBody>
          <a:bodyPr/>
          <a:lstStyle/>
          <a:p>
            <a:pPr eaLnBrk="1" hangingPunct="1"/>
            <a:r>
              <a:rPr lang="en-US" altLang="en-PK" b="1"/>
              <a:t>Looking at TGs</a:t>
            </a:r>
            <a:endParaRPr lang="en-US" altLang="en-PK"/>
          </a:p>
        </p:txBody>
      </p:sp>
      <p:sp>
        <p:nvSpPr>
          <p:cNvPr id="18435" name="Rectangle 5">
            <a:extLst>
              <a:ext uri="{FF2B5EF4-FFF2-40B4-BE49-F238E27FC236}">
                <a16:creationId xmlns:a16="http://schemas.microsoft.com/office/drawing/2014/main" id="{EC1CED40-0AEA-46BE-81CB-C74848488C5F}"/>
              </a:ext>
            </a:extLst>
          </p:cNvPr>
          <p:cNvSpPr>
            <a:spLocks noGrp="1" noChangeArrowheads="1"/>
          </p:cNvSpPr>
          <p:nvPr>
            <p:ph type="subTitle" idx="1"/>
          </p:nvPr>
        </p:nvSpPr>
        <p:spPr>
          <a:xfrm>
            <a:off x="457200" y="3886200"/>
            <a:ext cx="8458200" cy="1752600"/>
          </a:xfrm>
        </p:spPr>
        <p:txBody>
          <a:bodyPr/>
          <a:lstStyle/>
          <a:p>
            <a:pPr algn="l" eaLnBrk="1" hangingPunct="1"/>
            <a:endParaRPr lang="en-US" altLang="en-PK"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86A4390-F98C-4FE9-A494-5733AD90B7AF}"/>
              </a:ext>
            </a:extLst>
          </p:cNvPr>
          <p:cNvSpPr>
            <a:spLocks noGrp="1" noChangeArrowheads="1"/>
          </p:cNvSpPr>
          <p:nvPr>
            <p:ph type="title"/>
          </p:nvPr>
        </p:nvSpPr>
        <p:spPr/>
        <p:txBody>
          <a:bodyPr/>
          <a:lstStyle/>
          <a:p>
            <a:pPr eaLnBrk="1" hangingPunct="1"/>
            <a:r>
              <a:rPr lang="en-US" altLang="en-PK" sz="3200"/>
              <a:t>Example</a:t>
            </a:r>
          </a:p>
        </p:txBody>
      </p:sp>
      <p:sp>
        <p:nvSpPr>
          <p:cNvPr id="25603" name="Rectangle 3">
            <a:extLst>
              <a:ext uri="{FF2B5EF4-FFF2-40B4-BE49-F238E27FC236}">
                <a16:creationId xmlns:a16="http://schemas.microsoft.com/office/drawing/2014/main" id="{F26018D5-FD80-4FA5-AEDC-FDB7FB3A74DB}"/>
              </a:ext>
            </a:extLst>
          </p:cNvPr>
          <p:cNvSpPr>
            <a:spLocks noGrp="1" noChangeArrowheads="1"/>
          </p:cNvSpPr>
          <p:nvPr>
            <p:ph idx="1"/>
          </p:nvPr>
        </p:nvSpPr>
        <p:spPr/>
        <p:txBody>
          <a:bodyPr/>
          <a:lstStyle/>
          <a:p>
            <a:pPr eaLnBrk="1" hangingPunct="1"/>
            <a:endParaRPr lang="en-US" altLang="en-PK" sz="2400" dirty="0"/>
          </a:p>
          <a:p>
            <a:pPr eaLnBrk="1" hangingPunct="1"/>
            <a:endParaRPr lang="en-US" altLang="en-PK" sz="2400" dirty="0"/>
          </a:p>
          <a:p>
            <a:pPr eaLnBrk="1" hangingPunct="1"/>
            <a:endParaRPr lang="en-US" altLang="en-PK" sz="2400" dirty="0"/>
          </a:p>
          <a:p>
            <a:pPr eaLnBrk="1" hangingPunct="1"/>
            <a:endParaRPr lang="en-US" altLang="en-PK" sz="2400" dirty="0"/>
          </a:p>
          <a:p>
            <a:pPr marL="0" indent="0" eaLnBrk="1" hangingPunct="1">
              <a:buNone/>
            </a:pPr>
            <a:endParaRPr lang="en-US" altLang="en-PK" sz="2400" dirty="0"/>
          </a:p>
          <a:p>
            <a:pPr eaLnBrk="1" hangingPunct="1"/>
            <a:endParaRPr lang="en-US" altLang="en-PK" sz="2400" dirty="0"/>
          </a:p>
          <a:p>
            <a:pPr eaLnBrk="1" hangingPunct="1"/>
            <a:r>
              <a:rPr lang="en-US" altLang="en-PK" sz="2400" dirty="0"/>
              <a:t>This TG accepts nothing, not even the null string.</a:t>
            </a:r>
          </a:p>
          <a:p>
            <a:pPr eaLnBrk="1" hangingPunct="1"/>
            <a:r>
              <a:rPr lang="en-US" altLang="en-PK" sz="2400" dirty="0"/>
              <a:t>To be able to accept anything, it must have a final state.</a:t>
            </a:r>
          </a:p>
        </p:txBody>
      </p:sp>
      <p:sp>
        <p:nvSpPr>
          <p:cNvPr id="19460" name="Slide Number Placeholder 5">
            <a:extLst>
              <a:ext uri="{FF2B5EF4-FFF2-40B4-BE49-F238E27FC236}">
                <a16:creationId xmlns:a16="http://schemas.microsoft.com/office/drawing/2014/main" id="{90D45F75-3B61-4853-8331-058F52BE17EE}"/>
              </a:ext>
            </a:extLst>
          </p:cNvPr>
          <p:cNvSpPr>
            <a:spLocks noGrp="1"/>
          </p:cNvSpPr>
          <p:nvPr>
            <p:ph type="sldNum" sz="quarter" idx="4294967295"/>
          </p:nvPr>
        </p:nvSpPr>
        <p:spPr bwMode="auto">
          <a:xfrm>
            <a:off x="6858000" y="6324600"/>
            <a:ext cx="228600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52DEEE03-CBD6-4E4B-B54A-A1E5FE1AC10E}" type="slidenum">
              <a:rPr lang="en-US" altLang="en-PK"/>
              <a:pPr eaLnBrk="1" hangingPunct="1"/>
              <a:t>18</a:t>
            </a:fld>
            <a:endParaRPr lang="en-US" altLang="en-PK"/>
          </a:p>
        </p:txBody>
      </p:sp>
      <p:pic>
        <p:nvPicPr>
          <p:cNvPr id="19461" name="Picture 4">
            <a:extLst>
              <a:ext uri="{FF2B5EF4-FFF2-40B4-BE49-F238E27FC236}">
                <a16:creationId xmlns:a16="http://schemas.microsoft.com/office/drawing/2014/main" id="{4D37953C-4225-4686-8A69-3B2E6D6375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7242" y="3046439"/>
            <a:ext cx="2654300" cy="193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5603">
                                            <p:txEl>
                                              <p:pRg st="6" end="6"/>
                                            </p:txEl>
                                          </p:spTgt>
                                        </p:tgtEl>
                                        <p:attrNameLst>
                                          <p:attrName>style.visibility</p:attrName>
                                        </p:attrNameLst>
                                      </p:cBhvr>
                                      <p:to>
                                        <p:strVal val="visible"/>
                                      </p:to>
                                    </p:set>
                                    <p:animEffect transition="in" filter="box(in)">
                                      <p:cBhvr>
                                        <p:cTn id="7" dur="500"/>
                                        <p:tgtEl>
                                          <p:spTgt spid="2560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5603">
                                            <p:txEl>
                                              <p:pRg st="7" end="7"/>
                                            </p:txEl>
                                          </p:spTgt>
                                        </p:tgtEl>
                                        <p:attrNameLst>
                                          <p:attrName>style.visibility</p:attrName>
                                        </p:attrNameLst>
                                      </p:cBhvr>
                                      <p:to>
                                        <p:strVal val="visible"/>
                                      </p:to>
                                    </p:set>
                                    <p:animEffect transition="in" filter="box(in)">
                                      <p:cBhvr>
                                        <p:cTn id="12" dur="500"/>
                                        <p:tgtEl>
                                          <p:spTgt spid="25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CC0930FA-D0EB-4E57-BFF1-19776DB5C9C9}"/>
              </a:ext>
            </a:extLst>
          </p:cNvPr>
          <p:cNvSpPr>
            <a:spLocks noGrp="1" noChangeArrowheads="1"/>
          </p:cNvSpPr>
          <p:nvPr>
            <p:ph type="title"/>
          </p:nvPr>
        </p:nvSpPr>
        <p:spPr/>
        <p:txBody>
          <a:bodyPr/>
          <a:lstStyle/>
          <a:p>
            <a:pPr eaLnBrk="1" hangingPunct="1"/>
            <a:r>
              <a:rPr lang="en-US" altLang="en-PK" sz="3200"/>
              <a:t>Example</a:t>
            </a:r>
          </a:p>
        </p:txBody>
      </p:sp>
      <p:sp>
        <p:nvSpPr>
          <p:cNvPr id="26627" name="Rectangle 3">
            <a:extLst>
              <a:ext uri="{FF2B5EF4-FFF2-40B4-BE49-F238E27FC236}">
                <a16:creationId xmlns:a16="http://schemas.microsoft.com/office/drawing/2014/main" id="{50CB6B1E-A445-491F-9104-9568CF5FE547}"/>
              </a:ext>
            </a:extLst>
          </p:cNvPr>
          <p:cNvSpPr>
            <a:spLocks noGrp="1" noChangeArrowheads="1"/>
          </p:cNvSpPr>
          <p:nvPr>
            <p:ph idx="1"/>
          </p:nvPr>
        </p:nvSpPr>
        <p:spPr/>
        <p:txBody>
          <a:bodyPr/>
          <a:lstStyle/>
          <a:p>
            <a:pPr eaLnBrk="1" hangingPunct="1"/>
            <a:endParaRPr lang="en-US" altLang="en-PK" sz="2400" dirty="0"/>
          </a:p>
          <a:p>
            <a:pPr eaLnBrk="1" hangingPunct="1"/>
            <a:endParaRPr lang="en-US" altLang="en-PK" sz="2400" dirty="0"/>
          </a:p>
          <a:p>
            <a:pPr eaLnBrk="1" hangingPunct="1"/>
            <a:endParaRPr lang="en-US" altLang="en-PK" sz="2400" dirty="0"/>
          </a:p>
          <a:p>
            <a:pPr eaLnBrk="1" hangingPunct="1"/>
            <a:endParaRPr lang="en-US" altLang="en-PK" sz="2400" dirty="0"/>
          </a:p>
          <a:p>
            <a:pPr eaLnBrk="1" hangingPunct="1"/>
            <a:endParaRPr lang="en-US" altLang="en-PK" sz="2400" dirty="0"/>
          </a:p>
          <a:p>
            <a:pPr eaLnBrk="1" hangingPunct="1"/>
            <a:r>
              <a:rPr lang="en-US" altLang="en-PK" sz="1600" dirty="0"/>
              <a:t>This TG accepts only the null string </a:t>
            </a:r>
            <a:r>
              <a:rPr lang="el-GR" altLang="en-PK" sz="1600" b="1" dirty="0">
                <a:cs typeface="Arial" panose="020B0604020202020204" pitchFamily="34" charset="0"/>
              </a:rPr>
              <a:t>Λ</a:t>
            </a:r>
            <a:r>
              <a:rPr lang="en-US" altLang="en-PK" sz="1600" dirty="0"/>
              <a:t>.</a:t>
            </a:r>
          </a:p>
          <a:p>
            <a:pPr eaLnBrk="1" hangingPunct="1"/>
            <a:r>
              <a:rPr lang="en-US" altLang="en-PK" sz="1600" dirty="0"/>
              <a:t>Any other string cannot have a successful path to the final state through labels of edges because there are no edges (and hence no labels).</a:t>
            </a:r>
          </a:p>
          <a:p>
            <a:pPr eaLnBrk="1" hangingPunct="1"/>
            <a:r>
              <a:rPr lang="en-US" altLang="en-PK" sz="1600" dirty="0"/>
              <a:t>Any TG in which some start state is also a final state will always accept the null string </a:t>
            </a:r>
            <a:r>
              <a:rPr lang="el-GR" altLang="en-PK" sz="1600" b="1" dirty="0">
                <a:cs typeface="Arial" panose="020B0604020202020204" pitchFamily="34" charset="0"/>
              </a:rPr>
              <a:t>Λ</a:t>
            </a:r>
            <a:r>
              <a:rPr lang="en-US" altLang="en-PK" sz="1600" dirty="0"/>
              <a:t>. This is also true </a:t>
            </a:r>
            <a:r>
              <a:rPr lang="en-US" altLang="en-PK" sz="2400" dirty="0"/>
              <a:t>of FAs.</a:t>
            </a:r>
          </a:p>
        </p:txBody>
      </p:sp>
      <p:sp>
        <p:nvSpPr>
          <p:cNvPr id="20484" name="Slide Number Placeholder 5">
            <a:extLst>
              <a:ext uri="{FF2B5EF4-FFF2-40B4-BE49-F238E27FC236}">
                <a16:creationId xmlns:a16="http://schemas.microsoft.com/office/drawing/2014/main" id="{250CF179-3938-4E0A-83AB-335920238181}"/>
              </a:ext>
            </a:extLst>
          </p:cNvPr>
          <p:cNvSpPr>
            <a:spLocks noGrp="1"/>
          </p:cNvSpPr>
          <p:nvPr>
            <p:ph type="sldNum" sz="quarter" idx="4294967295"/>
          </p:nvPr>
        </p:nvSpPr>
        <p:spPr bwMode="auto">
          <a:xfrm>
            <a:off x="6858000" y="6324600"/>
            <a:ext cx="228600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EA15D8C0-52EB-482E-B84E-1B27F287A2A9}" type="slidenum">
              <a:rPr lang="en-US" altLang="en-PK"/>
              <a:pPr eaLnBrk="1" hangingPunct="1"/>
              <a:t>19</a:t>
            </a:fld>
            <a:endParaRPr lang="en-US" altLang="en-PK"/>
          </a:p>
        </p:txBody>
      </p:sp>
      <p:pic>
        <p:nvPicPr>
          <p:cNvPr id="20485" name="Picture 4">
            <a:extLst>
              <a:ext uri="{FF2B5EF4-FFF2-40B4-BE49-F238E27FC236}">
                <a16:creationId xmlns:a16="http://schemas.microsoft.com/office/drawing/2014/main" id="{43566DE2-092A-4573-82DA-1BC167171D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455506"/>
            <a:ext cx="2133600"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6627">
                                            <p:txEl>
                                              <p:pRg st="5" end="5"/>
                                            </p:txEl>
                                          </p:spTgt>
                                        </p:tgtEl>
                                        <p:attrNameLst>
                                          <p:attrName>style.visibility</p:attrName>
                                        </p:attrNameLst>
                                      </p:cBhvr>
                                      <p:to>
                                        <p:strVal val="visible"/>
                                      </p:to>
                                    </p:set>
                                    <p:animEffect transition="in" filter="checkerboard(across)">
                                      <p:cBhvr>
                                        <p:cTn id="7" dur="500"/>
                                        <p:tgtEl>
                                          <p:spTgt spid="26627">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6627">
                                            <p:txEl>
                                              <p:pRg st="6" end="6"/>
                                            </p:txEl>
                                          </p:spTgt>
                                        </p:tgtEl>
                                        <p:attrNameLst>
                                          <p:attrName>style.visibility</p:attrName>
                                        </p:attrNameLst>
                                      </p:cBhvr>
                                      <p:to>
                                        <p:strVal val="visible"/>
                                      </p:to>
                                    </p:set>
                                    <p:animEffect transition="in" filter="checkerboard(across)">
                                      <p:cBhvr>
                                        <p:cTn id="12" dur="500"/>
                                        <p:tgtEl>
                                          <p:spTgt spid="26627">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6627">
                                            <p:txEl>
                                              <p:pRg st="7" end="7"/>
                                            </p:txEl>
                                          </p:spTgt>
                                        </p:tgtEl>
                                        <p:attrNameLst>
                                          <p:attrName>style.visibility</p:attrName>
                                        </p:attrNameLst>
                                      </p:cBhvr>
                                      <p:to>
                                        <p:strVal val="visible"/>
                                      </p:to>
                                    </p:set>
                                    <p:animEffect transition="in" filter="checkerboard(across)">
                                      <p:cBhvr>
                                        <p:cTn id="17" dur="500"/>
                                        <p:tgtEl>
                                          <p:spTgt spid="266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5C09353-205E-4D71-BECD-F506C67165A2}"/>
              </a:ext>
            </a:extLst>
          </p:cNvPr>
          <p:cNvSpPr>
            <a:spLocks noGrp="1" noChangeArrowheads="1"/>
          </p:cNvSpPr>
          <p:nvPr>
            <p:ph type="title"/>
          </p:nvPr>
        </p:nvSpPr>
        <p:spPr/>
        <p:txBody>
          <a:bodyPr/>
          <a:lstStyle/>
          <a:p>
            <a:pPr eaLnBrk="1" hangingPunct="1"/>
            <a:r>
              <a:rPr lang="en-US" altLang="en-PK" sz="3200"/>
              <a:t>Transition Graphs</a:t>
            </a:r>
          </a:p>
        </p:txBody>
      </p:sp>
      <p:sp>
        <p:nvSpPr>
          <p:cNvPr id="3075" name="Rectangle 3">
            <a:extLst>
              <a:ext uri="{FF2B5EF4-FFF2-40B4-BE49-F238E27FC236}">
                <a16:creationId xmlns:a16="http://schemas.microsoft.com/office/drawing/2014/main" id="{0FBD3FC5-70ED-497E-B262-08CF6179116A}"/>
              </a:ext>
            </a:extLst>
          </p:cNvPr>
          <p:cNvSpPr>
            <a:spLocks noGrp="1" noChangeArrowheads="1"/>
          </p:cNvSpPr>
          <p:nvPr>
            <p:ph idx="1"/>
          </p:nvPr>
        </p:nvSpPr>
        <p:spPr/>
        <p:txBody>
          <a:bodyPr/>
          <a:lstStyle/>
          <a:p>
            <a:pPr eaLnBrk="1" hangingPunct="1"/>
            <a:r>
              <a:rPr lang="en-US" altLang="en-PK" b="1"/>
              <a:t>Relaxing the Restriction on Inputs</a:t>
            </a:r>
          </a:p>
          <a:p>
            <a:pPr eaLnBrk="1" hangingPunct="1"/>
            <a:endParaRPr lang="en-US" altLang="en-PK" b="1"/>
          </a:p>
          <a:p>
            <a:pPr eaLnBrk="1" hangingPunct="1"/>
            <a:r>
              <a:rPr lang="en-US" altLang="en-PK" b="1"/>
              <a:t>Looking at TGs</a:t>
            </a:r>
          </a:p>
          <a:p>
            <a:pPr eaLnBrk="1" hangingPunct="1"/>
            <a:endParaRPr lang="en-US" altLang="en-PK" b="1"/>
          </a:p>
          <a:p>
            <a:pPr eaLnBrk="1" hangingPunct="1"/>
            <a:r>
              <a:rPr lang="en-US" altLang="en-PK" b="1">
                <a:solidFill>
                  <a:srgbClr val="FF0000"/>
                </a:solidFill>
              </a:rPr>
              <a:t>Generalized Transition Graphs</a:t>
            </a:r>
          </a:p>
          <a:p>
            <a:pPr eaLnBrk="1" hangingPunct="1"/>
            <a:endParaRPr lang="en-US" altLang="en-PK" b="1">
              <a:solidFill>
                <a:srgbClr val="FF0000"/>
              </a:solidFill>
            </a:endParaRPr>
          </a:p>
          <a:p>
            <a:pPr eaLnBrk="1" hangingPunct="1"/>
            <a:r>
              <a:rPr lang="en-US" altLang="en-PK" b="1">
                <a:solidFill>
                  <a:srgbClr val="FF0000"/>
                </a:solidFill>
              </a:rPr>
              <a:t>Nondeterminism</a:t>
            </a:r>
            <a:endParaRPr lang="en-US" altLang="en-PK">
              <a:solidFill>
                <a:srgbClr val="FF0000"/>
              </a:solidFill>
            </a:endParaRPr>
          </a:p>
          <a:p>
            <a:pPr eaLnBrk="1" hangingPunct="1"/>
            <a:endParaRPr lang="en-US" altLang="en-PK"/>
          </a:p>
        </p:txBody>
      </p:sp>
      <p:sp>
        <p:nvSpPr>
          <p:cNvPr id="3076" name="Slide Number Placeholder 5">
            <a:extLst>
              <a:ext uri="{FF2B5EF4-FFF2-40B4-BE49-F238E27FC236}">
                <a16:creationId xmlns:a16="http://schemas.microsoft.com/office/drawing/2014/main" id="{0AC23886-08E9-4B30-8F92-9A6D5188D2EE}"/>
              </a:ext>
            </a:extLst>
          </p:cNvPr>
          <p:cNvSpPr>
            <a:spLocks noGrp="1"/>
          </p:cNvSpPr>
          <p:nvPr>
            <p:ph type="sldNum" sz="quarter" idx="4294967295"/>
          </p:nvPr>
        </p:nvSpPr>
        <p:spPr bwMode="auto">
          <a:xfrm>
            <a:off x="6858000" y="6324600"/>
            <a:ext cx="228600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6FA77042-0F29-4963-A493-7EEB42C14781}" type="slidenum">
              <a:rPr lang="en-US" altLang="en-PK"/>
              <a:pPr eaLnBrk="1" hangingPunct="1"/>
              <a:t>2</a:t>
            </a:fld>
            <a:endParaRPr lang="en-US" altLang="en-PK"/>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3CE7ACA-3F5F-4A4F-A9D1-250E07B9BA08}"/>
              </a:ext>
            </a:extLst>
          </p:cNvPr>
          <p:cNvSpPr>
            <a:spLocks noGrp="1" noChangeArrowheads="1"/>
          </p:cNvSpPr>
          <p:nvPr>
            <p:ph type="title"/>
          </p:nvPr>
        </p:nvSpPr>
        <p:spPr/>
        <p:txBody>
          <a:bodyPr/>
          <a:lstStyle/>
          <a:p>
            <a:pPr eaLnBrk="1" hangingPunct="1"/>
            <a:r>
              <a:rPr lang="en-US" altLang="en-PK" sz="3200"/>
              <a:t>Example</a:t>
            </a:r>
          </a:p>
        </p:txBody>
      </p:sp>
      <p:sp>
        <p:nvSpPr>
          <p:cNvPr id="27651" name="Rectangle 3">
            <a:extLst>
              <a:ext uri="{FF2B5EF4-FFF2-40B4-BE49-F238E27FC236}">
                <a16:creationId xmlns:a16="http://schemas.microsoft.com/office/drawing/2014/main" id="{658F8D3F-363B-4A66-92AD-955543B0BDC4}"/>
              </a:ext>
            </a:extLst>
          </p:cNvPr>
          <p:cNvSpPr>
            <a:spLocks noGrp="1" noChangeArrowheads="1"/>
          </p:cNvSpPr>
          <p:nvPr>
            <p:ph idx="1"/>
          </p:nvPr>
        </p:nvSpPr>
        <p:spPr/>
        <p:txBody>
          <a:bodyPr/>
          <a:lstStyle/>
          <a:p>
            <a:pPr eaLnBrk="1" hangingPunct="1"/>
            <a:endParaRPr lang="en-US" altLang="en-PK" dirty="0"/>
          </a:p>
          <a:p>
            <a:pPr eaLnBrk="1" hangingPunct="1"/>
            <a:endParaRPr lang="en-US" altLang="en-PK" dirty="0"/>
          </a:p>
          <a:p>
            <a:pPr eaLnBrk="1" hangingPunct="1"/>
            <a:endParaRPr lang="en-US" altLang="en-PK" dirty="0"/>
          </a:p>
          <a:p>
            <a:pPr eaLnBrk="1" hangingPunct="1"/>
            <a:endParaRPr lang="en-US" altLang="en-PK" dirty="0"/>
          </a:p>
          <a:p>
            <a:pPr eaLnBrk="1" hangingPunct="1"/>
            <a:endParaRPr lang="en-US" altLang="en-PK" dirty="0"/>
          </a:p>
          <a:p>
            <a:pPr eaLnBrk="1" hangingPunct="1"/>
            <a:r>
              <a:rPr lang="en-US" altLang="en-PK" sz="1800" dirty="0"/>
              <a:t>This machine accepts only the words </a:t>
            </a:r>
            <a:r>
              <a:rPr lang="el-GR" altLang="en-PK" sz="1800" dirty="0">
                <a:cs typeface="Arial" panose="020B0604020202020204" pitchFamily="34" charset="0"/>
              </a:rPr>
              <a:t>Λ</a:t>
            </a:r>
            <a:r>
              <a:rPr lang="en-US" altLang="en-PK" sz="1800" dirty="0"/>
              <a:t>, baa, and abba.</a:t>
            </a:r>
          </a:p>
          <a:p>
            <a:pPr eaLnBrk="1" hangingPunct="1"/>
            <a:r>
              <a:rPr lang="en-US" altLang="en-PK" sz="1800" dirty="0"/>
              <a:t>Anything read while in the final state will cause a crash, because the final state has no outgoing edges.</a:t>
            </a:r>
          </a:p>
        </p:txBody>
      </p:sp>
      <p:sp>
        <p:nvSpPr>
          <p:cNvPr id="21508" name="Slide Number Placeholder 5">
            <a:extLst>
              <a:ext uri="{FF2B5EF4-FFF2-40B4-BE49-F238E27FC236}">
                <a16:creationId xmlns:a16="http://schemas.microsoft.com/office/drawing/2014/main" id="{4A3C3718-E399-4D2C-B491-BB16E56AED6B}"/>
              </a:ext>
            </a:extLst>
          </p:cNvPr>
          <p:cNvSpPr>
            <a:spLocks noGrp="1"/>
          </p:cNvSpPr>
          <p:nvPr>
            <p:ph type="sldNum" sz="quarter" idx="4294967295"/>
          </p:nvPr>
        </p:nvSpPr>
        <p:spPr bwMode="auto">
          <a:xfrm>
            <a:off x="6858000" y="6324600"/>
            <a:ext cx="228600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9D182894-F1A6-4445-8AB0-8E301F2CFD1A}" type="slidenum">
              <a:rPr lang="en-US" altLang="en-PK"/>
              <a:pPr eaLnBrk="1" hangingPunct="1"/>
              <a:t>20</a:t>
            </a:fld>
            <a:endParaRPr lang="en-US" altLang="en-PK"/>
          </a:p>
        </p:txBody>
      </p:sp>
      <p:pic>
        <p:nvPicPr>
          <p:cNvPr id="21509" name="Picture 4">
            <a:extLst>
              <a:ext uri="{FF2B5EF4-FFF2-40B4-BE49-F238E27FC236}">
                <a16:creationId xmlns:a16="http://schemas.microsoft.com/office/drawing/2014/main" id="{D8E05940-3DCA-4CE1-8241-2EB29CD1B3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9516" y="2450307"/>
            <a:ext cx="3733800" cy="250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51">
                                            <p:txEl>
                                              <p:pRg st="5" end="5"/>
                                            </p:txEl>
                                          </p:spTgt>
                                        </p:tgtEl>
                                        <p:attrNameLst>
                                          <p:attrName>style.visibility</p:attrName>
                                        </p:attrNameLst>
                                      </p:cBhvr>
                                      <p:to>
                                        <p:strVal val="visible"/>
                                      </p:to>
                                    </p:set>
                                    <p:anim calcmode="lin" valueType="num">
                                      <p:cBhvr additive="base">
                                        <p:cTn id="7" dur="500" fill="hold"/>
                                        <p:tgtEl>
                                          <p:spTgt spid="27651">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651">
                                            <p:txEl>
                                              <p:pRg st="6" end="6"/>
                                            </p:txEl>
                                          </p:spTgt>
                                        </p:tgtEl>
                                        <p:attrNameLst>
                                          <p:attrName>style.visibility</p:attrName>
                                        </p:attrNameLst>
                                      </p:cBhvr>
                                      <p:to>
                                        <p:strVal val="visible"/>
                                      </p:to>
                                    </p:set>
                                    <p:anim calcmode="lin" valueType="num">
                                      <p:cBhvr additive="base">
                                        <p:cTn id="13" dur="500" fill="hold"/>
                                        <p:tgtEl>
                                          <p:spTgt spid="27651">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5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4F28C72C-5CCA-4350-9AC2-9DDD3DA1AC5A}"/>
              </a:ext>
            </a:extLst>
          </p:cNvPr>
          <p:cNvSpPr>
            <a:spLocks noGrp="1" noChangeArrowheads="1"/>
          </p:cNvSpPr>
          <p:nvPr>
            <p:ph type="title"/>
          </p:nvPr>
        </p:nvSpPr>
        <p:spPr/>
        <p:txBody>
          <a:bodyPr/>
          <a:lstStyle/>
          <a:p>
            <a:pPr eaLnBrk="1" hangingPunct="1"/>
            <a:r>
              <a:rPr lang="en-US" altLang="en-PK" sz="3200"/>
              <a:t>Example</a:t>
            </a:r>
          </a:p>
        </p:txBody>
      </p:sp>
      <p:sp>
        <p:nvSpPr>
          <p:cNvPr id="28675" name="Rectangle 3">
            <a:extLst>
              <a:ext uri="{FF2B5EF4-FFF2-40B4-BE49-F238E27FC236}">
                <a16:creationId xmlns:a16="http://schemas.microsoft.com/office/drawing/2014/main" id="{6919969C-AC5C-454E-B201-AF636A39F835}"/>
              </a:ext>
            </a:extLst>
          </p:cNvPr>
          <p:cNvSpPr>
            <a:spLocks noGrp="1" noChangeArrowheads="1"/>
          </p:cNvSpPr>
          <p:nvPr>
            <p:ph idx="1"/>
          </p:nvPr>
        </p:nvSpPr>
        <p:spPr/>
        <p:txBody>
          <a:bodyPr/>
          <a:lstStyle/>
          <a:p>
            <a:pPr algn="just" eaLnBrk="1" hangingPunct="1">
              <a:lnSpc>
                <a:spcPct val="80000"/>
              </a:lnSpc>
            </a:pPr>
            <a:endParaRPr lang="en-US" altLang="en-PK" sz="2000" dirty="0"/>
          </a:p>
          <a:p>
            <a:pPr algn="just" eaLnBrk="1" hangingPunct="1">
              <a:lnSpc>
                <a:spcPct val="80000"/>
              </a:lnSpc>
            </a:pPr>
            <a:endParaRPr lang="en-US" altLang="en-PK" sz="2000" dirty="0"/>
          </a:p>
          <a:p>
            <a:pPr algn="just" eaLnBrk="1" hangingPunct="1">
              <a:lnSpc>
                <a:spcPct val="80000"/>
              </a:lnSpc>
            </a:pPr>
            <a:endParaRPr lang="en-US" altLang="en-PK" sz="2000" dirty="0"/>
          </a:p>
          <a:p>
            <a:pPr algn="just" eaLnBrk="1" hangingPunct="1">
              <a:lnSpc>
                <a:spcPct val="80000"/>
              </a:lnSpc>
            </a:pPr>
            <a:endParaRPr lang="en-US" altLang="en-PK" sz="2000" dirty="0"/>
          </a:p>
          <a:p>
            <a:pPr algn="just" eaLnBrk="1" hangingPunct="1">
              <a:lnSpc>
                <a:spcPct val="80000"/>
              </a:lnSpc>
            </a:pPr>
            <a:r>
              <a:rPr lang="en-US" altLang="en-PK" sz="1600" dirty="0"/>
              <a:t>We can read all the input letters, one at a time, and stay in the left-side state. When we read a b, if it is the very last letter of the input string, we can use it to go to the final state. Note that this b must be the very last letter, because once we are in the right-side state, if we try to read another letter, we will crash.</a:t>
            </a:r>
          </a:p>
          <a:p>
            <a:pPr algn="just" eaLnBrk="1" hangingPunct="1">
              <a:lnSpc>
                <a:spcPct val="80000"/>
              </a:lnSpc>
            </a:pPr>
            <a:endParaRPr lang="en-US" altLang="en-PK" sz="1600" dirty="0"/>
          </a:p>
          <a:p>
            <a:pPr algn="just" eaLnBrk="1" hangingPunct="1">
              <a:lnSpc>
                <a:spcPct val="80000"/>
              </a:lnSpc>
            </a:pPr>
            <a:r>
              <a:rPr lang="en-US" altLang="en-PK" sz="1600" dirty="0"/>
              <a:t>It is possible for an input string ending with a b to follow an unsuccessful path that does not lead to acceptance (e.g., following the b-edge too soon and crash, or looping back to the </a:t>
            </a:r>
            <a:r>
              <a:rPr lang="en-US" altLang="en-PK" sz="1600" b="1" dirty="0"/>
              <a:t>-</a:t>
            </a:r>
            <a:r>
              <a:rPr lang="en-US" altLang="en-PK" sz="1600" dirty="0"/>
              <a:t> state when reading the last b).</a:t>
            </a:r>
          </a:p>
          <a:p>
            <a:pPr algn="just" eaLnBrk="1" hangingPunct="1">
              <a:lnSpc>
                <a:spcPct val="80000"/>
              </a:lnSpc>
            </a:pPr>
            <a:endParaRPr lang="en-US" altLang="en-PK" sz="1600" dirty="0"/>
          </a:p>
          <a:p>
            <a:pPr algn="just" eaLnBrk="1" hangingPunct="1">
              <a:lnSpc>
                <a:spcPct val="80000"/>
              </a:lnSpc>
            </a:pPr>
            <a:r>
              <a:rPr lang="en-US" altLang="en-PK" sz="1600" dirty="0"/>
              <a:t>However, all words ending with a b can be accepted by some path. Hence, the language accepted by this TG is (a + b)*b.</a:t>
            </a:r>
          </a:p>
        </p:txBody>
      </p:sp>
      <p:sp>
        <p:nvSpPr>
          <p:cNvPr id="22532" name="Slide Number Placeholder 5">
            <a:extLst>
              <a:ext uri="{FF2B5EF4-FFF2-40B4-BE49-F238E27FC236}">
                <a16:creationId xmlns:a16="http://schemas.microsoft.com/office/drawing/2014/main" id="{0A3819FA-2A58-4A23-9FAC-12FCC278C47D}"/>
              </a:ext>
            </a:extLst>
          </p:cNvPr>
          <p:cNvSpPr>
            <a:spLocks noGrp="1"/>
          </p:cNvSpPr>
          <p:nvPr>
            <p:ph type="sldNum" sz="quarter" idx="4294967295"/>
          </p:nvPr>
        </p:nvSpPr>
        <p:spPr bwMode="auto">
          <a:xfrm>
            <a:off x="6858000" y="6324600"/>
            <a:ext cx="228600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B0FFD9F0-7B51-4E79-ABDF-7DB96F30EE16}" type="slidenum">
              <a:rPr lang="en-US" altLang="en-PK"/>
              <a:pPr eaLnBrk="1" hangingPunct="1"/>
              <a:t>21</a:t>
            </a:fld>
            <a:endParaRPr lang="en-US" altLang="en-PK"/>
          </a:p>
        </p:txBody>
      </p:sp>
      <p:pic>
        <p:nvPicPr>
          <p:cNvPr id="22533" name="Picture 4">
            <a:extLst>
              <a:ext uri="{FF2B5EF4-FFF2-40B4-BE49-F238E27FC236}">
                <a16:creationId xmlns:a16="http://schemas.microsoft.com/office/drawing/2014/main" id="{4AEC5B28-5777-4D9C-97AF-6D91F33E11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909" y="2362202"/>
            <a:ext cx="3429000" cy="112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675">
                                            <p:txEl>
                                              <p:pRg st="4" end="4"/>
                                            </p:txEl>
                                          </p:spTgt>
                                        </p:tgtEl>
                                        <p:attrNameLst>
                                          <p:attrName>style.visibility</p:attrName>
                                        </p:attrNameLst>
                                      </p:cBhvr>
                                      <p:to>
                                        <p:strVal val="visible"/>
                                      </p:to>
                                    </p:set>
                                    <p:animEffect transition="in" filter="dissolve">
                                      <p:cBhvr>
                                        <p:cTn id="7" dur="500"/>
                                        <p:tgtEl>
                                          <p:spTgt spid="28675">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675">
                                            <p:txEl>
                                              <p:pRg st="6" end="6"/>
                                            </p:txEl>
                                          </p:spTgt>
                                        </p:tgtEl>
                                        <p:attrNameLst>
                                          <p:attrName>style.visibility</p:attrName>
                                        </p:attrNameLst>
                                      </p:cBhvr>
                                      <p:to>
                                        <p:strVal val="visible"/>
                                      </p:to>
                                    </p:set>
                                    <p:animEffect transition="in" filter="dissolve">
                                      <p:cBhvr>
                                        <p:cTn id="12" dur="500"/>
                                        <p:tgtEl>
                                          <p:spTgt spid="28675">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675">
                                            <p:txEl>
                                              <p:pRg st="8" end="8"/>
                                            </p:txEl>
                                          </p:spTgt>
                                        </p:tgtEl>
                                        <p:attrNameLst>
                                          <p:attrName>style.visibility</p:attrName>
                                        </p:attrNameLst>
                                      </p:cBhvr>
                                      <p:to>
                                        <p:strVal val="visible"/>
                                      </p:to>
                                    </p:set>
                                    <p:animEffect transition="in" filter="dissolve">
                                      <p:cBhvr>
                                        <p:cTn id="17" dur="500"/>
                                        <p:tgtEl>
                                          <p:spTgt spid="286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2EC9D39-903E-4C33-8C71-A37565C60110}"/>
              </a:ext>
            </a:extLst>
          </p:cNvPr>
          <p:cNvSpPr>
            <a:spLocks noGrp="1" noChangeArrowheads="1"/>
          </p:cNvSpPr>
          <p:nvPr>
            <p:ph type="title"/>
          </p:nvPr>
        </p:nvSpPr>
        <p:spPr/>
        <p:txBody>
          <a:bodyPr/>
          <a:lstStyle/>
          <a:p>
            <a:pPr eaLnBrk="1" hangingPunct="1"/>
            <a:r>
              <a:rPr lang="en-US" altLang="en-PK" sz="3200"/>
              <a:t>Example</a:t>
            </a:r>
          </a:p>
        </p:txBody>
      </p:sp>
      <p:sp>
        <p:nvSpPr>
          <p:cNvPr id="29699" name="Rectangle 3">
            <a:extLst>
              <a:ext uri="{FF2B5EF4-FFF2-40B4-BE49-F238E27FC236}">
                <a16:creationId xmlns:a16="http://schemas.microsoft.com/office/drawing/2014/main" id="{E245E989-5542-4747-9698-E4C149DB20E2}"/>
              </a:ext>
            </a:extLst>
          </p:cNvPr>
          <p:cNvSpPr>
            <a:spLocks noGrp="1" noChangeArrowheads="1"/>
          </p:cNvSpPr>
          <p:nvPr>
            <p:ph idx="1"/>
          </p:nvPr>
        </p:nvSpPr>
        <p:spPr/>
        <p:txBody>
          <a:bodyPr/>
          <a:lstStyle/>
          <a:p>
            <a:pPr algn="just" eaLnBrk="1" hangingPunct="1">
              <a:lnSpc>
                <a:spcPct val="90000"/>
              </a:lnSpc>
            </a:pPr>
            <a:endParaRPr lang="en-US" altLang="en-PK" sz="2000" dirty="0"/>
          </a:p>
          <a:p>
            <a:pPr algn="just" eaLnBrk="1" hangingPunct="1">
              <a:lnSpc>
                <a:spcPct val="90000"/>
              </a:lnSpc>
            </a:pPr>
            <a:endParaRPr lang="en-US" altLang="en-PK" sz="2000" dirty="0"/>
          </a:p>
          <a:p>
            <a:pPr algn="just" eaLnBrk="1" hangingPunct="1">
              <a:lnSpc>
                <a:spcPct val="90000"/>
              </a:lnSpc>
            </a:pPr>
            <a:endParaRPr lang="en-US" altLang="en-PK" sz="2000" dirty="0"/>
          </a:p>
          <a:p>
            <a:pPr algn="just" eaLnBrk="1" hangingPunct="1">
              <a:lnSpc>
                <a:spcPct val="90000"/>
              </a:lnSpc>
            </a:pPr>
            <a:endParaRPr lang="en-US" altLang="en-PK" sz="2000" dirty="0"/>
          </a:p>
          <a:p>
            <a:pPr algn="just" eaLnBrk="1" hangingPunct="1">
              <a:lnSpc>
                <a:spcPct val="90000"/>
              </a:lnSpc>
            </a:pPr>
            <a:endParaRPr lang="en-US" altLang="en-PK" sz="2000" dirty="0"/>
          </a:p>
          <a:p>
            <a:pPr algn="just" eaLnBrk="1" hangingPunct="1">
              <a:lnSpc>
                <a:spcPct val="90000"/>
              </a:lnSpc>
            </a:pPr>
            <a:endParaRPr lang="en-US" altLang="en-PK" sz="2000" dirty="0"/>
          </a:p>
          <a:p>
            <a:pPr algn="just" eaLnBrk="1" hangingPunct="1">
              <a:lnSpc>
                <a:spcPct val="90000"/>
              </a:lnSpc>
            </a:pPr>
            <a:r>
              <a:rPr lang="en-US" altLang="en-PK" sz="1600" dirty="0"/>
              <a:t>In this TG, every edge is labeled with a pair of letters. Thus, for a string to be accepted, it must have an even number of letters.</a:t>
            </a:r>
          </a:p>
          <a:p>
            <a:pPr algn="just" eaLnBrk="1" hangingPunct="1">
              <a:lnSpc>
                <a:spcPct val="90000"/>
              </a:lnSpc>
            </a:pPr>
            <a:r>
              <a:rPr lang="en-US" altLang="en-PK" sz="1600" dirty="0"/>
              <a:t>Let’s call the left state the </a:t>
            </a:r>
            <a:r>
              <a:rPr lang="en-US" altLang="en-PK" sz="1600" b="1" dirty="0"/>
              <a:t>balanced state</a:t>
            </a:r>
            <a:r>
              <a:rPr lang="en-US" altLang="en-PK" sz="1600" dirty="0"/>
              <a:t>, and the right state the </a:t>
            </a:r>
            <a:r>
              <a:rPr lang="en-US" altLang="en-PK" sz="1600" b="1" dirty="0"/>
              <a:t>unbalanced state</a:t>
            </a:r>
            <a:r>
              <a:rPr lang="en-US" altLang="en-PK" sz="1600" dirty="0"/>
              <a:t>.</a:t>
            </a:r>
          </a:p>
          <a:p>
            <a:pPr algn="just" eaLnBrk="1" hangingPunct="1">
              <a:lnSpc>
                <a:spcPct val="90000"/>
              </a:lnSpc>
            </a:pPr>
            <a:r>
              <a:rPr lang="en-US" altLang="en-PK" sz="1600" dirty="0"/>
              <a:t>If the first pair of letters that we read is a double (aa or bb), then we stay in the balanced state. While in the balanced state, we have read an even number of a’s and an even number of b’s</a:t>
            </a:r>
            <a:r>
              <a:rPr lang="en-US" altLang="en-PK" sz="2000" dirty="0"/>
              <a:t>.</a:t>
            </a:r>
          </a:p>
        </p:txBody>
      </p:sp>
      <p:sp>
        <p:nvSpPr>
          <p:cNvPr id="23556" name="Slide Number Placeholder 5">
            <a:extLst>
              <a:ext uri="{FF2B5EF4-FFF2-40B4-BE49-F238E27FC236}">
                <a16:creationId xmlns:a16="http://schemas.microsoft.com/office/drawing/2014/main" id="{505A637A-419F-4DC7-895D-D77128408502}"/>
              </a:ext>
            </a:extLst>
          </p:cNvPr>
          <p:cNvSpPr>
            <a:spLocks noGrp="1"/>
          </p:cNvSpPr>
          <p:nvPr>
            <p:ph type="sldNum" sz="quarter" idx="4294967295"/>
          </p:nvPr>
        </p:nvSpPr>
        <p:spPr bwMode="auto">
          <a:xfrm>
            <a:off x="6858000" y="6324600"/>
            <a:ext cx="228600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EFA991F8-5C09-4418-9363-BA31CE46F1CA}" type="slidenum">
              <a:rPr lang="en-US" altLang="en-PK"/>
              <a:pPr eaLnBrk="1" hangingPunct="1"/>
              <a:t>22</a:t>
            </a:fld>
            <a:endParaRPr lang="en-US" altLang="en-PK"/>
          </a:p>
        </p:txBody>
      </p:sp>
      <p:pic>
        <p:nvPicPr>
          <p:cNvPr id="23557" name="Picture 4">
            <a:extLst>
              <a:ext uri="{FF2B5EF4-FFF2-40B4-BE49-F238E27FC236}">
                <a16:creationId xmlns:a16="http://schemas.microsoft.com/office/drawing/2014/main" id="{C3DC48D3-95A9-4997-9F98-04A04BDAF5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5554" y="2576512"/>
            <a:ext cx="3352800" cy="153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699">
                                            <p:txEl>
                                              <p:pRg st="6" end="6"/>
                                            </p:txEl>
                                          </p:spTgt>
                                        </p:tgtEl>
                                        <p:attrNameLst>
                                          <p:attrName>style.visibility</p:attrName>
                                        </p:attrNameLst>
                                      </p:cBhvr>
                                      <p:to>
                                        <p:strVal val="visible"/>
                                      </p:to>
                                    </p:set>
                                    <p:animEffect transition="in" filter="blinds(horizontal)">
                                      <p:cBhvr>
                                        <p:cTn id="7" dur="500"/>
                                        <p:tgtEl>
                                          <p:spTgt spid="29699">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699">
                                            <p:txEl>
                                              <p:pRg st="7" end="7"/>
                                            </p:txEl>
                                          </p:spTgt>
                                        </p:tgtEl>
                                        <p:attrNameLst>
                                          <p:attrName>style.visibility</p:attrName>
                                        </p:attrNameLst>
                                      </p:cBhvr>
                                      <p:to>
                                        <p:strVal val="visible"/>
                                      </p:to>
                                    </p:set>
                                    <p:animEffect transition="in" filter="blinds(horizontal)">
                                      <p:cBhvr>
                                        <p:cTn id="12" dur="500"/>
                                        <p:tgtEl>
                                          <p:spTgt spid="29699">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699">
                                            <p:txEl>
                                              <p:pRg st="8" end="8"/>
                                            </p:txEl>
                                          </p:spTgt>
                                        </p:tgtEl>
                                        <p:attrNameLst>
                                          <p:attrName>style.visibility</p:attrName>
                                        </p:attrNameLst>
                                      </p:cBhvr>
                                      <p:to>
                                        <p:strVal val="visible"/>
                                      </p:to>
                                    </p:set>
                                    <p:animEffect transition="in" filter="blinds(horizontal)">
                                      <p:cBhvr>
                                        <p:cTn id="17" dur="500"/>
                                        <p:tgtEl>
                                          <p:spTgt spid="296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96B2FEF8-B80C-4278-A3C7-7009A73DF53C}"/>
              </a:ext>
            </a:extLst>
          </p:cNvPr>
          <p:cNvSpPr>
            <a:spLocks noGrp="1" noChangeArrowheads="1"/>
          </p:cNvSpPr>
          <p:nvPr>
            <p:ph type="title"/>
          </p:nvPr>
        </p:nvSpPr>
        <p:spPr/>
        <p:txBody>
          <a:bodyPr/>
          <a:lstStyle/>
          <a:p>
            <a:pPr eaLnBrk="1" hangingPunct="1"/>
            <a:r>
              <a:rPr lang="en-US" altLang="en-PK" sz="3200"/>
              <a:t>EVEN-EVEN</a:t>
            </a:r>
          </a:p>
        </p:txBody>
      </p:sp>
      <p:sp>
        <p:nvSpPr>
          <p:cNvPr id="24579" name="Rectangle 3">
            <a:extLst>
              <a:ext uri="{FF2B5EF4-FFF2-40B4-BE49-F238E27FC236}">
                <a16:creationId xmlns:a16="http://schemas.microsoft.com/office/drawing/2014/main" id="{C74D5B7A-2DF3-4645-8864-D1280D038415}"/>
              </a:ext>
            </a:extLst>
          </p:cNvPr>
          <p:cNvSpPr>
            <a:spLocks noGrp="1" noChangeArrowheads="1"/>
          </p:cNvSpPr>
          <p:nvPr>
            <p:ph idx="1"/>
          </p:nvPr>
        </p:nvSpPr>
        <p:spPr/>
        <p:txBody>
          <a:bodyPr/>
          <a:lstStyle/>
          <a:p>
            <a:pPr algn="just" eaLnBrk="1" hangingPunct="1">
              <a:lnSpc>
                <a:spcPct val="90000"/>
              </a:lnSpc>
            </a:pPr>
            <a:r>
              <a:rPr lang="en-US" altLang="en-PK" sz="2000" dirty="0"/>
              <a:t>When a pair of unmatched letters is read (ab or </a:t>
            </a:r>
            <a:r>
              <a:rPr lang="en-US" altLang="en-PK" sz="2000" dirty="0" err="1"/>
              <a:t>ba</a:t>
            </a:r>
            <a:r>
              <a:rPr lang="en-US" altLang="en-PK" sz="2000" dirty="0"/>
              <a:t>), the machine flips over to the unbalanced state, meaning that it has read an odd number of a’s and an odd number of b’s.</a:t>
            </a:r>
          </a:p>
          <a:p>
            <a:pPr algn="just" eaLnBrk="1" hangingPunct="1">
              <a:lnSpc>
                <a:spcPct val="90000"/>
              </a:lnSpc>
            </a:pPr>
            <a:r>
              <a:rPr lang="en-US" altLang="en-PK" sz="2000" dirty="0"/>
              <a:t>We do not return to the balanced state until another unmatched pair is read. The discovery of two unmatched pairs makes the total number of a’s and the total number of b’s read from the input string even again.</a:t>
            </a:r>
          </a:p>
          <a:p>
            <a:pPr algn="just" eaLnBrk="1" hangingPunct="1">
              <a:lnSpc>
                <a:spcPct val="90000"/>
              </a:lnSpc>
            </a:pPr>
            <a:r>
              <a:rPr lang="en-US" altLang="en-PK" sz="2000" dirty="0"/>
              <a:t>This TG accepts exactly the language EVEN - EVEN.</a:t>
            </a:r>
          </a:p>
          <a:p>
            <a:pPr algn="just" eaLnBrk="1" hangingPunct="1">
              <a:lnSpc>
                <a:spcPct val="90000"/>
              </a:lnSpc>
            </a:pPr>
            <a:r>
              <a:rPr lang="en-US" altLang="en-PK" sz="2000" dirty="0"/>
              <a:t>Recall that EVEN - EVEN is the language of all words containing an even number of a’s and an even number of b’s, including the null string </a:t>
            </a:r>
            <a:r>
              <a:rPr lang="el-GR" altLang="en-PK" sz="2000" b="1" dirty="0">
                <a:cs typeface="Arial" panose="020B0604020202020204" pitchFamily="34" charset="0"/>
              </a:rPr>
              <a:t>Λ</a:t>
            </a:r>
            <a:r>
              <a:rPr lang="en-US" altLang="en-PK" sz="2000" dirty="0"/>
              <a:t>.</a:t>
            </a:r>
          </a:p>
        </p:txBody>
      </p:sp>
      <p:sp>
        <p:nvSpPr>
          <p:cNvPr id="24580" name="Slide Number Placeholder 5">
            <a:extLst>
              <a:ext uri="{FF2B5EF4-FFF2-40B4-BE49-F238E27FC236}">
                <a16:creationId xmlns:a16="http://schemas.microsoft.com/office/drawing/2014/main" id="{E1FF77A0-766A-4DF2-9C58-280697C6DB62}"/>
              </a:ext>
            </a:extLst>
          </p:cNvPr>
          <p:cNvSpPr>
            <a:spLocks noGrp="1"/>
          </p:cNvSpPr>
          <p:nvPr>
            <p:ph type="sldNum" sz="quarter" idx="4294967295"/>
          </p:nvPr>
        </p:nvSpPr>
        <p:spPr bwMode="auto">
          <a:xfrm>
            <a:off x="6858000" y="6324600"/>
            <a:ext cx="228600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D4D52A18-2780-47D1-9A1F-4FFA4D9107C1}" type="slidenum">
              <a:rPr lang="en-US" altLang="en-PK"/>
              <a:pPr eaLnBrk="1" hangingPunct="1"/>
              <a:t>23</a:t>
            </a:fld>
            <a:endParaRPr lang="en-US" altLang="en-PK"/>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190C11AF-7615-4021-B608-34D2DB70A7CC}"/>
              </a:ext>
            </a:extLst>
          </p:cNvPr>
          <p:cNvSpPr>
            <a:spLocks noGrp="1"/>
          </p:cNvSpPr>
          <p:nvPr>
            <p:ph type="title"/>
          </p:nvPr>
        </p:nvSpPr>
        <p:spPr/>
        <p:txBody>
          <a:bodyPr/>
          <a:lstStyle/>
          <a:p>
            <a:pPr eaLnBrk="1" hangingPunct="1"/>
            <a:endParaRPr lang="en-PK" altLang="en-PK"/>
          </a:p>
        </p:txBody>
      </p:sp>
      <p:pic>
        <p:nvPicPr>
          <p:cNvPr id="25603" name="Picture 5">
            <a:extLst>
              <a:ext uri="{FF2B5EF4-FFF2-40B4-BE49-F238E27FC236}">
                <a16:creationId xmlns:a16="http://schemas.microsoft.com/office/drawing/2014/main" id="{764E62D2-8F74-4EF3-BFB0-B97F4BA9F74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62000" y="1295400"/>
            <a:ext cx="7848600" cy="685800"/>
          </a:xfrm>
          <a:noFill/>
        </p:spPr>
      </p:pic>
      <p:sp>
        <p:nvSpPr>
          <p:cNvPr id="25604" name="Slide Number Placeholder 3">
            <a:extLst>
              <a:ext uri="{FF2B5EF4-FFF2-40B4-BE49-F238E27FC236}">
                <a16:creationId xmlns:a16="http://schemas.microsoft.com/office/drawing/2014/main" id="{CF0B94F0-9648-4C87-9829-D1D7F8099D6C}"/>
              </a:ext>
            </a:extLst>
          </p:cNvPr>
          <p:cNvSpPr>
            <a:spLocks noGrp="1"/>
          </p:cNvSpPr>
          <p:nvPr>
            <p:ph type="sldNum" sz="quarter" idx="4294967295"/>
          </p:nvPr>
        </p:nvSpPr>
        <p:spPr bwMode="auto">
          <a:xfrm>
            <a:off x="6858000" y="6324600"/>
            <a:ext cx="228600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5E94FDB6-162D-4D6B-8367-FF0499E22738}" type="slidenum">
              <a:rPr lang="en-US" altLang="en-PK"/>
              <a:pPr eaLnBrk="1" hangingPunct="1"/>
              <a:t>24</a:t>
            </a:fld>
            <a:endParaRPr lang="en-US" altLang="en-PK"/>
          </a:p>
        </p:txBody>
      </p:sp>
      <p:pic>
        <p:nvPicPr>
          <p:cNvPr id="25605" name="Picture 6">
            <a:extLst>
              <a:ext uri="{FF2B5EF4-FFF2-40B4-BE49-F238E27FC236}">
                <a16:creationId xmlns:a16="http://schemas.microsoft.com/office/drawing/2014/main" id="{BF4D16C9-F024-4A26-8062-00C885E4B5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590800"/>
            <a:ext cx="7239000"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838D4870-869A-4548-8C3F-5E53F861DCF5}"/>
              </a:ext>
            </a:extLst>
          </p:cNvPr>
          <p:cNvSpPr>
            <a:spLocks noGrp="1"/>
          </p:cNvSpPr>
          <p:nvPr>
            <p:ph type="title"/>
          </p:nvPr>
        </p:nvSpPr>
        <p:spPr/>
        <p:txBody>
          <a:bodyPr/>
          <a:lstStyle/>
          <a:p>
            <a:pPr eaLnBrk="1" hangingPunct="1"/>
            <a:endParaRPr lang="en-PK" altLang="en-PK"/>
          </a:p>
        </p:txBody>
      </p:sp>
      <p:pic>
        <p:nvPicPr>
          <p:cNvPr id="26627" name="Picture 2">
            <a:extLst>
              <a:ext uri="{FF2B5EF4-FFF2-40B4-BE49-F238E27FC236}">
                <a16:creationId xmlns:a16="http://schemas.microsoft.com/office/drawing/2014/main" id="{887CC126-94E0-48F8-B058-D568999E141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90600" y="1676400"/>
            <a:ext cx="7010400" cy="4495800"/>
          </a:xfrm>
          <a:noFill/>
        </p:spPr>
      </p:pic>
      <p:sp>
        <p:nvSpPr>
          <p:cNvPr id="26628" name="Slide Number Placeholder 3">
            <a:extLst>
              <a:ext uri="{FF2B5EF4-FFF2-40B4-BE49-F238E27FC236}">
                <a16:creationId xmlns:a16="http://schemas.microsoft.com/office/drawing/2014/main" id="{33CC62F6-4B0A-4EA8-9CD9-DD9EB29202A7}"/>
              </a:ext>
            </a:extLst>
          </p:cNvPr>
          <p:cNvSpPr>
            <a:spLocks noGrp="1"/>
          </p:cNvSpPr>
          <p:nvPr>
            <p:ph type="sldNum" sz="quarter" idx="4294967295"/>
          </p:nvPr>
        </p:nvSpPr>
        <p:spPr bwMode="auto">
          <a:xfrm>
            <a:off x="6858000" y="6324600"/>
            <a:ext cx="228600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BDD59C08-89A6-49C3-9B61-75993AB16556}" type="slidenum">
              <a:rPr lang="en-US" altLang="en-PK"/>
              <a:pPr eaLnBrk="1" hangingPunct="1"/>
              <a:t>25</a:t>
            </a:fld>
            <a:endParaRPr lang="en-US" altLang="en-PK"/>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F99904C6-52DA-4766-BA28-16094E0E0701}"/>
              </a:ext>
            </a:extLst>
          </p:cNvPr>
          <p:cNvSpPr>
            <a:spLocks noGrp="1"/>
          </p:cNvSpPr>
          <p:nvPr>
            <p:ph type="title"/>
          </p:nvPr>
        </p:nvSpPr>
        <p:spPr/>
        <p:txBody>
          <a:bodyPr/>
          <a:lstStyle/>
          <a:p>
            <a:pPr eaLnBrk="1" hangingPunct="1"/>
            <a:endParaRPr lang="en-PK" altLang="en-PK"/>
          </a:p>
        </p:txBody>
      </p:sp>
      <p:sp>
        <p:nvSpPr>
          <p:cNvPr id="27651" name="Content Placeholder 2">
            <a:extLst>
              <a:ext uri="{FF2B5EF4-FFF2-40B4-BE49-F238E27FC236}">
                <a16:creationId xmlns:a16="http://schemas.microsoft.com/office/drawing/2014/main" id="{410C5F6E-DD38-49A0-BAD9-EAE2D9D115D9}"/>
              </a:ext>
            </a:extLst>
          </p:cNvPr>
          <p:cNvSpPr>
            <a:spLocks noGrp="1"/>
          </p:cNvSpPr>
          <p:nvPr>
            <p:ph idx="1"/>
          </p:nvPr>
        </p:nvSpPr>
        <p:spPr/>
        <p:txBody>
          <a:bodyPr/>
          <a:lstStyle/>
          <a:p>
            <a:pPr eaLnBrk="1" hangingPunct="1"/>
            <a:endParaRPr lang="en-US" altLang="en-PK"/>
          </a:p>
          <a:p>
            <a:pPr eaLnBrk="1" hangingPunct="1"/>
            <a:r>
              <a:rPr lang="en-US" altLang="en-PK"/>
              <a:t>TG for the language L of strings, defined over </a:t>
            </a:r>
          </a:p>
          <a:p>
            <a:pPr eaLnBrk="1" hangingPunct="1">
              <a:buFontTx/>
              <a:buNone/>
            </a:pPr>
            <a:r>
              <a:rPr lang="en-US" altLang="en-PK"/>
              <a:t>Σ = {a, b} in which if a occur it is in the form of aaa and that ends in two or more b’s. Some example strings are: bb , bbb , bbbbb , … , aaabb , aaabaaabb , baaabaaabb , baaabaaabbbb , bbbaaabaaabbbb , … </a:t>
            </a:r>
          </a:p>
          <a:p>
            <a:pPr eaLnBrk="1" hangingPunct="1">
              <a:buFontTx/>
              <a:buNone/>
            </a:pPr>
            <a:r>
              <a:rPr lang="en-US" altLang="en-PK" b="1"/>
              <a:t>     (aa)*b(b*+( (aa)+b)*)bb. </a:t>
            </a:r>
            <a:endParaRPr lang="en-US" altLang="en-PK"/>
          </a:p>
        </p:txBody>
      </p:sp>
      <p:sp>
        <p:nvSpPr>
          <p:cNvPr id="27652" name="Slide Number Placeholder 3">
            <a:extLst>
              <a:ext uri="{FF2B5EF4-FFF2-40B4-BE49-F238E27FC236}">
                <a16:creationId xmlns:a16="http://schemas.microsoft.com/office/drawing/2014/main" id="{D3408FF0-94DE-441B-AE56-19AB1BBCEE0E}"/>
              </a:ext>
            </a:extLst>
          </p:cNvPr>
          <p:cNvSpPr>
            <a:spLocks noGrp="1"/>
          </p:cNvSpPr>
          <p:nvPr>
            <p:ph type="sldNum" sz="quarter" idx="4294967295"/>
          </p:nvPr>
        </p:nvSpPr>
        <p:spPr bwMode="auto">
          <a:xfrm>
            <a:off x="6858000" y="6324600"/>
            <a:ext cx="228600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1E433B29-F9CF-4330-9171-43F1F4228249}" type="slidenum">
              <a:rPr lang="en-US" altLang="en-PK"/>
              <a:pPr eaLnBrk="1" hangingPunct="1"/>
              <a:t>26</a:t>
            </a:fld>
            <a:endParaRPr lang="en-US" altLang="en-PK"/>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7AA816EE-7717-4A67-8E2A-715226C46556}"/>
              </a:ext>
            </a:extLst>
          </p:cNvPr>
          <p:cNvSpPr>
            <a:spLocks noGrp="1"/>
          </p:cNvSpPr>
          <p:nvPr>
            <p:ph type="title"/>
          </p:nvPr>
        </p:nvSpPr>
        <p:spPr/>
        <p:txBody>
          <a:bodyPr/>
          <a:lstStyle/>
          <a:p>
            <a:pPr eaLnBrk="1" hangingPunct="1"/>
            <a:endParaRPr lang="en-PK" altLang="en-PK"/>
          </a:p>
        </p:txBody>
      </p:sp>
      <p:pic>
        <p:nvPicPr>
          <p:cNvPr id="28675" name="Picture 3">
            <a:extLst>
              <a:ext uri="{FF2B5EF4-FFF2-40B4-BE49-F238E27FC236}">
                <a16:creationId xmlns:a16="http://schemas.microsoft.com/office/drawing/2014/main" id="{59D23B85-FD33-428C-BB99-654E50C63C5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56852" y="2705100"/>
            <a:ext cx="7101348" cy="3733800"/>
          </a:xfrm>
          <a:noFill/>
        </p:spPr>
      </p:pic>
      <p:sp>
        <p:nvSpPr>
          <p:cNvPr id="28676" name="Slide Number Placeholder 3">
            <a:extLst>
              <a:ext uri="{FF2B5EF4-FFF2-40B4-BE49-F238E27FC236}">
                <a16:creationId xmlns:a16="http://schemas.microsoft.com/office/drawing/2014/main" id="{5F45E697-E634-43F5-950F-215D9084AE66}"/>
              </a:ext>
            </a:extLst>
          </p:cNvPr>
          <p:cNvSpPr>
            <a:spLocks noGrp="1"/>
          </p:cNvSpPr>
          <p:nvPr>
            <p:ph type="sldNum" sz="quarter" idx="4294967295"/>
          </p:nvPr>
        </p:nvSpPr>
        <p:spPr bwMode="auto">
          <a:xfrm>
            <a:off x="6858000" y="6324600"/>
            <a:ext cx="228600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46036529-06B0-42CA-B7C3-483F3837B959}" type="slidenum">
              <a:rPr lang="en-US" altLang="en-PK"/>
              <a:pPr eaLnBrk="1" hangingPunct="1"/>
              <a:t>27</a:t>
            </a:fld>
            <a:endParaRPr lang="en-US" altLang="en-PK"/>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3B7C7169-A488-4115-ACF2-FB303B847806}"/>
              </a:ext>
            </a:extLst>
          </p:cNvPr>
          <p:cNvSpPr>
            <a:spLocks noGrp="1"/>
          </p:cNvSpPr>
          <p:nvPr>
            <p:ph type="title"/>
          </p:nvPr>
        </p:nvSpPr>
        <p:spPr/>
        <p:txBody>
          <a:bodyPr/>
          <a:lstStyle/>
          <a:p>
            <a:pPr eaLnBrk="1" hangingPunct="1"/>
            <a:endParaRPr lang="en-PK" altLang="en-PK"/>
          </a:p>
        </p:txBody>
      </p:sp>
      <p:sp>
        <p:nvSpPr>
          <p:cNvPr id="29699" name="Content Placeholder 2">
            <a:extLst>
              <a:ext uri="{FF2B5EF4-FFF2-40B4-BE49-F238E27FC236}">
                <a16:creationId xmlns:a16="http://schemas.microsoft.com/office/drawing/2014/main" id="{47BF914A-7F74-4B7C-BF10-DA6E878A8C18}"/>
              </a:ext>
            </a:extLst>
          </p:cNvPr>
          <p:cNvSpPr>
            <a:spLocks noGrp="1"/>
          </p:cNvSpPr>
          <p:nvPr>
            <p:ph idx="1"/>
          </p:nvPr>
        </p:nvSpPr>
        <p:spPr/>
        <p:txBody>
          <a:bodyPr/>
          <a:lstStyle/>
          <a:p>
            <a:pPr eaLnBrk="1" hangingPunct="1"/>
            <a:r>
              <a:rPr lang="en-US" altLang="en-PK"/>
              <a:t>Consider the EVEN-EVEN language, defined over ∑ = {a, b}</a:t>
            </a:r>
          </a:p>
          <a:p>
            <a:pPr eaLnBrk="1" hangingPunct="1"/>
            <a:r>
              <a:rPr lang="en-US" altLang="en-PK"/>
              <a:t>(aa+bb+(ab+ba)(aa+bb)*(ab+ba))*</a:t>
            </a:r>
          </a:p>
          <a:p>
            <a:pPr eaLnBrk="1" hangingPunct="1"/>
            <a:endParaRPr lang="en-US" altLang="en-PK"/>
          </a:p>
          <a:p>
            <a:pPr eaLnBrk="1" hangingPunct="1"/>
            <a:endParaRPr lang="en-US" altLang="en-PK"/>
          </a:p>
          <a:p>
            <a:pPr eaLnBrk="1" hangingPunct="1"/>
            <a:endParaRPr lang="en-US" altLang="en-PK"/>
          </a:p>
          <a:p>
            <a:pPr eaLnBrk="1" hangingPunct="1"/>
            <a:endParaRPr lang="en-US" altLang="en-PK"/>
          </a:p>
        </p:txBody>
      </p:sp>
      <p:sp>
        <p:nvSpPr>
          <p:cNvPr id="29700" name="Slide Number Placeholder 3">
            <a:extLst>
              <a:ext uri="{FF2B5EF4-FFF2-40B4-BE49-F238E27FC236}">
                <a16:creationId xmlns:a16="http://schemas.microsoft.com/office/drawing/2014/main" id="{40CED9C8-67FE-4759-8080-86CF244B5774}"/>
              </a:ext>
            </a:extLst>
          </p:cNvPr>
          <p:cNvSpPr>
            <a:spLocks noGrp="1"/>
          </p:cNvSpPr>
          <p:nvPr>
            <p:ph type="sldNum" sz="quarter" idx="4294967295"/>
          </p:nvPr>
        </p:nvSpPr>
        <p:spPr bwMode="auto">
          <a:xfrm>
            <a:off x="6858000" y="6324600"/>
            <a:ext cx="228600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04D6EDC6-DBD3-4727-BADD-1B59601C786D}" type="slidenum">
              <a:rPr lang="en-US" altLang="en-PK"/>
              <a:pPr eaLnBrk="1" hangingPunct="1"/>
              <a:t>28</a:t>
            </a:fld>
            <a:endParaRPr lang="en-US" altLang="en-PK"/>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775A65C3-4663-46B1-A821-C1B2FFBC6929}"/>
              </a:ext>
            </a:extLst>
          </p:cNvPr>
          <p:cNvSpPr>
            <a:spLocks noGrp="1"/>
          </p:cNvSpPr>
          <p:nvPr>
            <p:ph type="title"/>
          </p:nvPr>
        </p:nvSpPr>
        <p:spPr/>
        <p:txBody>
          <a:bodyPr/>
          <a:lstStyle/>
          <a:p>
            <a:pPr eaLnBrk="1" hangingPunct="1"/>
            <a:endParaRPr lang="en-PK" altLang="en-PK"/>
          </a:p>
        </p:txBody>
      </p:sp>
      <p:pic>
        <p:nvPicPr>
          <p:cNvPr id="30723" name="Picture 3">
            <a:extLst>
              <a:ext uri="{FF2B5EF4-FFF2-40B4-BE49-F238E27FC236}">
                <a16:creationId xmlns:a16="http://schemas.microsoft.com/office/drawing/2014/main" id="{0AAF8EA2-1E2E-4AF2-9123-4F16508B2BA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38200" y="1371600"/>
            <a:ext cx="7239000" cy="4800600"/>
          </a:xfrm>
          <a:noFill/>
        </p:spPr>
      </p:pic>
      <p:sp>
        <p:nvSpPr>
          <p:cNvPr id="30724" name="Slide Number Placeholder 3">
            <a:extLst>
              <a:ext uri="{FF2B5EF4-FFF2-40B4-BE49-F238E27FC236}">
                <a16:creationId xmlns:a16="http://schemas.microsoft.com/office/drawing/2014/main" id="{CE5CFED6-2BCE-4AED-9D04-0BF7CA248527}"/>
              </a:ext>
            </a:extLst>
          </p:cNvPr>
          <p:cNvSpPr>
            <a:spLocks noGrp="1"/>
          </p:cNvSpPr>
          <p:nvPr>
            <p:ph type="sldNum" sz="quarter" idx="4294967295"/>
          </p:nvPr>
        </p:nvSpPr>
        <p:spPr bwMode="auto">
          <a:xfrm>
            <a:off x="6858000" y="6324600"/>
            <a:ext cx="228600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EA9696E0-3A58-42BA-915F-AB9B62DA4B59}" type="slidenum">
              <a:rPr lang="en-US" altLang="en-PK"/>
              <a:pPr eaLnBrk="1" hangingPunct="1"/>
              <a:t>29</a:t>
            </a:fld>
            <a:endParaRPr lang="en-US" altLang="en-PK"/>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a:extLst>
              <a:ext uri="{FF2B5EF4-FFF2-40B4-BE49-F238E27FC236}">
                <a16:creationId xmlns:a16="http://schemas.microsoft.com/office/drawing/2014/main" id="{49D380AF-7AAD-4217-BD99-5C95199FBD38}"/>
              </a:ext>
            </a:extLst>
          </p:cNvPr>
          <p:cNvSpPr>
            <a:spLocks noGrp="1" noChangeArrowheads="1"/>
          </p:cNvSpPr>
          <p:nvPr>
            <p:ph type="ctrTitle"/>
          </p:nvPr>
        </p:nvSpPr>
        <p:spPr>
          <a:xfrm>
            <a:off x="1482634" y="944880"/>
            <a:ext cx="7391400" cy="2387600"/>
          </a:xfrm>
        </p:spPr>
        <p:txBody>
          <a:bodyPr/>
          <a:lstStyle/>
          <a:p>
            <a:pPr eaLnBrk="1" hangingPunct="1"/>
            <a:r>
              <a:rPr lang="en-US" altLang="en-PK" sz="4000" b="1" dirty="0"/>
              <a:t>Relaxing the Restriction on Inputs</a:t>
            </a:r>
            <a:r>
              <a:rPr lang="en-US" altLang="en-PK" dirty="0"/>
              <a:t/>
            </a:r>
            <a:br>
              <a:rPr lang="en-US" altLang="en-PK" dirty="0"/>
            </a:br>
            <a:endParaRPr lang="en-US" altLang="en-PK"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C88007FE-ADF7-42F4-B1B0-FB7D4A5D1431}"/>
              </a:ext>
            </a:extLst>
          </p:cNvPr>
          <p:cNvSpPr>
            <a:spLocks noGrp="1"/>
          </p:cNvSpPr>
          <p:nvPr>
            <p:ph type="title"/>
          </p:nvPr>
        </p:nvSpPr>
        <p:spPr/>
        <p:txBody>
          <a:bodyPr/>
          <a:lstStyle/>
          <a:p>
            <a:pPr eaLnBrk="1" hangingPunct="1"/>
            <a:endParaRPr lang="en-PK" altLang="en-PK"/>
          </a:p>
        </p:txBody>
      </p:sp>
      <p:sp>
        <p:nvSpPr>
          <p:cNvPr id="31747" name="Content Placeholder 2">
            <a:extLst>
              <a:ext uri="{FF2B5EF4-FFF2-40B4-BE49-F238E27FC236}">
                <a16:creationId xmlns:a16="http://schemas.microsoft.com/office/drawing/2014/main" id="{3A233AD5-6002-4C6E-AEBF-E9751C396749}"/>
              </a:ext>
            </a:extLst>
          </p:cNvPr>
          <p:cNvSpPr>
            <a:spLocks noGrp="1"/>
          </p:cNvSpPr>
          <p:nvPr>
            <p:ph idx="1"/>
          </p:nvPr>
        </p:nvSpPr>
        <p:spPr/>
        <p:txBody>
          <a:bodyPr/>
          <a:lstStyle/>
          <a:p>
            <a:pPr eaLnBrk="1" hangingPunct="1"/>
            <a:r>
              <a:rPr lang="en-US" altLang="en-PK"/>
              <a:t>Consider the language L, defined over ∑={a, b}, in which a’s occur only in even clumps and that ends in three or more b’s.</a:t>
            </a:r>
          </a:p>
          <a:p>
            <a:pPr eaLnBrk="1" hangingPunct="1"/>
            <a:r>
              <a:rPr lang="en-US" altLang="en-PK"/>
              <a:t>(aa)*b(b*+( (aa)+b)*) bb</a:t>
            </a:r>
          </a:p>
        </p:txBody>
      </p:sp>
      <p:sp>
        <p:nvSpPr>
          <p:cNvPr id="31748" name="Slide Number Placeholder 3">
            <a:extLst>
              <a:ext uri="{FF2B5EF4-FFF2-40B4-BE49-F238E27FC236}">
                <a16:creationId xmlns:a16="http://schemas.microsoft.com/office/drawing/2014/main" id="{2AA8ACB0-8445-4761-9C81-A41ED080B40A}"/>
              </a:ext>
            </a:extLst>
          </p:cNvPr>
          <p:cNvSpPr>
            <a:spLocks noGrp="1"/>
          </p:cNvSpPr>
          <p:nvPr>
            <p:ph type="sldNum" sz="quarter" idx="4294967295"/>
          </p:nvPr>
        </p:nvSpPr>
        <p:spPr bwMode="auto">
          <a:xfrm>
            <a:off x="6858000" y="6324600"/>
            <a:ext cx="228600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DB169854-F77F-4591-BCEA-CE51B7B8E520}" type="slidenum">
              <a:rPr lang="en-US" altLang="en-PK"/>
              <a:pPr eaLnBrk="1" hangingPunct="1"/>
              <a:t>30</a:t>
            </a:fld>
            <a:endParaRPr lang="en-US" altLang="en-PK"/>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E53E6F5B-BC7C-45EB-A4C5-3E9B213FE0F2}"/>
              </a:ext>
            </a:extLst>
          </p:cNvPr>
          <p:cNvSpPr>
            <a:spLocks noGrp="1"/>
          </p:cNvSpPr>
          <p:nvPr>
            <p:ph type="title"/>
          </p:nvPr>
        </p:nvSpPr>
        <p:spPr/>
        <p:txBody>
          <a:bodyPr/>
          <a:lstStyle/>
          <a:p>
            <a:pPr eaLnBrk="1" hangingPunct="1"/>
            <a:endParaRPr lang="en-PK" altLang="en-PK"/>
          </a:p>
        </p:txBody>
      </p:sp>
      <p:pic>
        <p:nvPicPr>
          <p:cNvPr id="32771" name="Picture 2">
            <a:extLst>
              <a:ext uri="{FF2B5EF4-FFF2-40B4-BE49-F238E27FC236}">
                <a16:creationId xmlns:a16="http://schemas.microsoft.com/office/drawing/2014/main" id="{E20F3D4C-2F44-40BE-9E39-EB5956E1B29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09600" y="1371600"/>
            <a:ext cx="7772400" cy="4419600"/>
          </a:xfrm>
          <a:noFill/>
        </p:spPr>
      </p:pic>
      <p:sp>
        <p:nvSpPr>
          <p:cNvPr id="32772" name="Slide Number Placeholder 3">
            <a:extLst>
              <a:ext uri="{FF2B5EF4-FFF2-40B4-BE49-F238E27FC236}">
                <a16:creationId xmlns:a16="http://schemas.microsoft.com/office/drawing/2014/main" id="{80904ED1-E8EA-4714-A2B8-4A36C85B2FDE}"/>
              </a:ext>
            </a:extLst>
          </p:cNvPr>
          <p:cNvSpPr>
            <a:spLocks noGrp="1"/>
          </p:cNvSpPr>
          <p:nvPr>
            <p:ph type="sldNum" sz="quarter" idx="4294967295"/>
          </p:nvPr>
        </p:nvSpPr>
        <p:spPr bwMode="auto">
          <a:xfrm>
            <a:off x="6858000" y="6324600"/>
            <a:ext cx="228600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120CCA21-6066-4BC4-87BB-28E5344FD5CC}" type="slidenum">
              <a:rPr lang="en-US" altLang="en-PK"/>
              <a:pPr eaLnBrk="1" hangingPunct="1"/>
              <a:t>31</a:t>
            </a:fld>
            <a:endParaRPr lang="en-US" altLang="en-PK"/>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20C44F7A-9DDD-43E1-A97E-4F489CFBE6AD}"/>
              </a:ext>
            </a:extLst>
          </p:cNvPr>
          <p:cNvSpPr>
            <a:spLocks noGrp="1" noChangeArrowheads="1"/>
          </p:cNvSpPr>
          <p:nvPr>
            <p:ph type="title"/>
          </p:nvPr>
        </p:nvSpPr>
        <p:spPr/>
        <p:txBody>
          <a:bodyPr/>
          <a:lstStyle/>
          <a:p>
            <a:pPr eaLnBrk="1" hangingPunct="1"/>
            <a:r>
              <a:rPr lang="en-US" altLang="en-PK" sz="3200"/>
              <a:t>Relaxing the restrictions on inputs</a:t>
            </a:r>
          </a:p>
        </p:txBody>
      </p:sp>
      <p:sp>
        <p:nvSpPr>
          <p:cNvPr id="5123" name="Rectangle 3">
            <a:extLst>
              <a:ext uri="{FF2B5EF4-FFF2-40B4-BE49-F238E27FC236}">
                <a16:creationId xmlns:a16="http://schemas.microsoft.com/office/drawing/2014/main" id="{FCBF5694-BD91-46D5-8D70-9BA1BB45DB71}"/>
              </a:ext>
            </a:extLst>
          </p:cNvPr>
          <p:cNvSpPr>
            <a:spLocks noGrp="1" noChangeArrowheads="1"/>
          </p:cNvSpPr>
          <p:nvPr>
            <p:ph idx="1"/>
          </p:nvPr>
        </p:nvSpPr>
        <p:spPr/>
        <p:txBody>
          <a:bodyPr/>
          <a:lstStyle/>
          <a:p>
            <a:pPr eaLnBrk="1" hangingPunct="1"/>
            <a:r>
              <a:rPr lang="en-US" altLang="en-PK" sz="1800" dirty="0"/>
              <a:t>Let’s consider a very specialized FA that accepts only the word baa:</a:t>
            </a:r>
          </a:p>
          <a:p>
            <a:pPr eaLnBrk="1" hangingPunct="1"/>
            <a:endParaRPr lang="en-US" altLang="en-PK" sz="2400" dirty="0"/>
          </a:p>
          <a:p>
            <a:pPr eaLnBrk="1" hangingPunct="1"/>
            <a:endParaRPr lang="en-US" altLang="en-PK" sz="2400" dirty="0"/>
          </a:p>
          <a:p>
            <a:pPr eaLnBrk="1" hangingPunct="1"/>
            <a:endParaRPr lang="en-US" altLang="en-PK" sz="2400" dirty="0"/>
          </a:p>
          <a:p>
            <a:pPr eaLnBrk="1" hangingPunct="1"/>
            <a:endParaRPr lang="en-US" altLang="en-PK" sz="2400" dirty="0"/>
          </a:p>
          <a:p>
            <a:pPr eaLnBrk="1" hangingPunct="1"/>
            <a:endParaRPr lang="en-US" altLang="en-PK" sz="2400" dirty="0"/>
          </a:p>
          <a:p>
            <a:pPr eaLnBrk="1" hangingPunct="1"/>
            <a:endParaRPr lang="en-US" altLang="en-PK" sz="1400" dirty="0"/>
          </a:p>
          <a:p>
            <a:pPr eaLnBrk="1" hangingPunct="1"/>
            <a:endParaRPr lang="en-US" altLang="en-PK" sz="1400" dirty="0"/>
          </a:p>
          <a:p>
            <a:pPr eaLnBrk="1" hangingPunct="1"/>
            <a:r>
              <a:rPr lang="en-US" altLang="en-PK" sz="1400" dirty="0"/>
              <a:t>Beginning at the start state, anything but the string </a:t>
            </a:r>
            <a:r>
              <a:rPr lang="en-US" altLang="en-PK" sz="1400" i="1" dirty="0"/>
              <a:t>baa</a:t>
            </a:r>
            <a:r>
              <a:rPr lang="en-US" altLang="en-PK" sz="1400" dirty="0"/>
              <a:t> will drop down into the garbage collecting state and never be seen again. Even the string </a:t>
            </a:r>
            <a:r>
              <a:rPr lang="en-US" altLang="en-PK" sz="1400" i="1" dirty="0" err="1"/>
              <a:t>baabb</a:t>
            </a:r>
            <a:r>
              <a:rPr lang="en-US" altLang="en-PK" sz="1400" dirty="0"/>
              <a:t> will fail.</a:t>
            </a:r>
          </a:p>
          <a:p>
            <a:pPr eaLnBrk="1" hangingPunct="1"/>
            <a:r>
              <a:rPr lang="en-US" altLang="en-PK" sz="1400" dirty="0"/>
              <a:t>Hence the language accepted by this FA is L = {baa}</a:t>
            </a:r>
          </a:p>
        </p:txBody>
      </p:sp>
      <p:sp>
        <p:nvSpPr>
          <p:cNvPr id="5124" name="Slide Number Placeholder 5">
            <a:extLst>
              <a:ext uri="{FF2B5EF4-FFF2-40B4-BE49-F238E27FC236}">
                <a16:creationId xmlns:a16="http://schemas.microsoft.com/office/drawing/2014/main" id="{0D95F4A5-8BC1-4D0B-A074-25F518854880}"/>
              </a:ext>
            </a:extLst>
          </p:cNvPr>
          <p:cNvSpPr>
            <a:spLocks noGrp="1"/>
          </p:cNvSpPr>
          <p:nvPr>
            <p:ph type="sldNum" sz="quarter" idx="4294967295"/>
          </p:nvPr>
        </p:nvSpPr>
        <p:spPr bwMode="auto">
          <a:xfrm>
            <a:off x="6858000" y="6324600"/>
            <a:ext cx="228600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AC4D7120-4999-4C37-AE84-D87C9B0B0F8F}" type="slidenum">
              <a:rPr lang="en-US" altLang="en-PK"/>
              <a:pPr eaLnBrk="1" hangingPunct="1"/>
              <a:t>4</a:t>
            </a:fld>
            <a:endParaRPr lang="en-US" altLang="en-PK"/>
          </a:p>
        </p:txBody>
      </p:sp>
      <p:pic>
        <p:nvPicPr>
          <p:cNvPr id="5125" name="Picture 4">
            <a:extLst>
              <a:ext uri="{FF2B5EF4-FFF2-40B4-BE49-F238E27FC236}">
                <a16:creationId xmlns:a16="http://schemas.microsoft.com/office/drawing/2014/main" id="{58C8C2D9-9A84-4BDB-9B57-CD669C7CB6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9464" y="3219399"/>
            <a:ext cx="4416425" cy="227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F2CFA67-E533-473F-9A00-A06D09891301}"/>
              </a:ext>
            </a:extLst>
          </p:cNvPr>
          <p:cNvSpPr>
            <a:spLocks noGrp="1" noChangeArrowheads="1"/>
          </p:cNvSpPr>
          <p:nvPr>
            <p:ph type="title"/>
          </p:nvPr>
        </p:nvSpPr>
        <p:spPr/>
        <p:txBody>
          <a:bodyPr/>
          <a:lstStyle/>
          <a:p>
            <a:pPr eaLnBrk="1" hangingPunct="1"/>
            <a:r>
              <a:rPr lang="en-US" altLang="en-PK" sz="3200"/>
              <a:t>Relaxing restrictions on input</a:t>
            </a:r>
          </a:p>
        </p:txBody>
      </p:sp>
      <p:sp>
        <p:nvSpPr>
          <p:cNvPr id="6147" name="Rectangle 3">
            <a:extLst>
              <a:ext uri="{FF2B5EF4-FFF2-40B4-BE49-F238E27FC236}">
                <a16:creationId xmlns:a16="http://schemas.microsoft.com/office/drawing/2014/main" id="{2E1D19F4-F3F9-410B-8F0F-0886CB98DCD6}"/>
              </a:ext>
            </a:extLst>
          </p:cNvPr>
          <p:cNvSpPr>
            <a:spLocks noGrp="1" noChangeArrowheads="1"/>
          </p:cNvSpPr>
          <p:nvPr>
            <p:ph idx="1"/>
          </p:nvPr>
        </p:nvSpPr>
        <p:spPr>
          <a:xfrm>
            <a:off x="762000" y="2438400"/>
            <a:ext cx="8229600" cy="1981200"/>
          </a:xfrm>
        </p:spPr>
        <p:txBody>
          <a:bodyPr/>
          <a:lstStyle/>
          <a:p>
            <a:pPr algn="just" eaLnBrk="1" hangingPunct="1">
              <a:lnSpc>
                <a:spcPct val="90000"/>
              </a:lnSpc>
            </a:pPr>
            <a:r>
              <a:rPr lang="en-US" altLang="en-PK" sz="2000" dirty="0"/>
              <a:t>Let us relax the restriction that </a:t>
            </a:r>
            <a:r>
              <a:rPr lang="en-US" altLang="en-PK" sz="2000" i="1" dirty="0"/>
              <a:t>an FA can only read one letter from the input string at a time</a:t>
            </a:r>
          </a:p>
          <a:p>
            <a:pPr algn="just" eaLnBrk="1" hangingPunct="1">
              <a:lnSpc>
                <a:spcPct val="90000"/>
              </a:lnSpc>
            </a:pPr>
            <a:endParaRPr lang="en-US" altLang="en-PK" sz="2000" i="1" dirty="0"/>
          </a:p>
          <a:p>
            <a:pPr algn="just" eaLnBrk="1" hangingPunct="1">
              <a:lnSpc>
                <a:spcPct val="90000"/>
              </a:lnSpc>
            </a:pPr>
            <a:r>
              <a:rPr lang="en-US" altLang="en-PK" sz="2000" dirty="0"/>
              <a:t>Suppose we now allow a machine to read </a:t>
            </a:r>
            <a:r>
              <a:rPr lang="en-US" altLang="en-PK" sz="2000" i="1" dirty="0"/>
              <a:t>either one or two letters </a:t>
            </a:r>
            <a:r>
              <a:rPr lang="en-US" altLang="en-PK" sz="2000" dirty="0"/>
              <a:t>of the input string at a time. Then we may design a machine that accepts only the word </a:t>
            </a:r>
            <a:r>
              <a:rPr lang="en-US" altLang="en-PK" sz="2000" i="1" dirty="0"/>
              <a:t>baa</a:t>
            </a:r>
            <a:r>
              <a:rPr lang="en-US" altLang="en-PK" sz="2000" dirty="0"/>
              <a:t> with fewer states as the one below:</a:t>
            </a:r>
          </a:p>
        </p:txBody>
      </p:sp>
      <p:sp>
        <p:nvSpPr>
          <p:cNvPr id="6148" name="Slide Number Placeholder 5">
            <a:extLst>
              <a:ext uri="{FF2B5EF4-FFF2-40B4-BE49-F238E27FC236}">
                <a16:creationId xmlns:a16="http://schemas.microsoft.com/office/drawing/2014/main" id="{4CEB7314-C02B-4B4B-A774-F747D89B75B3}"/>
              </a:ext>
            </a:extLst>
          </p:cNvPr>
          <p:cNvSpPr>
            <a:spLocks noGrp="1"/>
          </p:cNvSpPr>
          <p:nvPr>
            <p:ph type="sldNum" sz="quarter" idx="4294967295"/>
          </p:nvPr>
        </p:nvSpPr>
        <p:spPr bwMode="auto">
          <a:xfrm>
            <a:off x="6858000" y="6324600"/>
            <a:ext cx="228600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5705E17A-A410-4CAA-A229-C325CB1453A6}" type="slidenum">
              <a:rPr lang="en-US" altLang="en-PK"/>
              <a:pPr eaLnBrk="1" hangingPunct="1"/>
              <a:t>5</a:t>
            </a:fld>
            <a:endParaRPr lang="en-US" altLang="en-PK"/>
          </a:p>
        </p:txBody>
      </p:sp>
      <p:pic>
        <p:nvPicPr>
          <p:cNvPr id="6149" name="Picture 4">
            <a:extLst>
              <a:ext uri="{FF2B5EF4-FFF2-40B4-BE49-F238E27FC236}">
                <a16:creationId xmlns:a16="http://schemas.microsoft.com/office/drawing/2014/main" id="{CA1CA551-1D56-472E-9C60-6A2B2B174F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8940" y="4226642"/>
            <a:ext cx="3719513" cy="2212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A5CD7BF0-E3E4-40BD-9A37-E3834D011DF4}"/>
              </a:ext>
            </a:extLst>
          </p:cNvPr>
          <p:cNvSpPr>
            <a:spLocks noGrp="1" noChangeArrowheads="1"/>
          </p:cNvSpPr>
          <p:nvPr>
            <p:ph type="title"/>
          </p:nvPr>
        </p:nvSpPr>
        <p:spPr/>
        <p:txBody>
          <a:bodyPr/>
          <a:lstStyle/>
          <a:p>
            <a:pPr eaLnBrk="1" hangingPunct="1"/>
            <a:r>
              <a:rPr lang="en-US" altLang="en-PK" sz="3200"/>
              <a:t>Relax restrictions on input</a:t>
            </a:r>
          </a:p>
        </p:txBody>
      </p:sp>
      <p:sp>
        <p:nvSpPr>
          <p:cNvPr id="7171" name="Rectangle 3">
            <a:extLst>
              <a:ext uri="{FF2B5EF4-FFF2-40B4-BE49-F238E27FC236}">
                <a16:creationId xmlns:a16="http://schemas.microsoft.com/office/drawing/2014/main" id="{C5EA785E-4FC2-44D8-83D9-4728D97A70EB}"/>
              </a:ext>
            </a:extLst>
          </p:cNvPr>
          <p:cNvSpPr>
            <a:spLocks noGrp="1" noChangeArrowheads="1"/>
          </p:cNvSpPr>
          <p:nvPr>
            <p:ph idx="1"/>
          </p:nvPr>
        </p:nvSpPr>
        <p:spPr>
          <a:xfrm>
            <a:off x="609600" y="2438400"/>
            <a:ext cx="8229600" cy="1676400"/>
          </a:xfrm>
        </p:spPr>
        <p:txBody>
          <a:bodyPr/>
          <a:lstStyle/>
          <a:p>
            <a:pPr eaLnBrk="1" hangingPunct="1">
              <a:lnSpc>
                <a:spcPct val="90000"/>
              </a:lnSpc>
            </a:pPr>
            <a:r>
              <a:rPr lang="en-US" altLang="en-PK" dirty="0"/>
              <a:t>If we go further to allow a machine to read </a:t>
            </a:r>
            <a:r>
              <a:rPr lang="en-US" altLang="en-PK" i="1" dirty="0"/>
              <a:t>up to three letters </a:t>
            </a:r>
            <a:r>
              <a:rPr lang="en-US" altLang="en-PK" dirty="0"/>
              <a:t>of the input string at a time, then we may design the machine accepting only the word baa with even fewer states as follows:</a:t>
            </a:r>
          </a:p>
          <a:p>
            <a:pPr eaLnBrk="1" hangingPunct="1">
              <a:lnSpc>
                <a:spcPct val="90000"/>
              </a:lnSpc>
            </a:pPr>
            <a:endParaRPr lang="en-US" altLang="en-PK" dirty="0"/>
          </a:p>
        </p:txBody>
      </p:sp>
      <p:sp>
        <p:nvSpPr>
          <p:cNvPr id="7172" name="Slide Number Placeholder 5">
            <a:extLst>
              <a:ext uri="{FF2B5EF4-FFF2-40B4-BE49-F238E27FC236}">
                <a16:creationId xmlns:a16="http://schemas.microsoft.com/office/drawing/2014/main" id="{11829CA3-B9AB-41B7-9FEC-AD6EFEB6F079}"/>
              </a:ext>
            </a:extLst>
          </p:cNvPr>
          <p:cNvSpPr>
            <a:spLocks noGrp="1"/>
          </p:cNvSpPr>
          <p:nvPr>
            <p:ph type="sldNum" sz="quarter" idx="4294967295"/>
          </p:nvPr>
        </p:nvSpPr>
        <p:spPr bwMode="auto">
          <a:xfrm>
            <a:off x="6858000" y="6324600"/>
            <a:ext cx="228600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295497B8-558D-494B-A1FC-B91EC7581E82}" type="slidenum">
              <a:rPr lang="en-US" altLang="en-PK"/>
              <a:pPr eaLnBrk="1" hangingPunct="1"/>
              <a:t>6</a:t>
            </a:fld>
            <a:endParaRPr lang="en-US" altLang="en-PK"/>
          </a:p>
        </p:txBody>
      </p:sp>
      <p:pic>
        <p:nvPicPr>
          <p:cNvPr id="7173" name="Picture 4">
            <a:extLst>
              <a:ext uri="{FF2B5EF4-FFF2-40B4-BE49-F238E27FC236}">
                <a16:creationId xmlns:a16="http://schemas.microsoft.com/office/drawing/2014/main" id="{157EB8BE-BA3D-4D07-B21C-94438F872F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5845" y="4313138"/>
            <a:ext cx="2590800" cy="2082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174" name="Picture 5">
            <a:extLst>
              <a:ext uri="{FF2B5EF4-FFF2-40B4-BE49-F238E27FC236}">
                <a16:creationId xmlns:a16="http://schemas.microsoft.com/office/drawing/2014/main" id="{F91AC015-F44D-4872-A7E5-7B4D9CBFC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5009997"/>
            <a:ext cx="3581400" cy="77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81DC7D4-4C01-40F5-A330-471D89BB369F}"/>
              </a:ext>
            </a:extLst>
          </p:cNvPr>
          <p:cNvSpPr>
            <a:spLocks noGrp="1" noChangeArrowheads="1"/>
          </p:cNvSpPr>
          <p:nvPr>
            <p:ph type="title"/>
          </p:nvPr>
        </p:nvSpPr>
        <p:spPr/>
        <p:txBody>
          <a:bodyPr/>
          <a:lstStyle/>
          <a:p>
            <a:pPr eaLnBrk="1" hangingPunct="1"/>
            <a:r>
              <a:rPr lang="en-US" altLang="en-PK" sz="3200"/>
              <a:t>Relaxing restrictions on input</a:t>
            </a:r>
          </a:p>
        </p:txBody>
      </p:sp>
      <p:sp>
        <p:nvSpPr>
          <p:cNvPr id="8195" name="Rectangle 3">
            <a:extLst>
              <a:ext uri="{FF2B5EF4-FFF2-40B4-BE49-F238E27FC236}">
                <a16:creationId xmlns:a16="http://schemas.microsoft.com/office/drawing/2014/main" id="{1156259A-49A7-4AB8-A81A-4E0A02C41B10}"/>
              </a:ext>
            </a:extLst>
          </p:cNvPr>
          <p:cNvSpPr>
            <a:spLocks noGrp="1" noChangeArrowheads="1"/>
          </p:cNvSpPr>
          <p:nvPr>
            <p:ph idx="1"/>
          </p:nvPr>
        </p:nvSpPr>
        <p:spPr/>
        <p:txBody>
          <a:bodyPr/>
          <a:lstStyle/>
          <a:p>
            <a:pPr algn="just" eaLnBrk="1" hangingPunct="1">
              <a:lnSpc>
                <a:spcPct val="80000"/>
              </a:lnSpc>
            </a:pPr>
            <a:r>
              <a:rPr lang="en-US" altLang="en-PK" sz="1400" dirty="0"/>
              <a:t>The picture on the left tells us that when the input fails to be of the desired form, we must go to the garbage collection state and read through the rest of the input, knowing that we can never leave there.</a:t>
            </a:r>
          </a:p>
          <a:p>
            <a:pPr algn="just" eaLnBrk="1" hangingPunct="1">
              <a:lnSpc>
                <a:spcPct val="80000"/>
              </a:lnSpc>
            </a:pPr>
            <a:endParaRPr lang="en-US" altLang="en-PK" sz="1400" dirty="0"/>
          </a:p>
          <a:p>
            <a:pPr algn="just" eaLnBrk="1" hangingPunct="1">
              <a:lnSpc>
                <a:spcPct val="80000"/>
              </a:lnSpc>
            </a:pPr>
            <a:r>
              <a:rPr lang="en-US" altLang="en-PK" sz="1400" dirty="0"/>
              <a:t>The picture on the right introduces some problems:</a:t>
            </a:r>
          </a:p>
          <a:p>
            <a:pPr lvl="1" algn="just" eaLnBrk="1" hangingPunct="1">
              <a:lnSpc>
                <a:spcPct val="80000"/>
              </a:lnSpc>
              <a:buFontTx/>
              <a:buNone/>
            </a:pPr>
            <a:r>
              <a:rPr lang="en-US" altLang="en-PK" sz="1400" b="1" dirty="0"/>
              <a:t>– </a:t>
            </a:r>
            <a:r>
              <a:rPr lang="en-US" altLang="en-PK" sz="1400" dirty="0"/>
              <a:t>If we begin in the start (-) state and the first letter of the input is an a, we have no direction as to what to do.</a:t>
            </a:r>
          </a:p>
          <a:p>
            <a:pPr lvl="1" algn="just" eaLnBrk="1" hangingPunct="1">
              <a:lnSpc>
                <a:spcPct val="80000"/>
              </a:lnSpc>
              <a:buFontTx/>
              <a:buNone/>
            </a:pPr>
            <a:endParaRPr lang="en-US" altLang="en-PK" sz="1400" dirty="0"/>
          </a:p>
          <a:p>
            <a:pPr lvl="1" algn="just" eaLnBrk="1" hangingPunct="1">
              <a:lnSpc>
                <a:spcPct val="80000"/>
              </a:lnSpc>
              <a:buFontTx/>
              <a:buNone/>
            </a:pPr>
            <a:r>
              <a:rPr lang="en-US" altLang="en-PK" sz="1400" b="1" dirty="0"/>
              <a:t>– </a:t>
            </a:r>
            <a:r>
              <a:rPr lang="en-US" altLang="en-PK" sz="1400" dirty="0"/>
              <a:t>We also have problem even with the input </a:t>
            </a:r>
            <a:r>
              <a:rPr lang="en-US" altLang="en-PK" sz="1400" dirty="0" err="1"/>
              <a:t>baaa</a:t>
            </a:r>
            <a:r>
              <a:rPr lang="en-US" altLang="en-PK" sz="1400" dirty="0"/>
              <a:t>. The first three letters take us to the accept state, but then the picture does not tell us where to go when the last a is read. (Remember that according to the rules of FAs, one cannot stop reading input letters until the input string completely runs out.)</a:t>
            </a:r>
          </a:p>
          <a:p>
            <a:pPr lvl="1" algn="just" eaLnBrk="1" hangingPunct="1">
              <a:lnSpc>
                <a:spcPct val="80000"/>
              </a:lnSpc>
              <a:buFontTx/>
              <a:buNone/>
            </a:pPr>
            <a:endParaRPr lang="en-US" altLang="en-PK" sz="1400" dirty="0"/>
          </a:p>
          <a:p>
            <a:pPr algn="just" eaLnBrk="1" hangingPunct="1">
              <a:lnSpc>
                <a:spcPct val="80000"/>
              </a:lnSpc>
            </a:pPr>
            <a:r>
              <a:rPr lang="en-US" altLang="en-PK" sz="1400" dirty="0"/>
              <a:t>We may assume, as a convention, that there is some garbage collection state associated with the picture on the right, but we do not draw it; and that we must go and stay there when the input string fails to be of the desired form.</a:t>
            </a:r>
          </a:p>
          <a:p>
            <a:pPr algn="just" eaLnBrk="1" hangingPunct="1">
              <a:lnSpc>
                <a:spcPct val="80000"/>
              </a:lnSpc>
            </a:pPr>
            <a:endParaRPr lang="en-US" altLang="en-PK" sz="1400" dirty="0"/>
          </a:p>
          <a:p>
            <a:pPr algn="just" eaLnBrk="1" hangingPunct="1">
              <a:lnSpc>
                <a:spcPct val="80000"/>
              </a:lnSpc>
            </a:pPr>
            <a:r>
              <a:rPr lang="en-US" altLang="en-PK" sz="1400" dirty="0"/>
              <a:t>With this assumption, we can consider the two pictures above to be equivalent, in the sense that they accept the exact same language.</a:t>
            </a:r>
          </a:p>
        </p:txBody>
      </p:sp>
      <p:sp>
        <p:nvSpPr>
          <p:cNvPr id="8196" name="Slide Number Placeholder 5">
            <a:extLst>
              <a:ext uri="{FF2B5EF4-FFF2-40B4-BE49-F238E27FC236}">
                <a16:creationId xmlns:a16="http://schemas.microsoft.com/office/drawing/2014/main" id="{D8C8300B-E57D-4236-A3E7-8F8B99EF865D}"/>
              </a:ext>
            </a:extLst>
          </p:cNvPr>
          <p:cNvSpPr>
            <a:spLocks noGrp="1"/>
          </p:cNvSpPr>
          <p:nvPr>
            <p:ph type="sldNum" sz="quarter" idx="4294967295"/>
          </p:nvPr>
        </p:nvSpPr>
        <p:spPr bwMode="auto">
          <a:xfrm>
            <a:off x="6858000" y="6324600"/>
            <a:ext cx="228600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4E389667-1611-42A0-8F12-DEFD3C2EF15F}" type="slidenum">
              <a:rPr lang="en-US" altLang="en-PK"/>
              <a:pPr eaLnBrk="1" hangingPunct="1"/>
              <a:t>7</a:t>
            </a:fld>
            <a:endParaRPr lang="en-US" altLang="en-PK"/>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4E01F9D9-9543-42C7-A360-40AE738FA81E}"/>
              </a:ext>
            </a:extLst>
          </p:cNvPr>
          <p:cNvSpPr>
            <a:spLocks noGrp="1" noChangeArrowheads="1"/>
          </p:cNvSpPr>
          <p:nvPr>
            <p:ph type="title"/>
          </p:nvPr>
        </p:nvSpPr>
        <p:spPr/>
        <p:txBody>
          <a:bodyPr/>
          <a:lstStyle/>
          <a:p>
            <a:pPr eaLnBrk="1" hangingPunct="1"/>
            <a:r>
              <a:rPr lang="en-US" altLang="en-PK" sz="3200"/>
              <a:t>Relaxing restrictions on input</a:t>
            </a:r>
          </a:p>
        </p:txBody>
      </p:sp>
      <p:sp>
        <p:nvSpPr>
          <p:cNvPr id="9219" name="Rectangle 3">
            <a:extLst>
              <a:ext uri="{FF2B5EF4-FFF2-40B4-BE49-F238E27FC236}">
                <a16:creationId xmlns:a16="http://schemas.microsoft.com/office/drawing/2014/main" id="{A0E5D906-5D7D-49C0-86A3-F368E75BA8CA}"/>
              </a:ext>
            </a:extLst>
          </p:cNvPr>
          <p:cNvSpPr>
            <a:spLocks noGrp="1" noChangeArrowheads="1"/>
          </p:cNvSpPr>
          <p:nvPr>
            <p:ph idx="1"/>
          </p:nvPr>
        </p:nvSpPr>
        <p:spPr/>
        <p:txBody>
          <a:bodyPr/>
          <a:lstStyle/>
          <a:p>
            <a:pPr algn="just" eaLnBrk="1" hangingPunct="1">
              <a:lnSpc>
                <a:spcPct val="80000"/>
              </a:lnSpc>
            </a:pPr>
            <a:r>
              <a:rPr lang="en-US" altLang="en-PK" sz="1400" dirty="0"/>
              <a:t>Rather than trying to imagine a garbage collection state as described above, it is more standard to introduce a new term to describe what happens when an input is running on a machine and gets into a state from which it cannot escape, even though it has not yet been fully read.</a:t>
            </a:r>
          </a:p>
          <a:p>
            <a:pPr algn="just" eaLnBrk="1" hangingPunct="1">
              <a:lnSpc>
                <a:spcPct val="80000"/>
              </a:lnSpc>
            </a:pPr>
            <a:endParaRPr lang="en-US" altLang="en-PK" sz="1400" b="1" dirty="0"/>
          </a:p>
          <a:p>
            <a:pPr algn="just" eaLnBrk="1" hangingPunct="1">
              <a:lnSpc>
                <a:spcPct val="80000"/>
              </a:lnSpc>
            </a:pPr>
            <a:r>
              <a:rPr lang="en-US" altLang="en-PK" sz="1400" b="1" dirty="0">
                <a:solidFill>
                  <a:srgbClr val="0000FF"/>
                </a:solidFill>
              </a:rPr>
              <a:t>Definition</a:t>
            </a:r>
            <a:r>
              <a:rPr lang="en-US" altLang="en-PK" sz="1400" b="1" dirty="0"/>
              <a:t>: When an input string that has NOT been completely read reaches a state (final or otherwise) that it cannot leave because there is no outgoing edge that it may follow, we say that the input (or the machine) </a:t>
            </a:r>
            <a:r>
              <a:rPr lang="en-US" altLang="en-PK" sz="1400" b="1" dirty="0">
                <a:solidFill>
                  <a:srgbClr val="0000FF"/>
                </a:solidFill>
              </a:rPr>
              <a:t>crashes</a:t>
            </a:r>
            <a:r>
              <a:rPr lang="en-US" altLang="en-PK" sz="1400" b="1" dirty="0"/>
              <a:t> at that state. Execution then terminates and the input must be rejected.</a:t>
            </a:r>
          </a:p>
          <a:p>
            <a:pPr algn="just" eaLnBrk="1" hangingPunct="1">
              <a:lnSpc>
                <a:spcPct val="80000"/>
              </a:lnSpc>
            </a:pPr>
            <a:endParaRPr lang="en-US" altLang="en-PK" sz="1400" dirty="0"/>
          </a:p>
          <a:p>
            <a:pPr algn="just" eaLnBrk="1" hangingPunct="1">
              <a:lnSpc>
                <a:spcPct val="80000"/>
              </a:lnSpc>
            </a:pPr>
            <a:r>
              <a:rPr lang="en-US" altLang="en-PK" sz="1400" dirty="0"/>
              <a:t>Note that on an FA it is not possible for any input to crash because there are always an outgoing a-edge and an outgoing b-edge from each state. As long as there remains input letters unread, progress is possible.</a:t>
            </a:r>
          </a:p>
          <a:p>
            <a:pPr algn="just" eaLnBrk="1" hangingPunct="1">
              <a:lnSpc>
                <a:spcPct val="80000"/>
              </a:lnSpc>
            </a:pPr>
            <a:endParaRPr lang="en-US" altLang="en-PK" sz="1400" dirty="0"/>
          </a:p>
          <a:p>
            <a:pPr algn="just" eaLnBrk="1" hangingPunct="1">
              <a:lnSpc>
                <a:spcPct val="80000"/>
              </a:lnSpc>
            </a:pPr>
            <a:r>
              <a:rPr lang="en-US" altLang="en-PK" sz="1400" dirty="0"/>
              <a:t>There are now two different ways that an input can be rejected: (</a:t>
            </a:r>
            <a:r>
              <a:rPr lang="en-US" altLang="en-PK" sz="1400" dirty="0" err="1"/>
              <a:t>i</a:t>
            </a:r>
            <a:r>
              <a:rPr lang="en-US" altLang="en-PK" sz="1400" dirty="0"/>
              <a:t>) It could peacefully trace a path ending in a non-final state, or (ii) it could crash while being processed.</a:t>
            </a:r>
          </a:p>
        </p:txBody>
      </p:sp>
      <p:sp>
        <p:nvSpPr>
          <p:cNvPr id="9220" name="Slide Number Placeholder 5">
            <a:extLst>
              <a:ext uri="{FF2B5EF4-FFF2-40B4-BE49-F238E27FC236}">
                <a16:creationId xmlns:a16="http://schemas.microsoft.com/office/drawing/2014/main" id="{77EF7841-5669-41FD-BC96-EF1EA6C9FDCF}"/>
              </a:ext>
            </a:extLst>
          </p:cNvPr>
          <p:cNvSpPr>
            <a:spLocks noGrp="1"/>
          </p:cNvSpPr>
          <p:nvPr>
            <p:ph type="sldNum" sz="quarter" idx="4294967295"/>
          </p:nvPr>
        </p:nvSpPr>
        <p:spPr bwMode="auto">
          <a:xfrm>
            <a:off x="6858000" y="6324600"/>
            <a:ext cx="228600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51D8297F-A732-45AE-954A-69F8BB11BB78}" type="slidenum">
              <a:rPr lang="en-US" altLang="en-PK"/>
              <a:pPr eaLnBrk="1" hangingPunct="1"/>
              <a:t>8</a:t>
            </a:fld>
            <a:endParaRPr lang="en-US" altLang="en-PK"/>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7A854933-5170-4E99-A4E2-716C2DF23AFF}"/>
              </a:ext>
            </a:extLst>
          </p:cNvPr>
          <p:cNvSpPr>
            <a:spLocks noGrp="1" noChangeArrowheads="1"/>
          </p:cNvSpPr>
          <p:nvPr>
            <p:ph type="title"/>
          </p:nvPr>
        </p:nvSpPr>
        <p:spPr/>
        <p:txBody>
          <a:bodyPr/>
          <a:lstStyle/>
          <a:p>
            <a:pPr eaLnBrk="1" hangingPunct="1"/>
            <a:endParaRPr lang="en-PK" altLang="en-PK"/>
          </a:p>
        </p:txBody>
      </p:sp>
      <p:sp>
        <p:nvSpPr>
          <p:cNvPr id="10243" name="Rectangle 3">
            <a:extLst>
              <a:ext uri="{FF2B5EF4-FFF2-40B4-BE49-F238E27FC236}">
                <a16:creationId xmlns:a16="http://schemas.microsoft.com/office/drawing/2014/main" id="{6E1A505D-9891-4854-B2FF-F8C529D14977}"/>
              </a:ext>
            </a:extLst>
          </p:cNvPr>
          <p:cNvSpPr>
            <a:spLocks noGrp="1" noChangeArrowheads="1"/>
          </p:cNvSpPr>
          <p:nvPr>
            <p:ph idx="1"/>
          </p:nvPr>
        </p:nvSpPr>
        <p:spPr/>
        <p:txBody>
          <a:bodyPr/>
          <a:lstStyle/>
          <a:p>
            <a:pPr algn="just" eaLnBrk="1" hangingPunct="1">
              <a:lnSpc>
                <a:spcPct val="90000"/>
              </a:lnSpc>
            </a:pPr>
            <a:r>
              <a:rPr lang="en-US" altLang="en-PK" sz="2000" dirty="0"/>
              <a:t>If we hypothesize that a machine can read </a:t>
            </a:r>
            <a:r>
              <a:rPr lang="en-US" altLang="en-PK" sz="2000" i="1" dirty="0"/>
              <a:t>one or two </a:t>
            </a:r>
            <a:r>
              <a:rPr lang="en-US" altLang="en-PK" sz="2000" dirty="0"/>
              <a:t>letters at a time, then one may build a machine using only two states that can recognize all words containing a double letter (aa or bb) as follows:</a:t>
            </a:r>
          </a:p>
          <a:p>
            <a:pPr algn="just" eaLnBrk="1" hangingPunct="1">
              <a:lnSpc>
                <a:spcPct val="90000"/>
              </a:lnSpc>
            </a:pPr>
            <a:endParaRPr lang="en-US" altLang="en-PK" sz="2000" dirty="0"/>
          </a:p>
          <a:p>
            <a:pPr algn="just" eaLnBrk="1" hangingPunct="1">
              <a:lnSpc>
                <a:spcPct val="90000"/>
              </a:lnSpc>
            </a:pPr>
            <a:endParaRPr lang="en-US" altLang="en-PK" sz="2000" dirty="0"/>
          </a:p>
          <a:p>
            <a:pPr algn="just" eaLnBrk="1" hangingPunct="1">
              <a:lnSpc>
                <a:spcPct val="90000"/>
              </a:lnSpc>
            </a:pPr>
            <a:endParaRPr lang="en-US" altLang="en-PK" sz="2000" dirty="0"/>
          </a:p>
          <a:p>
            <a:pPr marL="0" indent="0" algn="just" eaLnBrk="1" hangingPunct="1">
              <a:lnSpc>
                <a:spcPct val="90000"/>
              </a:lnSpc>
              <a:buNone/>
            </a:pPr>
            <a:endParaRPr lang="en-US" altLang="en-PK" sz="2000" dirty="0"/>
          </a:p>
          <a:p>
            <a:pPr algn="just" eaLnBrk="1" hangingPunct="1">
              <a:lnSpc>
                <a:spcPct val="90000"/>
              </a:lnSpc>
            </a:pPr>
            <a:r>
              <a:rPr lang="en-US" altLang="en-PK" sz="2000" dirty="0"/>
              <a:t>We must now realize that we have changed something more fundamental than just the way the edges are labeled or the number of letters read at a time: This machine makes us </a:t>
            </a:r>
            <a:r>
              <a:rPr lang="en-US" altLang="en-PK" sz="2000" b="1" dirty="0"/>
              <a:t>exercise some choice</a:t>
            </a:r>
            <a:r>
              <a:rPr lang="en-US" altLang="en-PK" sz="2000" dirty="0"/>
              <a:t>, i.e., we must </a:t>
            </a:r>
            <a:r>
              <a:rPr lang="en-US" altLang="en-PK" sz="2000" b="1" dirty="0"/>
              <a:t>decide how many letters to read </a:t>
            </a:r>
            <a:r>
              <a:rPr lang="en-US" altLang="en-PK" sz="2000" dirty="0"/>
              <a:t>from the input string each time.</a:t>
            </a:r>
          </a:p>
        </p:txBody>
      </p:sp>
      <p:sp>
        <p:nvSpPr>
          <p:cNvPr id="10244" name="Slide Number Placeholder 5">
            <a:extLst>
              <a:ext uri="{FF2B5EF4-FFF2-40B4-BE49-F238E27FC236}">
                <a16:creationId xmlns:a16="http://schemas.microsoft.com/office/drawing/2014/main" id="{ECBEC41D-C6F7-4B7B-8E27-9439C14DFFA1}"/>
              </a:ext>
            </a:extLst>
          </p:cNvPr>
          <p:cNvSpPr>
            <a:spLocks noGrp="1"/>
          </p:cNvSpPr>
          <p:nvPr>
            <p:ph type="sldNum" sz="quarter" idx="4294967295"/>
          </p:nvPr>
        </p:nvSpPr>
        <p:spPr bwMode="auto">
          <a:xfrm>
            <a:off x="6858000" y="6324600"/>
            <a:ext cx="228600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A416D0B2-7AC9-4B86-8700-39D6A9C7AB06}" type="slidenum">
              <a:rPr lang="en-US" altLang="en-PK"/>
              <a:pPr eaLnBrk="1" hangingPunct="1"/>
              <a:t>9</a:t>
            </a:fld>
            <a:endParaRPr lang="en-US" altLang="en-PK"/>
          </a:p>
        </p:txBody>
      </p:sp>
      <p:pic>
        <p:nvPicPr>
          <p:cNvPr id="10245" name="Picture 4">
            <a:extLst>
              <a:ext uri="{FF2B5EF4-FFF2-40B4-BE49-F238E27FC236}">
                <a16:creationId xmlns:a16="http://schemas.microsoft.com/office/drawing/2014/main" id="{D3B1464F-9916-4A96-A2C8-DA43C30DB3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9420" y="3429000"/>
            <a:ext cx="5562600" cy="147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Theme4">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4" id="{DA4B386A-9519-49D3-BE72-6358CAE3D389}" vid="{38449F2C-F1C0-4346-9318-BBC18E10EB01}"/>
    </a:ext>
  </a:extLst>
</a:theme>
</file>

<file path=docProps/app.xml><?xml version="1.0" encoding="utf-8"?>
<Properties xmlns="http://schemas.openxmlformats.org/officeDocument/2006/extended-properties" xmlns:vt="http://schemas.openxmlformats.org/officeDocument/2006/docPropsVTypes">
  <Template>Theme4</Template>
  <TotalTime>110</TotalTime>
  <Words>2208</Words>
  <Application>Microsoft Office PowerPoint</Application>
  <PresentationFormat>On-screen Show (4:3)</PresentationFormat>
  <Paragraphs>190</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Arial Rounded MT Bold</vt:lpstr>
      <vt:lpstr>Times New Roman</vt:lpstr>
      <vt:lpstr>Wingdings</vt:lpstr>
      <vt:lpstr>Theme4</vt:lpstr>
      <vt:lpstr>Automata Theory Lecture: 7 TG and GTG</vt:lpstr>
      <vt:lpstr>Transition Graphs</vt:lpstr>
      <vt:lpstr>Relaxing the Restriction on Inputs </vt:lpstr>
      <vt:lpstr>Relaxing the restrictions on inputs</vt:lpstr>
      <vt:lpstr>Relaxing restrictions on input</vt:lpstr>
      <vt:lpstr>Relax restrictions on input</vt:lpstr>
      <vt:lpstr>Relaxing restrictions on input</vt:lpstr>
      <vt:lpstr>Relaxing restrictions on input</vt:lpstr>
      <vt:lpstr>PowerPoint Presentation</vt:lpstr>
      <vt:lpstr>PowerPoint Presentation</vt:lpstr>
      <vt:lpstr>PowerPoint Presentation</vt:lpstr>
      <vt:lpstr>Definition of A Transition Graph</vt:lpstr>
      <vt:lpstr>PowerPoint Presentation</vt:lpstr>
      <vt:lpstr>Example</vt:lpstr>
      <vt:lpstr>Example contd.</vt:lpstr>
      <vt:lpstr>PowerPoint Presentation</vt:lpstr>
      <vt:lpstr>Looking at TGs</vt:lpstr>
      <vt:lpstr>Example</vt:lpstr>
      <vt:lpstr>Example</vt:lpstr>
      <vt:lpstr>Example</vt:lpstr>
      <vt:lpstr>Example</vt:lpstr>
      <vt:lpstr>Example</vt:lpstr>
      <vt:lpstr>EVEN-EVEN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07 TG and GTG</dc:title>
  <dc:creator>farhad.ssscb.bscs@gmail.com</dc:creator>
  <cp:lastModifiedBy>Moorche</cp:lastModifiedBy>
  <cp:revision>5</cp:revision>
  <dcterms:created xsi:type="dcterms:W3CDTF">2021-10-18T09:14:39Z</dcterms:created>
  <dcterms:modified xsi:type="dcterms:W3CDTF">2022-10-07T04:18:01Z</dcterms:modified>
</cp:coreProperties>
</file>