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12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45.wmf"/><Relationship Id="rId7" Type="http://schemas.openxmlformats.org/officeDocument/2006/relationships/image" Target="../media/image24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23.wmf"/><Relationship Id="rId5" Type="http://schemas.openxmlformats.org/officeDocument/2006/relationships/image" Target="../media/image47.wmf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45.wmf"/><Relationship Id="rId7" Type="http://schemas.openxmlformats.org/officeDocument/2006/relationships/image" Target="../media/image24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23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Relationship Id="rId9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50.wmf"/><Relationship Id="rId7" Type="http://schemas.openxmlformats.org/officeDocument/2006/relationships/image" Target="../media/image26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40.wmf"/><Relationship Id="rId11" Type="http://schemas.openxmlformats.org/officeDocument/2006/relationships/image" Target="../media/image21.wmf"/><Relationship Id="rId5" Type="http://schemas.openxmlformats.org/officeDocument/2006/relationships/image" Target="../media/image24.wmf"/><Relationship Id="rId10" Type="http://schemas.openxmlformats.org/officeDocument/2006/relationships/image" Target="../media/image48.wmf"/><Relationship Id="rId4" Type="http://schemas.openxmlformats.org/officeDocument/2006/relationships/image" Target="../media/image23.wmf"/><Relationship Id="rId9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47.wmf"/><Relationship Id="rId7" Type="http://schemas.openxmlformats.org/officeDocument/2006/relationships/image" Target="../media/image26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40.wmf"/><Relationship Id="rId11" Type="http://schemas.openxmlformats.org/officeDocument/2006/relationships/image" Target="../media/image21.wmf"/><Relationship Id="rId5" Type="http://schemas.openxmlformats.org/officeDocument/2006/relationships/image" Target="../media/image24.wmf"/><Relationship Id="rId10" Type="http://schemas.openxmlformats.org/officeDocument/2006/relationships/image" Target="../media/image48.wmf"/><Relationship Id="rId4" Type="http://schemas.openxmlformats.org/officeDocument/2006/relationships/image" Target="../media/image23.wmf"/><Relationship Id="rId9" Type="http://schemas.openxmlformats.org/officeDocument/2006/relationships/image" Target="../media/image44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47.wmf"/><Relationship Id="rId7" Type="http://schemas.openxmlformats.org/officeDocument/2006/relationships/image" Target="../media/image26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40.wmf"/><Relationship Id="rId11" Type="http://schemas.openxmlformats.org/officeDocument/2006/relationships/image" Target="../media/image48.wmf"/><Relationship Id="rId5" Type="http://schemas.openxmlformats.org/officeDocument/2006/relationships/image" Target="../media/image24.wmf"/><Relationship Id="rId10" Type="http://schemas.openxmlformats.org/officeDocument/2006/relationships/image" Target="../media/image44.wmf"/><Relationship Id="rId4" Type="http://schemas.openxmlformats.org/officeDocument/2006/relationships/image" Target="../media/image23.wmf"/><Relationship Id="rId9" Type="http://schemas.openxmlformats.org/officeDocument/2006/relationships/image" Target="../media/image21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47.wmf"/><Relationship Id="rId7" Type="http://schemas.openxmlformats.org/officeDocument/2006/relationships/image" Target="../media/image26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40.wmf"/><Relationship Id="rId11" Type="http://schemas.openxmlformats.org/officeDocument/2006/relationships/image" Target="../media/image48.wmf"/><Relationship Id="rId5" Type="http://schemas.openxmlformats.org/officeDocument/2006/relationships/image" Target="../media/image24.wmf"/><Relationship Id="rId10" Type="http://schemas.openxmlformats.org/officeDocument/2006/relationships/image" Target="../media/image44.wmf"/><Relationship Id="rId4" Type="http://schemas.openxmlformats.org/officeDocument/2006/relationships/image" Target="../media/image23.wmf"/><Relationship Id="rId9" Type="http://schemas.openxmlformats.org/officeDocument/2006/relationships/image" Target="../media/image21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47.wmf"/><Relationship Id="rId7" Type="http://schemas.openxmlformats.org/officeDocument/2006/relationships/image" Target="../media/image26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40.wmf"/><Relationship Id="rId11" Type="http://schemas.openxmlformats.org/officeDocument/2006/relationships/image" Target="../media/image48.wmf"/><Relationship Id="rId5" Type="http://schemas.openxmlformats.org/officeDocument/2006/relationships/image" Target="../media/image24.wmf"/><Relationship Id="rId10" Type="http://schemas.openxmlformats.org/officeDocument/2006/relationships/image" Target="../media/image44.wmf"/><Relationship Id="rId4" Type="http://schemas.openxmlformats.org/officeDocument/2006/relationships/image" Target="../media/image23.wmf"/><Relationship Id="rId9" Type="http://schemas.openxmlformats.org/officeDocument/2006/relationships/image" Target="../media/image21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47.wmf"/><Relationship Id="rId7" Type="http://schemas.openxmlformats.org/officeDocument/2006/relationships/image" Target="../media/image26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40.wmf"/><Relationship Id="rId11" Type="http://schemas.openxmlformats.org/officeDocument/2006/relationships/image" Target="../media/image48.wmf"/><Relationship Id="rId5" Type="http://schemas.openxmlformats.org/officeDocument/2006/relationships/image" Target="../media/image24.wmf"/><Relationship Id="rId10" Type="http://schemas.openxmlformats.org/officeDocument/2006/relationships/image" Target="../media/image44.wmf"/><Relationship Id="rId4" Type="http://schemas.openxmlformats.org/officeDocument/2006/relationships/image" Target="../media/image23.wmf"/><Relationship Id="rId9" Type="http://schemas.openxmlformats.org/officeDocument/2006/relationships/image" Target="../media/image21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47.wmf"/><Relationship Id="rId7" Type="http://schemas.openxmlformats.org/officeDocument/2006/relationships/image" Target="../media/image26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40.wmf"/><Relationship Id="rId11" Type="http://schemas.openxmlformats.org/officeDocument/2006/relationships/image" Target="../media/image48.wmf"/><Relationship Id="rId5" Type="http://schemas.openxmlformats.org/officeDocument/2006/relationships/image" Target="../media/image24.wmf"/><Relationship Id="rId10" Type="http://schemas.openxmlformats.org/officeDocument/2006/relationships/image" Target="../media/image44.wmf"/><Relationship Id="rId4" Type="http://schemas.openxmlformats.org/officeDocument/2006/relationships/image" Target="../media/image23.wmf"/><Relationship Id="rId9" Type="http://schemas.openxmlformats.org/officeDocument/2006/relationships/image" Target="../media/image21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47.wmf"/><Relationship Id="rId7" Type="http://schemas.openxmlformats.org/officeDocument/2006/relationships/image" Target="../media/image26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40.wmf"/><Relationship Id="rId11" Type="http://schemas.openxmlformats.org/officeDocument/2006/relationships/image" Target="../media/image48.wmf"/><Relationship Id="rId5" Type="http://schemas.openxmlformats.org/officeDocument/2006/relationships/image" Target="../media/image24.wmf"/><Relationship Id="rId10" Type="http://schemas.openxmlformats.org/officeDocument/2006/relationships/image" Target="../media/image44.wmf"/><Relationship Id="rId4" Type="http://schemas.openxmlformats.org/officeDocument/2006/relationships/image" Target="../media/image23.wmf"/><Relationship Id="rId9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47.wmf"/><Relationship Id="rId7" Type="http://schemas.openxmlformats.org/officeDocument/2006/relationships/image" Target="../media/image26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40.wmf"/><Relationship Id="rId11" Type="http://schemas.openxmlformats.org/officeDocument/2006/relationships/image" Target="../media/image21.wmf"/><Relationship Id="rId5" Type="http://schemas.openxmlformats.org/officeDocument/2006/relationships/image" Target="../media/image24.wmf"/><Relationship Id="rId10" Type="http://schemas.openxmlformats.org/officeDocument/2006/relationships/image" Target="../media/image48.wmf"/><Relationship Id="rId4" Type="http://schemas.openxmlformats.org/officeDocument/2006/relationships/image" Target="../media/image23.wmf"/><Relationship Id="rId9" Type="http://schemas.openxmlformats.org/officeDocument/2006/relationships/image" Target="../media/image44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46.wmf"/><Relationship Id="rId7" Type="http://schemas.openxmlformats.org/officeDocument/2006/relationships/image" Target="../media/image40.wmf"/><Relationship Id="rId2" Type="http://schemas.openxmlformats.org/officeDocument/2006/relationships/image" Target="../media/image45.wmf"/><Relationship Id="rId1" Type="http://schemas.openxmlformats.org/officeDocument/2006/relationships/image" Target="../media/image51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47.wmf"/><Relationship Id="rId9" Type="http://schemas.openxmlformats.org/officeDocument/2006/relationships/image" Target="../media/image48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46.wmf"/><Relationship Id="rId7" Type="http://schemas.openxmlformats.org/officeDocument/2006/relationships/image" Target="../media/image40.wmf"/><Relationship Id="rId2" Type="http://schemas.openxmlformats.org/officeDocument/2006/relationships/image" Target="../media/image45.wmf"/><Relationship Id="rId1" Type="http://schemas.openxmlformats.org/officeDocument/2006/relationships/image" Target="../media/image52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47.wmf"/><Relationship Id="rId9" Type="http://schemas.openxmlformats.org/officeDocument/2006/relationships/image" Target="../media/image48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46.wmf"/><Relationship Id="rId7" Type="http://schemas.openxmlformats.org/officeDocument/2006/relationships/image" Target="../media/image26.wmf"/><Relationship Id="rId2" Type="http://schemas.openxmlformats.org/officeDocument/2006/relationships/image" Target="../media/image45.wmf"/><Relationship Id="rId1" Type="http://schemas.openxmlformats.org/officeDocument/2006/relationships/image" Target="../media/image50.wmf"/><Relationship Id="rId6" Type="http://schemas.openxmlformats.org/officeDocument/2006/relationships/image" Target="../media/image40.wmf"/><Relationship Id="rId11" Type="http://schemas.openxmlformats.org/officeDocument/2006/relationships/image" Target="../media/image21.wmf"/><Relationship Id="rId5" Type="http://schemas.openxmlformats.org/officeDocument/2006/relationships/image" Target="../media/image24.wmf"/><Relationship Id="rId10" Type="http://schemas.openxmlformats.org/officeDocument/2006/relationships/image" Target="../media/image48.wmf"/><Relationship Id="rId4" Type="http://schemas.openxmlformats.org/officeDocument/2006/relationships/image" Target="../media/image23.wmf"/><Relationship Id="rId9" Type="http://schemas.openxmlformats.org/officeDocument/2006/relationships/image" Target="../media/image44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46.wmf"/><Relationship Id="rId7" Type="http://schemas.openxmlformats.org/officeDocument/2006/relationships/image" Target="../media/image26.wmf"/><Relationship Id="rId2" Type="http://schemas.openxmlformats.org/officeDocument/2006/relationships/image" Target="../media/image45.wmf"/><Relationship Id="rId1" Type="http://schemas.openxmlformats.org/officeDocument/2006/relationships/image" Target="../media/image50.wmf"/><Relationship Id="rId6" Type="http://schemas.openxmlformats.org/officeDocument/2006/relationships/image" Target="../media/image40.wmf"/><Relationship Id="rId11" Type="http://schemas.openxmlformats.org/officeDocument/2006/relationships/image" Target="../media/image21.wmf"/><Relationship Id="rId5" Type="http://schemas.openxmlformats.org/officeDocument/2006/relationships/image" Target="../media/image24.wmf"/><Relationship Id="rId10" Type="http://schemas.openxmlformats.org/officeDocument/2006/relationships/image" Target="../media/image48.wmf"/><Relationship Id="rId4" Type="http://schemas.openxmlformats.org/officeDocument/2006/relationships/image" Target="../media/image23.wmf"/><Relationship Id="rId9" Type="http://schemas.openxmlformats.org/officeDocument/2006/relationships/image" Target="../media/image44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46.wmf"/><Relationship Id="rId7" Type="http://schemas.openxmlformats.org/officeDocument/2006/relationships/image" Target="../media/image26.wmf"/><Relationship Id="rId2" Type="http://schemas.openxmlformats.org/officeDocument/2006/relationships/image" Target="../media/image45.wmf"/><Relationship Id="rId1" Type="http://schemas.openxmlformats.org/officeDocument/2006/relationships/image" Target="../media/image50.wmf"/><Relationship Id="rId6" Type="http://schemas.openxmlformats.org/officeDocument/2006/relationships/image" Target="../media/image40.wmf"/><Relationship Id="rId11" Type="http://schemas.openxmlformats.org/officeDocument/2006/relationships/image" Target="../media/image21.wmf"/><Relationship Id="rId5" Type="http://schemas.openxmlformats.org/officeDocument/2006/relationships/image" Target="../media/image24.wmf"/><Relationship Id="rId10" Type="http://schemas.openxmlformats.org/officeDocument/2006/relationships/image" Target="../media/image48.wmf"/><Relationship Id="rId4" Type="http://schemas.openxmlformats.org/officeDocument/2006/relationships/image" Target="../media/image23.wmf"/><Relationship Id="rId9" Type="http://schemas.openxmlformats.org/officeDocument/2006/relationships/image" Target="../media/image44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46.wmf"/><Relationship Id="rId7" Type="http://schemas.openxmlformats.org/officeDocument/2006/relationships/image" Target="../media/image26.wmf"/><Relationship Id="rId2" Type="http://schemas.openxmlformats.org/officeDocument/2006/relationships/image" Target="../media/image45.wmf"/><Relationship Id="rId1" Type="http://schemas.openxmlformats.org/officeDocument/2006/relationships/image" Target="../media/image50.wmf"/><Relationship Id="rId6" Type="http://schemas.openxmlformats.org/officeDocument/2006/relationships/image" Target="../media/image40.wmf"/><Relationship Id="rId11" Type="http://schemas.openxmlformats.org/officeDocument/2006/relationships/image" Target="../media/image21.wmf"/><Relationship Id="rId5" Type="http://schemas.openxmlformats.org/officeDocument/2006/relationships/image" Target="../media/image24.wmf"/><Relationship Id="rId10" Type="http://schemas.openxmlformats.org/officeDocument/2006/relationships/image" Target="../media/image48.wmf"/><Relationship Id="rId4" Type="http://schemas.openxmlformats.org/officeDocument/2006/relationships/image" Target="../media/image23.wmf"/><Relationship Id="rId9" Type="http://schemas.openxmlformats.org/officeDocument/2006/relationships/image" Target="../media/image44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46.wmf"/><Relationship Id="rId7" Type="http://schemas.openxmlformats.org/officeDocument/2006/relationships/image" Target="../media/image26.wmf"/><Relationship Id="rId2" Type="http://schemas.openxmlformats.org/officeDocument/2006/relationships/image" Target="../media/image45.wmf"/><Relationship Id="rId1" Type="http://schemas.openxmlformats.org/officeDocument/2006/relationships/image" Target="../media/image50.wmf"/><Relationship Id="rId6" Type="http://schemas.openxmlformats.org/officeDocument/2006/relationships/image" Target="../media/image40.wmf"/><Relationship Id="rId11" Type="http://schemas.openxmlformats.org/officeDocument/2006/relationships/image" Target="../media/image21.wmf"/><Relationship Id="rId5" Type="http://schemas.openxmlformats.org/officeDocument/2006/relationships/image" Target="../media/image24.wmf"/><Relationship Id="rId10" Type="http://schemas.openxmlformats.org/officeDocument/2006/relationships/image" Target="../media/image48.wmf"/><Relationship Id="rId4" Type="http://schemas.openxmlformats.org/officeDocument/2006/relationships/image" Target="../media/image23.wmf"/><Relationship Id="rId9" Type="http://schemas.openxmlformats.org/officeDocument/2006/relationships/image" Target="../media/image44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46.wmf"/><Relationship Id="rId7" Type="http://schemas.openxmlformats.org/officeDocument/2006/relationships/image" Target="../media/image26.wmf"/><Relationship Id="rId2" Type="http://schemas.openxmlformats.org/officeDocument/2006/relationships/image" Target="../media/image45.wmf"/><Relationship Id="rId1" Type="http://schemas.openxmlformats.org/officeDocument/2006/relationships/image" Target="../media/image50.wmf"/><Relationship Id="rId6" Type="http://schemas.openxmlformats.org/officeDocument/2006/relationships/image" Target="../media/image40.wmf"/><Relationship Id="rId11" Type="http://schemas.openxmlformats.org/officeDocument/2006/relationships/image" Target="../media/image21.wmf"/><Relationship Id="rId5" Type="http://schemas.openxmlformats.org/officeDocument/2006/relationships/image" Target="../media/image24.wmf"/><Relationship Id="rId10" Type="http://schemas.openxmlformats.org/officeDocument/2006/relationships/image" Target="../media/image48.wmf"/><Relationship Id="rId4" Type="http://schemas.openxmlformats.org/officeDocument/2006/relationships/image" Target="../media/image23.wmf"/><Relationship Id="rId9" Type="http://schemas.openxmlformats.org/officeDocument/2006/relationships/image" Target="../media/image44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46.wmf"/><Relationship Id="rId7" Type="http://schemas.openxmlformats.org/officeDocument/2006/relationships/image" Target="../media/image40.wmf"/><Relationship Id="rId2" Type="http://schemas.openxmlformats.org/officeDocument/2006/relationships/image" Target="../media/image45.wmf"/><Relationship Id="rId1" Type="http://schemas.openxmlformats.org/officeDocument/2006/relationships/image" Target="../media/image53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47.wmf"/><Relationship Id="rId9" Type="http://schemas.openxmlformats.org/officeDocument/2006/relationships/image" Target="../media/image4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10" Type="http://schemas.openxmlformats.org/officeDocument/2006/relationships/image" Target="../media/image32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24.wmf"/><Relationship Id="rId7" Type="http://schemas.openxmlformats.org/officeDocument/2006/relationships/image" Target="../media/image55.wmf"/><Relationship Id="rId2" Type="http://schemas.openxmlformats.org/officeDocument/2006/relationships/image" Target="../media/image23.wmf"/><Relationship Id="rId1" Type="http://schemas.openxmlformats.org/officeDocument/2006/relationships/image" Target="../media/image48.wmf"/><Relationship Id="rId6" Type="http://schemas.openxmlformats.org/officeDocument/2006/relationships/image" Target="../media/image47.wmf"/><Relationship Id="rId5" Type="http://schemas.openxmlformats.org/officeDocument/2006/relationships/image" Target="../media/image44.wmf"/><Relationship Id="rId4" Type="http://schemas.openxmlformats.org/officeDocument/2006/relationships/image" Target="../media/image54.wmf"/><Relationship Id="rId9" Type="http://schemas.openxmlformats.org/officeDocument/2006/relationships/image" Target="../media/image56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23.wmf"/><Relationship Id="rId7" Type="http://schemas.openxmlformats.org/officeDocument/2006/relationships/image" Target="../media/image47.wmf"/><Relationship Id="rId2" Type="http://schemas.openxmlformats.org/officeDocument/2006/relationships/image" Target="../media/image48.wmf"/><Relationship Id="rId1" Type="http://schemas.openxmlformats.org/officeDocument/2006/relationships/image" Target="../media/image57.wmf"/><Relationship Id="rId6" Type="http://schemas.openxmlformats.org/officeDocument/2006/relationships/image" Target="../media/image44.wmf"/><Relationship Id="rId5" Type="http://schemas.openxmlformats.org/officeDocument/2006/relationships/image" Target="../media/image54.wmf"/><Relationship Id="rId4" Type="http://schemas.openxmlformats.org/officeDocument/2006/relationships/image" Target="../media/image24.wmf"/><Relationship Id="rId9" Type="http://schemas.openxmlformats.org/officeDocument/2006/relationships/image" Target="../media/image58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23.wmf"/><Relationship Id="rId7" Type="http://schemas.openxmlformats.org/officeDocument/2006/relationships/image" Target="../media/image47.wmf"/><Relationship Id="rId2" Type="http://schemas.openxmlformats.org/officeDocument/2006/relationships/image" Target="../media/image48.wmf"/><Relationship Id="rId1" Type="http://schemas.openxmlformats.org/officeDocument/2006/relationships/image" Target="../media/image21.wmf"/><Relationship Id="rId6" Type="http://schemas.openxmlformats.org/officeDocument/2006/relationships/image" Target="../media/image44.wmf"/><Relationship Id="rId5" Type="http://schemas.openxmlformats.org/officeDocument/2006/relationships/image" Target="../media/image54.wmf"/><Relationship Id="rId10" Type="http://schemas.openxmlformats.org/officeDocument/2006/relationships/image" Target="../media/image28.wmf"/><Relationship Id="rId4" Type="http://schemas.openxmlformats.org/officeDocument/2006/relationships/image" Target="../media/image24.wmf"/><Relationship Id="rId9" Type="http://schemas.openxmlformats.org/officeDocument/2006/relationships/image" Target="../media/image26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21.wmf"/><Relationship Id="rId7" Type="http://schemas.openxmlformats.org/officeDocument/2006/relationships/image" Target="../media/image54.wmf"/><Relationship Id="rId2" Type="http://schemas.openxmlformats.org/officeDocument/2006/relationships/image" Target="../media/image28.wmf"/><Relationship Id="rId1" Type="http://schemas.openxmlformats.org/officeDocument/2006/relationships/image" Target="../media/image26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10" Type="http://schemas.openxmlformats.org/officeDocument/2006/relationships/image" Target="../media/image55.wmf"/><Relationship Id="rId4" Type="http://schemas.openxmlformats.org/officeDocument/2006/relationships/image" Target="../media/image48.wmf"/><Relationship Id="rId9" Type="http://schemas.openxmlformats.org/officeDocument/2006/relationships/image" Target="../media/image47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23.wmf"/><Relationship Id="rId7" Type="http://schemas.openxmlformats.org/officeDocument/2006/relationships/image" Target="../media/image47.wmf"/><Relationship Id="rId2" Type="http://schemas.openxmlformats.org/officeDocument/2006/relationships/image" Target="../media/image48.wmf"/><Relationship Id="rId1" Type="http://schemas.openxmlformats.org/officeDocument/2006/relationships/image" Target="../media/image21.wmf"/><Relationship Id="rId6" Type="http://schemas.openxmlformats.org/officeDocument/2006/relationships/image" Target="../media/image44.wmf"/><Relationship Id="rId5" Type="http://schemas.openxmlformats.org/officeDocument/2006/relationships/image" Target="../media/image54.wmf"/><Relationship Id="rId10" Type="http://schemas.openxmlformats.org/officeDocument/2006/relationships/image" Target="../media/image28.wmf"/><Relationship Id="rId4" Type="http://schemas.openxmlformats.org/officeDocument/2006/relationships/image" Target="../media/image24.wmf"/><Relationship Id="rId9" Type="http://schemas.openxmlformats.org/officeDocument/2006/relationships/image" Target="../media/image26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23.wmf"/><Relationship Id="rId7" Type="http://schemas.openxmlformats.org/officeDocument/2006/relationships/image" Target="../media/image47.wmf"/><Relationship Id="rId2" Type="http://schemas.openxmlformats.org/officeDocument/2006/relationships/image" Target="../media/image48.wmf"/><Relationship Id="rId1" Type="http://schemas.openxmlformats.org/officeDocument/2006/relationships/image" Target="../media/image21.wmf"/><Relationship Id="rId6" Type="http://schemas.openxmlformats.org/officeDocument/2006/relationships/image" Target="../media/image44.wmf"/><Relationship Id="rId5" Type="http://schemas.openxmlformats.org/officeDocument/2006/relationships/image" Target="../media/image54.wmf"/><Relationship Id="rId10" Type="http://schemas.openxmlformats.org/officeDocument/2006/relationships/image" Target="../media/image28.wmf"/><Relationship Id="rId4" Type="http://schemas.openxmlformats.org/officeDocument/2006/relationships/image" Target="../media/image24.wmf"/><Relationship Id="rId9" Type="http://schemas.openxmlformats.org/officeDocument/2006/relationships/image" Target="../media/image26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23.wmf"/><Relationship Id="rId7" Type="http://schemas.openxmlformats.org/officeDocument/2006/relationships/image" Target="../media/image47.wmf"/><Relationship Id="rId2" Type="http://schemas.openxmlformats.org/officeDocument/2006/relationships/image" Target="../media/image48.wmf"/><Relationship Id="rId1" Type="http://schemas.openxmlformats.org/officeDocument/2006/relationships/image" Target="../media/image21.wmf"/><Relationship Id="rId6" Type="http://schemas.openxmlformats.org/officeDocument/2006/relationships/image" Target="../media/image44.wmf"/><Relationship Id="rId5" Type="http://schemas.openxmlformats.org/officeDocument/2006/relationships/image" Target="../media/image54.wmf"/><Relationship Id="rId10" Type="http://schemas.openxmlformats.org/officeDocument/2006/relationships/image" Target="../media/image28.wmf"/><Relationship Id="rId4" Type="http://schemas.openxmlformats.org/officeDocument/2006/relationships/image" Target="../media/image24.wmf"/><Relationship Id="rId9" Type="http://schemas.openxmlformats.org/officeDocument/2006/relationships/image" Target="../media/image26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59.wmf"/><Relationship Id="rId7" Type="http://schemas.openxmlformats.org/officeDocument/2006/relationships/image" Target="../media/image47.wmf"/><Relationship Id="rId2" Type="http://schemas.openxmlformats.org/officeDocument/2006/relationships/image" Target="../media/image48.wmf"/><Relationship Id="rId1" Type="http://schemas.openxmlformats.org/officeDocument/2006/relationships/image" Target="../media/image21.wmf"/><Relationship Id="rId6" Type="http://schemas.openxmlformats.org/officeDocument/2006/relationships/image" Target="../media/image44.wmf"/><Relationship Id="rId5" Type="http://schemas.openxmlformats.org/officeDocument/2006/relationships/image" Target="../media/image54.wmf"/><Relationship Id="rId10" Type="http://schemas.openxmlformats.org/officeDocument/2006/relationships/image" Target="../media/image28.wmf"/><Relationship Id="rId4" Type="http://schemas.openxmlformats.org/officeDocument/2006/relationships/image" Target="../media/image24.wmf"/><Relationship Id="rId9" Type="http://schemas.openxmlformats.org/officeDocument/2006/relationships/image" Target="../media/image26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3.wmf"/><Relationship Id="rId7" Type="http://schemas.openxmlformats.org/officeDocument/2006/relationships/image" Target="../media/image55.wmf"/><Relationship Id="rId2" Type="http://schemas.openxmlformats.org/officeDocument/2006/relationships/image" Target="../media/image48.wmf"/><Relationship Id="rId1" Type="http://schemas.openxmlformats.org/officeDocument/2006/relationships/image" Target="../media/image21.wmf"/><Relationship Id="rId6" Type="http://schemas.openxmlformats.org/officeDocument/2006/relationships/image" Target="../media/image47.wmf"/><Relationship Id="rId5" Type="http://schemas.openxmlformats.org/officeDocument/2006/relationships/image" Target="../media/image44.wmf"/><Relationship Id="rId10" Type="http://schemas.openxmlformats.org/officeDocument/2006/relationships/image" Target="../media/image24.wmf"/><Relationship Id="rId4" Type="http://schemas.openxmlformats.org/officeDocument/2006/relationships/image" Target="../media/image54.wmf"/><Relationship Id="rId9" Type="http://schemas.openxmlformats.org/officeDocument/2006/relationships/image" Target="../media/image28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23.wmf"/><Relationship Id="rId7" Type="http://schemas.openxmlformats.org/officeDocument/2006/relationships/image" Target="../media/image47.wmf"/><Relationship Id="rId2" Type="http://schemas.openxmlformats.org/officeDocument/2006/relationships/image" Target="../media/image48.wmf"/><Relationship Id="rId1" Type="http://schemas.openxmlformats.org/officeDocument/2006/relationships/image" Target="../media/image21.wmf"/><Relationship Id="rId6" Type="http://schemas.openxmlformats.org/officeDocument/2006/relationships/image" Target="../media/image44.wmf"/><Relationship Id="rId5" Type="http://schemas.openxmlformats.org/officeDocument/2006/relationships/image" Target="../media/image54.wmf"/><Relationship Id="rId10" Type="http://schemas.openxmlformats.org/officeDocument/2006/relationships/image" Target="../media/image28.wmf"/><Relationship Id="rId4" Type="http://schemas.openxmlformats.org/officeDocument/2006/relationships/image" Target="../media/image24.wmf"/><Relationship Id="rId9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33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10" Type="http://schemas.openxmlformats.org/officeDocument/2006/relationships/image" Target="../media/image32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23.wmf"/><Relationship Id="rId7" Type="http://schemas.openxmlformats.org/officeDocument/2006/relationships/image" Target="../media/image47.wmf"/><Relationship Id="rId2" Type="http://schemas.openxmlformats.org/officeDocument/2006/relationships/image" Target="../media/image48.wmf"/><Relationship Id="rId1" Type="http://schemas.openxmlformats.org/officeDocument/2006/relationships/image" Target="../media/image21.wmf"/><Relationship Id="rId6" Type="http://schemas.openxmlformats.org/officeDocument/2006/relationships/image" Target="../media/image44.wmf"/><Relationship Id="rId5" Type="http://schemas.openxmlformats.org/officeDocument/2006/relationships/image" Target="../media/image54.wmf"/><Relationship Id="rId10" Type="http://schemas.openxmlformats.org/officeDocument/2006/relationships/image" Target="../media/image28.wmf"/><Relationship Id="rId4" Type="http://schemas.openxmlformats.org/officeDocument/2006/relationships/image" Target="../media/image24.wmf"/><Relationship Id="rId9" Type="http://schemas.openxmlformats.org/officeDocument/2006/relationships/image" Target="../media/image26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23.wmf"/><Relationship Id="rId7" Type="http://schemas.openxmlformats.org/officeDocument/2006/relationships/image" Target="../media/image47.wmf"/><Relationship Id="rId2" Type="http://schemas.openxmlformats.org/officeDocument/2006/relationships/image" Target="../media/image48.wmf"/><Relationship Id="rId1" Type="http://schemas.openxmlformats.org/officeDocument/2006/relationships/image" Target="../media/image21.wmf"/><Relationship Id="rId6" Type="http://schemas.openxmlformats.org/officeDocument/2006/relationships/image" Target="../media/image44.wmf"/><Relationship Id="rId5" Type="http://schemas.openxmlformats.org/officeDocument/2006/relationships/image" Target="../media/image54.wmf"/><Relationship Id="rId10" Type="http://schemas.openxmlformats.org/officeDocument/2006/relationships/image" Target="../media/image28.wmf"/><Relationship Id="rId4" Type="http://schemas.openxmlformats.org/officeDocument/2006/relationships/image" Target="../media/image24.wmf"/><Relationship Id="rId9" Type="http://schemas.openxmlformats.org/officeDocument/2006/relationships/image" Target="../media/image26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23.wmf"/><Relationship Id="rId7" Type="http://schemas.openxmlformats.org/officeDocument/2006/relationships/image" Target="../media/image47.wmf"/><Relationship Id="rId2" Type="http://schemas.openxmlformats.org/officeDocument/2006/relationships/image" Target="../media/image48.wmf"/><Relationship Id="rId1" Type="http://schemas.openxmlformats.org/officeDocument/2006/relationships/image" Target="../media/image21.wmf"/><Relationship Id="rId6" Type="http://schemas.openxmlformats.org/officeDocument/2006/relationships/image" Target="../media/image44.wmf"/><Relationship Id="rId5" Type="http://schemas.openxmlformats.org/officeDocument/2006/relationships/image" Target="../media/image54.wmf"/><Relationship Id="rId10" Type="http://schemas.openxmlformats.org/officeDocument/2006/relationships/image" Target="../media/image28.wmf"/><Relationship Id="rId4" Type="http://schemas.openxmlformats.org/officeDocument/2006/relationships/image" Target="../media/image24.wmf"/><Relationship Id="rId9" Type="http://schemas.openxmlformats.org/officeDocument/2006/relationships/image" Target="../media/image26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23.wmf"/><Relationship Id="rId7" Type="http://schemas.openxmlformats.org/officeDocument/2006/relationships/image" Target="../media/image47.wmf"/><Relationship Id="rId2" Type="http://schemas.openxmlformats.org/officeDocument/2006/relationships/image" Target="../media/image48.wmf"/><Relationship Id="rId1" Type="http://schemas.openxmlformats.org/officeDocument/2006/relationships/image" Target="../media/image21.wmf"/><Relationship Id="rId6" Type="http://schemas.openxmlformats.org/officeDocument/2006/relationships/image" Target="../media/image44.wmf"/><Relationship Id="rId5" Type="http://schemas.openxmlformats.org/officeDocument/2006/relationships/image" Target="../media/image54.wmf"/><Relationship Id="rId10" Type="http://schemas.openxmlformats.org/officeDocument/2006/relationships/image" Target="../media/image28.wmf"/><Relationship Id="rId4" Type="http://schemas.openxmlformats.org/officeDocument/2006/relationships/image" Target="../media/image24.wmf"/><Relationship Id="rId9" Type="http://schemas.openxmlformats.org/officeDocument/2006/relationships/image" Target="../media/image26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59.wmf"/><Relationship Id="rId7" Type="http://schemas.openxmlformats.org/officeDocument/2006/relationships/image" Target="../media/image47.wmf"/><Relationship Id="rId2" Type="http://schemas.openxmlformats.org/officeDocument/2006/relationships/image" Target="../media/image48.wmf"/><Relationship Id="rId1" Type="http://schemas.openxmlformats.org/officeDocument/2006/relationships/image" Target="../media/image21.wmf"/><Relationship Id="rId6" Type="http://schemas.openxmlformats.org/officeDocument/2006/relationships/image" Target="../media/image44.wmf"/><Relationship Id="rId5" Type="http://schemas.openxmlformats.org/officeDocument/2006/relationships/image" Target="../media/image54.wmf"/><Relationship Id="rId10" Type="http://schemas.openxmlformats.org/officeDocument/2006/relationships/image" Target="../media/image28.wmf"/><Relationship Id="rId4" Type="http://schemas.openxmlformats.org/officeDocument/2006/relationships/image" Target="../media/image24.wmf"/><Relationship Id="rId9" Type="http://schemas.openxmlformats.org/officeDocument/2006/relationships/image" Target="../media/image26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23.wmf"/><Relationship Id="rId7" Type="http://schemas.openxmlformats.org/officeDocument/2006/relationships/image" Target="../media/image47.wmf"/><Relationship Id="rId2" Type="http://schemas.openxmlformats.org/officeDocument/2006/relationships/image" Target="../media/image48.wmf"/><Relationship Id="rId1" Type="http://schemas.openxmlformats.org/officeDocument/2006/relationships/image" Target="../media/image21.wmf"/><Relationship Id="rId6" Type="http://schemas.openxmlformats.org/officeDocument/2006/relationships/image" Target="../media/image44.wmf"/><Relationship Id="rId5" Type="http://schemas.openxmlformats.org/officeDocument/2006/relationships/image" Target="../media/image54.wmf"/><Relationship Id="rId10" Type="http://schemas.openxmlformats.org/officeDocument/2006/relationships/image" Target="../media/image28.wmf"/><Relationship Id="rId4" Type="http://schemas.openxmlformats.org/officeDocument/2006/relationships/image" Target="../media/image24.wmf"/><Relationship Id="rId9" Type="http://schemas.openxmlformats.org/officeDocument/2006/relationships/image" Target="../media/image26.w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23.wmf"/><Relationship Id="rId7" Type="http://schemas.openxmlformats.org/officeDocument/2006/relationships/image" Target="../media/image47.wmf"/><Relationship Id="rId2" Type="http://schemas.openxmlformats.org/officeDocument/2006/relationships/image" Target="../media/image48.wmf"/><Relationship Id="rId1" Type="http://schemas.openxmlformats.org/officeDocument/2006/relationships/image" Target="../media/image21.wmf"/><Relationship Id="rId6" Type="http://schemas.openxmlformats.org/officeDocument/2006/relationships/image" Target="../media/image44.wmf"/><Relationship Id="rId5" Type="http://schemas.openxmlformats.org/officeDocument/2006/relationships/image" Target="../media/image54.wmf"/><Relationship Id="rId10" Type="http://schemas.openxmlformats.org/officeDocument/2006/relationships/image" Target="../media/image28.wmf"/><Relationship Id="rId4" Type="http://schemas.openxmlformats.org/officeDocument/2006/relationships/image" Target="../media/image24.wmf"/><Relationship Id="rId9" Type="http://schemas.openxmlformats.org/officeDocument/2006/relationships/image" Target="../media/image26.w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23.wmf"/><Relationship Id="rId7" Type="http://schemas.openxmlformats.org/officeDocument/2006/relationships/image" Target="../media/image47.wmf"/><Relationship Id="rId2" Type="http://schemas.openxmlformats.org/officeDocument/2006/relationships/image" Target="../media/image48.wmf"/><Relationship Id="rId1" Type="http://schemas.openxmlformats.org/officeDocument/2006/relationships/image" Target="../media/image21.wmf"/><Relationship Id="rId6" Type="http://schemas.openxmlformats.org/officeDocument/2006/relationships/image" Target="../media/image44.wmf"/><Relationship Id="rId5" Type="http://schemas.openxmlformats.org/officeDocument/2006/relationships/image" Target="../media/image54.wmf"/><Relationship Id="rId10" Type="http://schemas.openxmlformats.org/officeDocument/2006/relationships/image" Target="../media/image28.wmf"/><Relationship Id="rId4" Type="http://schemas.openxmlformats.org/officeDocument/2006/relationships/image" Target="../media/image24.wmf"/><Relationship Id="rId9" Type="http://schemas.openxmlformats.org/officeDocument/2006/relationships/image" Target="../media/image26.w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28.wmf"/><Relationship Id="rId7" Type="http://schemas.openxmlformats.org/officeDocument/2006/relationships/image" Target="../media/image54.wmf"/><Relationship Id="rId2" Type="http://schemas.openxmlformats.org/officeDocument/2006/relationships/image" Target="../media/image26.wmf"/><Relationship Id="rId1" Type="http://schemas.openxmlformats.org/officeDocument/2006/relationships/image" Target="../media/image21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10" Type="http://schemas.openxmlformats.org/officeDocument/2006/relationships/image" Target="../media/image55.wmf"/><Relationship Id="rId4" Type="http://schemas.openxmlformats.org/officeDocument/2006/relationships/image" Target="../media/image48.wmf"/><Relationship Id="rId9" Type="http://schemas.openxmlformats.org/officeDocument/2006/relationships/image" Target="../media/image47.w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48.wmf"/><Relationship Id="rId7" Type="http://schemas.openxmlformats.org/officeDocument/2006/relationships/image" Target="../media/image44.wmf"/><Relationship Id="rId2" Type="http://schemas.openxmlformats.org/officeDocument/2006/relationships/image" Target="../media/image28.wmf"/><Relationship Id="rId1" Type="http://schemas.openxmlformats.org/officeDocument/2006/relationships/image" Target="../media/image26.wmf"/><Relationship Id="rId6" Type="http://schemas.openxmlformats.org/officeDocument/2006/relationships/image" Target="../media/image54.wmf"/><Relationship Id="rId5" Type="http://schemas.openxmlformats.org/officeDocument/2006/relationships/image" Target="../media/image24.wmf"/><Relationship Id="rId10" Type="http://schemas.openxmlformats.org/officeDocument/2006/relationships/image" Target="../media/image21.wmf"/><Relationship Id="rId4" Type="http://schemas.openxmlformats.org/officeDocument/2006/relationships/image" Target="../media/image23.wmf"/><Relationship Id="rId9" Type="http://schemas.openxmlformats.org/officeDocument/2006/relationships/image" Target="../media/image55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34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21.wmf"/><Relationship Id="rId7" Type="http://schemas.openxmlformats.org/officeDocument/2006/relationships/image" Target="../media/image54.wmf"/><Relationship Id="rId2" Type="http://schemas.openxmlformats.org/officeDocument/2006/relationships/image" Target="../media/image28.wmf"/><Relationship Id="rId1" Type="http://schemas.openxmlformats.org/officeDocument/2006/relationships/image" Target="../media/image26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10" Type="http://schemas.openxmlformats.org/officeDocument/2006/relationships/image" Target="../media/image55.wmf"/><Relationship Id="rId4" Type="http://schemas.openxmlformats.org/officeDocument/2006/relationships/image" Target="../media/image48.wmf"/><Relationship Id="rId9" Type="http://schemas.openxmlformats.org/officeDocument/2006/relationships/image" Target="../media/image47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7.wmf"/><Relationship Id="rId1" Type="http://schemas.openxmlformats.org/officeDocument/2006/relationships/image" Target="../media/image60.wmf"/><Relationship Id="rId4" Type="http://schemas.openxmlformats.org/officeDocument/2006/relationships/image" Target="../media/image61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26.wmf"/><Relationship Id="rId5" Type="http://schemas.openxmlformats.org/officeDocument/2006/relationships/image" Target="../media/image64.wmf"/><Relationship Id="rId4" Type="http://schemas.openxmlformats.org/officeDocument/2006/relationships/image" Target="../media/image47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62.wmf"/><Relationship Id="rId1" Type="http://schemas.openxmlformats.org/officeDocument/2006/relationships/image" Target="../media/image26.wmf"/><Relationship Id="rId5" Type="http://schemas.openxmlformats.org/officeDocument/2006/relationships/image" Target="../media/image63.wmf"/><Relationship Id="rId4" Type="http://schemas.openxmlformats.org/officeDocument/2006/relationships/image" Target="../media/image64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62.wmf"/><Relationship Id="rId1" Type="http://schemas.openxmlformats.org/officeDocument/2006/relationships/image" Target="../media/image26.wmf"/><Relationship Id="rId5" Type="http://schemas.openxmlformats.org/officeDocument/2006/relationships/image" Target="../media/image63.wmf"/><Relationship Id="rId4" Type="http://schemas.openxmlformats.org/officeDocument/2006/relationships/image" Target="../media/image64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62.wmf"/><Relationship Id="rId1" Type="http://schemas.openxmlformats.org/officeDocument/2006/relationships/image" Target="../media/image26.wmf"/><Relationship Id="rId5" Type="http://schemas.openxmlformats.org/officeDocument/2006/relationships/image" Target="../media/image63.wmf"/><Relationship Id="rId4" Type="http://schemas.openxmlformats.org/officeDocument/2006/relationships/image" Target="../media/image64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5.wmf"/><Relationship Id="rId1" Type="http://schemas.openxmlformats.org/officeDocument/2006/relationships/image" Target="../media/image26.wmf"/><Relationship Id="rId5" Type="http://schemas.openxmlformats.org/officeDocument/2006/relationships/image" Target="../media/image64.wmf"/><Relationship Id="rId4" Type="http://schemas.openxmlformats.org/officeDocument/2006/relationships/image" Target="../media/image47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26.wmf"/><Relationship Id="rId1" Type="http://schemas.openxmlformats.org/officeDocument/2006/relationships/image" Target="../media/image47.wmf"/><Relationship Id="rId6" Type="http://schemas.openxmlformats.org/officeDocument/2006/relationships/image" Target="../media/image63.wmf"/><Relationship Id="rId5" Type="http://schemas.openxmlformats.org/officeDocument/2006/relationships/image" Target="../media/image64.wmf"/><Relationship Id="rId4" Type="http://schemas.openxmlformats.org/officeDocument/2006/relationships/image" Target="../media/image62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26.wmf"/><Relationship Id="rId1" Type="http://schemas.openxmlformats.org/officeDocument/2006/relationships/image" Target="../media/image47.wmf"/><Relationship Id="rId6" Type="http://schemas.openxmlformats.org/officeDocument/2006/relationships/image" Target="../media/image63.wmf"/><Relationship Id="rId5" Type="http://schemas.openxmlformats.org/officeDocument/2006/relationships/image" Target="../media/image64.wmf"/><Relationship Id="rId4" Type="http://schemas.openxmlformats.org/officeDocument/2006/relationships/image" Target="../media/image62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26.wmf"/><Relationship Id="rId1" Type="http://schemas.openxmlformats.org/officeDocument/2006/relationships/image" Target="../media/image47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3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10" Type="http://schemas.openxmlformats.org/officeDocument/2006/relationships/image" Target="../media/image36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26.wmf"/><Relationship Id="rId1" Type="http://schemas.openxmlformats.org/officeDocument/2006/relationships/image" Target="../media/image47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67.wmf"/><Relationship Id="rId7" Type="http://schemas.openxmlformats.org/officeDocument/2006/relationships/image" Target="../media/image29.wmf"/><Relationship Id="rId12" Type="http://schemas.openxmlformats.org/officeDocument/2006/relationships/image" Target="../media/image31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11" Type="http://schemas.openxmlformats.org/officeDocument/2006/relationships/image" Target="../media/image71.wmf"/><Relationship Id="rId5" Type="http://schemas.openxmlformats.org/officeDocument/2006/relationships/image" Target="../media/image68.wmf"/><Relationship Id="rId10" Type="http://schemas.openxmlformats.org/officeDocument/2006/relationships/image" Target="../media/image70.wmf"/><Relationship Id="rId4" Type="http://schemas.openxmlformats.org/officeDocument/2006/relationships/image" Target="../media/image26.wmf"/><Relationship Id="rId9" Type="http://schemas.openxmlformats.org/officeDocument/2006/relationships/image" Target="../media/image69.w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4" Type="http://schemas.openxmlformats.org/officeDocument/2006/relationships/image" Target="../media/image75.wmf"/></Relationships>
</file>

<file path=ppt/drawings/_rels/vmlDrawing6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6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78.wmf"/><Relationship Id="rId7" Type="http://schemas.openxmlformats.org/officeDocument/2006/relationships/image" Target="../media/image81.wmf"/><Relationship Id="rId2" Type="http://schemas.openxmlformats.org/officeDocument/2006/relationships/image" Target="../media/image23.wmf"/><Relationship Id="rId1" Type="http://schemas.openxmlformats.org/officeDocument/2006/relationships/image" Target="../media/image47.wmf"/><Relationship Id="rId6" Type="http://schemas.openxmlformats.org/officeDocument/2006/relationships/image" Target="../media/image80.wmf"/><Relationship Id="rId11" Type="http://schemas.openxmlformats.org/officeDocument/2006/relationships/image" Target="../media/image85.wmf"/><Relationship Id="rId5" Type="http://schemas.openxmlformats.org/officeDocument/2006/relationships/image" Target="../media/image48.wmf"/><Relationship Id="rId10" Type="http://schemas.openxmlformats.org/officeDocument/2006/relationships/image" Target="../media/image84.wmf"/><Relationship Id="rId4" Type="http://schemas.openxmlformats.org/officeDocument/2006/relationships/image" Target="../media/image79.wmf"/><Relationship Id="rId9" Type="http://schemas.openxmlformats.org/officeDocument/2006/relationships/image" Target="../media/image83.wmf"/></Relationships>
</file>

<file path=ppt/drawings/_rels/vmlDrawing6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78.wmf"/><Relationship Id="rId7" Type="http://schemas.openxmlformats.org/officeDocument/2006/relationships/image" Target="../media/image87.wmf"/><Relationship Id="rId2" Type="http://schemas.openxmlformats.org/officeDocument/2006/relationships/image" Target="../media/image23.wmf"/><Relationship Id="rId1" Type="http://schemas.openxmlformats.org/officeDocument/2006/relationships/image" Target="../media/image47.wmf"/><Relationship Id="rId6" Type="http://schemas.openxmlformats.org/officeDocument/2006/relationships/image" Target="../media/image86.wmf"/><Relationship Id="rId5" Type="http://schemas.openxmlformats.org/officeDocument/2006/relationships/image" Target="../media/image48.wmf"/><Relationship Id="rId4" Type="http://schemas.openxmlformats.org/officeDocument/2006/relationships/image" Target="../media/image79.wmf"/></Relationships>
</file>

<file path=ppt/drawings/_rels/vmlDrawing6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6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78.wmf"/><Relationship Id="rId7" Type="http://schemas.openxmlformats.org/officeDocument/2006/relationships/image" Target="../media/image88.wmf"/><Relationship Id="rId2" Type="http://schemas.openxmlformats.org/officeDocument/2006/relationships/image" Target="../media/image23.wmf"/><Relationship Id="rId1" Type="http://schemas.openxmlformats.org/officeDocument/2006/relationships/image" Target="../media/image50.wmf"/><Relationship Id="rId6" Type="http://schemas.openxmlformats.org/officeDocument/2006/relationships/image" Target="../media/image86.wmf"/><Relationship Id="rId5" Type="http://schemas.openxmlformats.org/officeDocument/2006/relationships/image" Target="../media/image48.wmf"/><Relationship Id="rId10" Type="http://schemas.openxmlformats.org/officeDocument/2006/relationships/image" Target="../media/image28.wmf"/><Relationship Id="rId4" Type="http://schemas.openxmlformats.org/officeDocument/2006/relationships/image" Target="../media/image79.wmf"/><Relationship Id="rId9" Type="http://schemas.openxmlformats.org/officeDocument/2006/relationships/image" Target="../media/image26.wmf"/></Relationships>
</file>

<file path=ppt/drawings/_rels/vmlDrawing6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78.wmf"/><Relationship Id="rId7" Type="http://schemas.openxmlformats.org/officeDocument/2006/relationships/image" Target="../media/image88.wmf"/><Relationship Id="rId12" Type="http://schemas.openxmlformats.org/officeDocument/2006/relationships/image" Target="../media/image92.wmf"/><Relationship Id="rId2" Type="http://schemas.openxmlformats.org/officeDocument/2006/relationships/image" Target="../media/image23.wmf"/><Relationship Id="rId1" Type="http://schemas.openxmlformats.org/officeDocument/2006/relationships/image" Target="../media/image47.wmf"/><Relationship Id="rId6" Type="http://schemas.openxmlformats.org/officeDocument/2006/relationships/image" Target="../media/image86.wmf"/><Relationship Id="rId11" Type="http://schemas.openxmlformats.org/officeDocument/2006/relationships/image" Target="../media/image91.wmf"/><Relationship Id="rId5" Type="http://schemas.openxmlformats.org/officeDocument/2006/relationships/image" Target="../media/image48.wmf"/><Relationship Id="rId10" Type="http://schemas.openxmlformats.org/officeDocument/2006/relationships/image" Target="../media/image28.wmf"/><Relationship Id="rId4" Type="http://schemas.openxmlformats.org/officeDocument/2006/relationships/image" Target="../media/image79.wmf"/><Relationship Id="rId9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31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7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94.wmf"/><Relationship Id="rId3" Type="http://schemas.openxmlformats.org/officeDocument/2006/relationships/image" Target="../media/image79.wmf"/><Relationship Id="rId7" Type="http://schemas.openxmlformats.org/officeDocument/2006/relationships/image" Target="../media/image21.wmf"/><Relationship Id="rId12" Type="http://schemas.openxmlformats.org/officeDocument/2006/relationships/image" Target="../media/image23.wmf"/><Relationship Id="rId2" Type="http://schemas.openxmlformats.org/officeDocument/2006/relationships/image" Target="../media/image78.wmf"/><Relationship Id="rId1" Type="http://schemas.openxmlformats.org/officeDocument/2006/relationships/image" Target="../media/image47.wmf"/><Relationship Id="rId6" Type="http://schemas.openxmlformats.org/officeDocument/2006/relationships/image" Target="../media/image88.wmf"/><Relationship Id="rId11" Type="http://schemas.openxmlformats.org/officeDocument/2006/relationships/image" Target="../media/image93.wmf"/><Relationship Id="rId5" Type="http://schemas.openxmlformats.org/officeDocument/2006/relationships/image" Target="../media/image86.wmf"/><Relationship Id="rId10" Type="http://schemas.openxmlformats.org/officeDocument/2006/relationships/image" Target="../media/image91.wmf"/><Relationship Id="rId4" Type="http://schemas.openxmlformats.org/officeDocument/2006/relationships/image" Target="../media/image48.wmf"/><Relationship Id="rId9" Type="http://schemas.openxmlformats.org/officeDocument/2006/relationships/image" Target="../media/image28.wmf"/></Relationships>
</file>

<file path=ppt/drawings/_rels/vmlDrawing7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94.wmf"/><Relationship Id="rId3" Type="http://schemas.openxmlformats.org/officeDocument/2006/relationships/image" Target="../media/image79.wmf"/><Relationship Id="rId7" Type="http://schemas.openxmlformats.org/officeDocument/2006/relationships/image" Target="../media/image21.wmf"/><Relationship Id="rId12" Type="http://schemas.openxmlformats.org/officeDocument/2006/relationships/image" Target="../media/image23.wmf"/><Relationship Id="rId2" Type="http://schemas.openxmlformats.org/officeDocument/2006/relationships/image" Target="../media/image78.wmf"/><Relationship Id="rId1" Type="http://schemas.openxmlformats.org/officeDocument/2006/relationships/image" Target="../media/image47.wmf"/><Relationship Id="rId6" Type="http://schemas.openxmlformats.org/officeDocument/2006/relationships/image" Target="../media/image88.wmf"/><Relationship Id="rId11" Type="http://schemas.openxmlformats.org/officeDocument/2006/relationships/image" Target="../media/image93.wmf"/><Relationship Id="rId5" Type="http://schemas.openxmlformats.org/officeDocument/2006/relationships/image" Target="../media/image86.wmf"/><Relationship Id="rId10" Type="http://schemas.openxmlformats.org/officeDocument/2006/relationships/image" Target="../media/image91.wmf"/><Relationship Id="rId4" Type="http://schemas.openxmlformats.org/officeDocument/2006/relationships/image" Target="../media/image48.wmf"/><Relationship Id="rId9" Type="http://schemas.openxmlformats.org/officeDocument/2006/relationships/image" Target="../media/image28.wmf"/></Relationships>
</file>

<file path=ppt/drawings/_rels/vmlDrawing7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79.wmf"/><Relationship Id="rId7" Type="http://schemas.openxmlformats.org/officeDocument/2006/relationships/image" Target="../media/image21.wmf"/><Relationship Id="rId12" Type="http://schemas.openxmlformats.org/officeDocument/2006/relationships/image" Target="../media/image95.wmf"/><Relationship Id="rId2" Type="http://schemas.openxmlformats.org/officeDocument/2006/relationships/image" Target="../media/image78.wmf"/><Relationship Id="rId1" Type="http://schemas.openxmlformats.org/officeDocument/2006/relationships/image" Target="../media/image47.wmf"/><Relationship Id="rId6" Type="http://schemas.openxmlformats.org/officeDocument/2006/relationships/image" Target="../media/image88.wmf"/><Relationship Id="rId11" Type="http://schemas.openxmlformats.org/officeDocument/2006/relationships/image" Target="../media/image23.wmf"/><Relationship Id="rId5" Type="http://schemas.openxmlformats.org/officeDocument/2006/relationships/image" Target="../media/image86.wmf"/><Relationship Id="rId10" Type="http://schemas.openxmlformats.org/officeDocument/2006/relationships/image" Target="../media/image93.wmf"/><Relationship Id="rId4" Type="http://schemas.openxmlformats.org/officeDocument/2006/relationships/image" Target="../media/image48.wmf"/><Relationship Id="rId9" Type="http://schemas.openxmlformats.org/officeDocument/2006/relationships/image" Target="../media/image28.wmf"/></Relationships>
</file>

<file path=ppt/drawings/_rels/vmlDrawing7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79.wmf"/><Relationship Id="rId7" Type="http://schemas.openxmlformats.org/officeDocument/2006/relationships/image" Target="../media/image21.wmf"/><Relationship Id="rId12" Type="http://schemas.openxmlformats.org/officeDocument/2006/relationships/image" Target="../media/image95.wmf"/><Relationship Id="rId2" Type="http://schemas.openxmlformats.org/officeDocument/2006/relationships/image" Target="../media/image78.wmf"/><Relationship Id="rId1" Type="http://schemas.openxmlformats.org/officeDocument/2006/relationships/image" Target="../media/image47.wmf"/><Relationship Id="rId6" Type="http://schemas.openxmlformats.org/officeDocument/2006/relationships/image" Target="../media/image88.wmf"/><Relationship Id="rId11" Type="http://schemas.openxmlformats.org/officeDocument/2006/relationships/image" Target="../media/image23.wmf"/><Relationship Id="rId5" Type="http://schemas.openxmlformats.org/officeDocument/2006/relationships/image" Target="../media/image86.wmf"/><Relationship Id="rId10" Type="http://schemas.openxmlformats.org/officeDocument/2006/relationships/image" Target="../media/image93.wmf"/><Relationship Id="rId4" Type="http://schemas.openxmlformats.org/officeDocument/2006/relationships/image" Target="../media/image48.wmf"/><Relationship Id="rId9" Type="http://schemas.openxmlformats.org/officeDocument/2006/relationships/image" Target="../media/image28.wmf"/></Relationships>
</file>

<file path=ppt/drawings/_rels/vmlDrawing7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79.wmf"/><Relationship Id="rId7" Type="http://schemas.openxmlformats.org/officeDocument/2006/relationships/image" Target="../media/image21.wmf"/><Relationship Id="rId12" Type="http://schemas.openxmlformats.org/officeDocument/2006/relationships/image" Target="../media/image96.wmf"/><Relationship Id="rId2" Type="http://schemas.openxmlformats.org/officeDocument/2006/relationships/image" Target="../media/image78.wmf"/><Relationship Id="rId1" Type="http://schemas.openxmlformats.org/officeDocument/2006/relationships/image" Target="../media/image47.wmf"/><Relationship Id="rId6" Type="http://schemas.openxmlformats.org/officeDocument/2006/relationships/image" Target="../media/image88.wmf"/><Relationship Id="rId11" Type="http://schemas.openxmlformats.org/officeDocument/2006/relationships/image" Target="../media/image23.wmf"/><Relationship Id="rId5" Type="http://schemas.openxmlformats.org/officeDocument/2006/relationships/image" Target="../media/image86.wmf"/><Relationship Id="rId10" Type="http://schemas.openxmlformats.org/officeDocument/2006/relationships/image" Target="../media/image93.wmf"/><Relationship Id="rId4" Type="http://schemas.openxmlformats.org/officeDocument/2006/relationships/image" Target="../media/image48.wmf"/><Relationship Id="rId9" Type="http://schemas.openxmlformats.org/officeDocument/2006/relationships/image" Target="../media/image28.wmf"/></Relationships>
</file>

<file path=ppt/drawings/_rels/vmlDrawing7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79.wmf"/><Relationship Id="rId7" Type="http://schemas.openxmlformats.org/officeDocument/2006/relationships/image" Target="../media/image21.wmf"/><Relationship Id="rId12" Type="http://schemas.openxmlformats.org/officeDocument/2006/relationships/image" Target="../media/image98.wmf"/><Relationship Id="rId2" Type="http://schemas.openxmlformats.org/officeDocument/2006/relationships/image" Target="../media/image78.wmf"/><Relationship Id="rId1" Type="http://schemas.openxmlformats.org/officeDocument/2006/relationships/image" Target="../media/image47.wmf"/><Relationship Id="rId6" Type="http://schemas.openxmlformats.org/officeDocument/2006/relationships/image" Target="../media/image88.wmf"/><Relationship Id="rId11" Type="http://schemas.openxmlformats.org/officeDocument/2006/relationships/image" Target="../media/image23.wmf"/><Relationship Id="rId5" Type="http://schemas.openxmlformats.org/officeDocument/2006/relationships/image" Target="../media/image86.wmf"/><Relationship Id="rId10" Type="http://schemas.openxmlformats.org/officeDocument/2006/relationships/image" Target="../media/image97.wmf"/><Relationship Id="rId4" Type="http://schemas.openxmlformats.org/officeDocument/2006/relationships/image" Target="../media/image48.wmf"/><Relationship Id="rId9" Type="http://schemas.openxmlformats.org/officeDocument/2006/relationships/image" Target="../media/image28.wmf"/></Relationships>
</file>

<file path=ppt/drawings/_rels/vmlDrawing7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79.wmf"/><Relationship Id="rId7" Type="http://schemas.openxmlformats.org/officeDocument/2006/relationships/image" Target="../media/image21.wmf"/><Relationship Id="rId2" Type="http://schemas.openxmlformats.org/officeDocument/2006/relationships/image" Target="../media/image78.wmf"/><Relationship Id="rId1" Type="http://schemas.openxmlformats.org/officeDocument/2006/relationships/image" Target="../media/image47.wmf"/><Relationship Id="rId6" Type="http://schemas.openxmlformats.org/officeDocument/2006/relationships/image" Target="../media/image88.wmf"/><Relationship Id="rId11" Type="http://schemas.openxmlformats.org/officeDocument/2006/relationships/image" Target="../media/image98.wmf"/><Relationship Id="rId5" Type="http://schemas.openxmlformats.org/officeDocument/2006/relationships/image" Target="../media/image86.wmf"/><Relationship Id="rId10" Type="http://schemas.openxmlformats.org/officeDocument/2006/relationships/image" Target="../media/image23.wmf"/><Relationship Id="rId4" Type="http://schemas.openxmlformats.org/officeDocument/2006/relationships/image" Target="../media/image48.wmf"/><Relationship Id="rId9" Type="http://schemas.openxmlformats.org/officeDocument/2006/relationships/image" Target="../media/image28.wmf"/></Relationships>
</file>

<file path=ppt/drawings/_rels/vmlDrawing7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79.wmf"/><Relationship Id="rId7" Type="http://schemas.openxmlformats.org/officeDocument/2006/relationships/image" Target="../media/image21.wmf"/><Relationship Id="rId2" Type="http://schemas.openxmlformats.org/officeDocument/2006/relationships/image" Target="../media/image78.wmf"/><Relationship Id="rId1" Type="http://schemas.openxmlformats.org/officeDocument/2006/relationships/image" Target="../media/image47.wmf"/><Relationship Id="rId6" Type="http://schemas.openxmlformats.org/officeDocument/2006/relationships/image" Target="../media/image88.wmf"/><Relationship Id="rId11" Type="http://schemas.openxmlformats.org/officeDocument/2006/relationships/image" Target="../media/image98.wmf"/><Relationship Id="rId5" Type="http://schemas.openxmlformats.org/officeDocument/2006/relationships/image" Target="../media/image86.wmf"/><Relationship Id="rId10" Type="http://schemas.openxmlformats.org/officeDocument/2006/relationships/image" Target="../media/image23.wmf"/><Relationship Id="rId4" Type="http://schemas.openxmlformats.org/officeDocument/2006/relationships/image" Target="../media/image48.wmf"/><Relationship Id="rId9" Type="http://schemas.openxmlformats.org/officeDocument/2006/relationships/image" Target="../media/image28.wmf"/></Relationships>
</file>

<file path=ppt/drawings/_rels/vmlDrawing7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78.wmf"/><Relationship Id="rId7" Type="http://schemas.openxmlformats.org/officeDocument/2006/relationships/image" Target="../media/image88.wmf"/><Relationship Id="rId2" Type="http://schemas.openxmlformats.org/officeDocument/2006/relationships/image" Target="../media/image23.wmf"/><Relationship Id="rId1" Type="http://schemas.openxmlformats.org/officeDocument/2006/relationships/image" Target="../media/image47.wmf"/><Relationship Id="rId6" Type="http://schemas.openxmlformats.org/officeDocument/2006/relationships/image" Target="../media/image86.wmf"/><Relationship Id="rId11" Type="http://schemas.openxmlformats.org/officeDocument/2006/relationships/image" Target="../media/image98.wmf"/><Relationship Id="rId5" Type="http://schemas.openxmlformats.org/officeDocument/2006/relationships/image" Target="../media/image48.wmf"/><Relationship Id="rId10" Type="http://schemas.openxmlformats.org/officeDocument/2006/relationships/image" Target="../media/image28.wmf"/><Relationship Id="rId4" Type="http://schemas.openxmlformats.org/officeDocument/2006/relationships/image" Target="../media/image79.wmf"/><Relationship Id="rId9" Type="http://schemas.openxmlformats.org/officeDocument/2006/relationships/image" Target="../media/image26.wmf"/></Relationships>
</file>

<file path=ppt/drawings/_rels/vmlDrawing7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99.wmf"/><Relationship Id="rId1" Type="http://schemas.openxmlformats.org/officeDocument/2006/relationships/image" Target="../media/image84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7" Type="http://schemas.openxmlformats.org/officeDocument/2006/relationships/image" Target="../media/image3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31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0AABE-95CE-4B8C-AC0D-CB60ABFCA17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38292-7B79-47C6-9AF6-6F5DBF35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6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0D219C-1F7F-4F3B-B749-014CB6321AA1}" type="slidenum">
              <a:rPr lang="en-US"/>
              <a:pPr/>
              <a:t>78</a:t>
            </a:fld>
            <a:endParaRPr lang="en-US"/>
          </a:p>
        </p:txBody>
      </p:sp>
      <p:sp>
        <p:nvSpPr>
          <p:cNvPr id="68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50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B2A28D6-7781-4513-8BD2-6E04E126EE0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8C72C99-1142-44DC-B9A8-E844FB5E80C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603286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28D6-7781-4513-8BD2-6E04E126EE0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2C99-1142-44DC-B9A8-E844FB5E8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62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28D6-7781-4513-8BD2-6E04E126EE0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2C99-1142-44DC-B9A8-E844FB5E80C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278956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52400" y="152400"/>
            <a:ext cx="8839200" cy="617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2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Fall 2004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Costas Busch - RPI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C731C595-6A0F-425C-9A0D-3A0B1CAFCB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5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28D6-7781-4513-8BD2-6E04E126EE0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2C99-1142-44DC-B9A8-E844FB5E80C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5528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B2A28D6-7781-4513-8BD2-6E04E126EE0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8C72C99-1142-44DC-B9A8-E844FB5E80C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810749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28D6-7781-4513-8BD2-6E04E126EE0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2C99-1142-44DC-B9A8-E844FB5E80C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0673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1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28D6-7781-4513-8BD2-6E04E126EE0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2C99-1142-44DC-B9A8-E844FB5E80C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0631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28D6-7781-4513-8BD2-6E04E126EE0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2C99-1142-44DC-B9A8-E844FB5E80C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86191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28D6-7781-4513-8BD2-6E04E126EE0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2C99-1142-44DC-B9A8-E844FB5E80C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4246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2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28D6-7781-4513-8BD2-6E04E126EE0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2C99-1142-44DC-B9A8-E844FB5E80C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1073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28D6-7781-4513-8BD2-6E04E126EE0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2C99-1142-44DC-B9A8-E844FB5E80C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247994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B2A28D6-7781-4513-8BD2-6E04E126EE0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8C72C99-1142-44DC-B9A8-E844FB5E80C3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50672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11.bin"/><Relationship Id="rId18" Type="http://schemas.openxmlformats.org/officeDocument/2006/relationships/oleObject" Target="../embeddings/oleObject15.bin"/><Relationship Id="rId26" Type="http://schemas.openxmlformats.org/officeDocument/2006/relationships/oleObject" Target="../embeddings/oleObject20.bin"/><Relationship Id="rId3" Type="http://schemas.openxmlformats.org/officeDocument/2006/relationships/oleObject" Target="../embeddings/oleObject6.bin"/><Relationship Id="rId21" Type="http://schemas.openxmlformats.org/officeDocument/2006/relationships/oleObject" Target="../embeddings/oleObject17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14.bin"/><Relationship Id="rId25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.bin"/><Relationship Id="rId20" Type="http://schemas.openxmlformats.org/officeDocument/2006/relationships/image" Target="../media/image29.wmf"/><Relationship Id="rId29" Type="http://schemas.openxmlformats.org/officeDocument/2006/relationships/image" Target="../media/image3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10.bin"/><Relationship Id="rId24" Type="http://schemas.openxmlformats.org/officeDocument/2006/relationships/image" Target="../media/image31.wmf"/><Relationship Id="rId5" Type="http://schemas.openxmlformats.org/officeDocument/2006/relationships/oleObject" Target="../embeddings/oleObject7.bin"/><Relationship Id="rId15" Type="http://schemas.openxmlformats.org/officeDocument/2006/relationships/image" Target="../media/image28.wmf"/><Relationship Id="rId23" Type="http://schemas.openxmlformats.org/officeDocument/2006/relationships/oleObject" Target="../embeddings/oleObject18.bin"/><Relationship Id="rId28" Type="http://schemas.openxmlformats.org/officeDocument/2006/relationships/oleObject" Target="../embeddings/oleObject22.bin"/><Relationship Id="rId10" Type="http://schemas.openxmlformats.org/officeDocument/2006/relationships/image" Target="../media/image26.wmf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9.bin"/><Relationship Id="rId14" Type="http://schemas.openxmlformats.org/officeDocument/2006/relationships/oleObject" Target="../embeddings/oleObject12.bin"/><Relationship Id="rId22" Type="http://schemas.openxmlformats.org/officeDocument/2006/relationships/image" Target="../media/image30.wmf"/><Relationship Id="rId27" Type="http://schemas.openxmlformats.org/officeDocument/2006/relationships/oleObject" Target="../embeddings/oleObject2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28.wmf"/><Relationship Id="rId26" Type="http://schemas.openxmlformats.org/officeDocument/2006/relationships/oleObject" Target="../embeddings/oleObject37.bin"/><Relationship Id="rId3" Type="http://schemas.openxmlformats.org/officeDocument/2006/relationships/oleObject" Target="../embeddings/oleObject23.bin"/><Relationship Id="rId21" Type="http://schemas.openxmlformats.org/officeDocument/2006/relationships/oleObject" Target="../embeddings/oleObject34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32.bin"/><Relationship Id="rId25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1.bin"/><Relationship Id="rId20" Type="http://schemas.openxmlformats.org/officeDocument/2006/relationships/image" Target="../media/image29.wmf"/><Relationship Id="rId29" Type="http://schemas.openxmlformats.org/officeDocument/2006/relationships/oleObject" Target="../embeddings/oleObject40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7.bin"/><Relationship Id="rId24" Type="http://schemas.openxmlformats.org/officeDocument/2006/relationships/image" Target="../media/image31.wmf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30.bin"/><Relationship Id="rId23" Type="http://schemas.openxmlformats.org/officeDocument/2006/relationships/oleObject" Target="../embeddings/oleObject35.bin"/><Relationship Id="rId28" Type="http://schemas.openxmlformats.org/officeDocument/2006/relationships/oleObject" Target="../embeddings/oleObject39.bin"/><Relationship Id="rId10" Type="http://schemas.openxmlformats.org/officeDocument/2006/relationships/image" Target="../media/image26.wmf"/><Relationship Id="rId19" Type="http://schemas.openxmlformats.org/officeDocument/2006/relationships/oleObject" Target="../embeddings/oleObject33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6.bin"/><Relationship Id="rId14" Type="http://schemas.openxmlformats.org/officeDocument/2006/relationships/oleObject" Target="../embeddings/oleObject29.bin"/><Relationship Id="rId22" Type="http://schemas.openxmlformats.org/officeDocument/2006/relationships/image" Target="../media/image30.wmf"/><Relationship Id="rId27" Type="http://schemas.openxmlformats.org/officeDocument/2006/relationships/oleObject" Target="../embeddings/oleObject38.bin"/><Relationship Id="rId30" Type="http://schemas.openxmlformats.org/officeDocument/2006/relationships/image" Target="../media/image3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46.bin"/><Relationship Id="rId18" Type="http://schemas.openxmlformats.org/officeDocument/2006/relationships/image" Target="../media/image28.wmf"/><Relationship Id="rId26" Type="http://schemas.openxmlformats.org/officeDocument/2006/relationships/oleObject" Target="../embeddings/oleObject55.bin"/><Relationship Id="rId3" Type="http://schemas.openxmlformats.org/officeDocument/2006/relationships/oleObject" Target="../embeddings/oleObject41.bin"/><Relationship Id="rId21" Type="http://schemas.openxmlformats.org/officeDocument/2006/relationships/oleObject" Target="../embeddings/oleObject52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50.bin"/><Relationship Id="rId25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9.bin"/><Relationship Id="rId20" Type="http://schemas.openxmlformats.org/officeDocument/2006/relationships/image" Target="../media/image29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45.bin"/><Relationship Id="rId24" Type="http://schemas.openxmlformats.org/officeDocument/2006/relationships/image" Target="../media/image31.wmf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8.bin"/><Relationship Id="rId23" Type="http://schemas.openxmlformats.org/officeDocument/2006/relationships/oleObject" Target="../embeddings/oleObject53.bin"/><Relationship Id="rId10" Type="http://schemas.openxmlformats.org/officeDocument/2006/relationships/image" Target="../media/image26.wmf"/><Relationship Id="rId19" Type="http://schemas.openxmlformats.org/officeDocument/2006/relationships/oleObject" Target="../embeddings/oleObject51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44.bin"/><Relationship Id="rId14" Type="http://schemas.openxmlformats.org/officeDocument/2006/relationships/oleObject" Target="../embeddings/oleObject47.bin"/><Relationship Id="rId22" Type="http://schemas.openxmlformats.org/officeDocument/2006/relationships/image" Target="../media/image30.wmf"/><Relationship Id="rId27" Type="http://schemas.openxmlformats.org/officeDocument/2006/relationships/oleObject" Target="../embeddings/oleObject5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62.bin"/><Relationship Id="rId18" Type="http://schemas.openxmlformats.org/officeDocument/2006/relationships/image" Target="../media/image28.wmf"/><Relationship Id="rId26" Type="http://schemas.openxmlformats.org/officeDocument/2006/relationships/oleObject" Target="../embeddings/oleObject71.bin"/><Relationship Id="rId3" Type="http://schemas.openxmlformats.org/officeDocument/2006/relationships/oleObject" Target="../embeddings/oleObject57.bin"/><Relationship Id="rId21" Type="http://schemas.openxmlformats.org/officeDocument/2006/relationships/oleObject" Target="../embeddings/oleObject68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66.bin"/><Relationship Id="rId25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5.bin"/><Relationship Id="rId20" Type="http://schemas.openxmlformats.org/officeDocument/2006/relationships/image" Target="../media/image29.wmf"/><Relationship Id="rId29" Type="http://schemas.openxmlformats.org/officeDocument/2006/relationships/image" Target="../media/image36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61.bin"/><Relationship Id="rId24" Type="http://schemas.openxmlformats.org/officeDocument/2006/relationships/image" Target="../media/image31.wmf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4.bin"/><Relationship Id="rId23" Type="http://schemas.openxmlformats.org/officeDocument/2006/relationships/oleObject" Target="../embeddings/oleObject69.bin"/><Relationship Id="rId28" Type="http://schemas.openxmlformats.org/officeDocument/2006/relationships/oleObject" Target="../embeddings/oleObject73.bin"/><Relationship Id="rId10" Type="http://schemas.openxmlformats.org/officeDocument/2006/relationships/image" Target="../media/image26.wmf"/><Relationship Id="rId19" Type="http://schemas.openxmlformats.org/officeDocument/2006/relationships/oleObject" Target="../embeddings/oleObject67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60.bin"/><Relationship Id="rId14" Type="http://schemas.openxmlformats.org/officeDocument/2006/relationships/oleObject" Target="../embeddings/oleObject63.bin"/><Relationship Id="rId22" Type="http://schemas.openxmlformats.org/officeDocument/2006/relationships/image" Target="../media/image30.wmf"/><Relationship Id="rId27" Type="http://schemas.openxmlformats.org/officeDocument/2006/relationships/oleObject" Target="../embeddings/oleObject7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79.bin"/><Relationship Id="rId18" Type="http://schemas.openxmlformats.org/officeDocument/2006/relationships/image" Target="../media/image31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2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1.bin"/><Relationship Id="rId10" Type="http://schemas.openxmlformats.org/officeDocument/2006/relationships/image" Target="../media/image26.wmf"/><Relationship Id="rId19" Type="http://schemas.openxmlformats.org/officeDocument/2006/relationships/oleObject" Target="../embeddings/oleObject84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77.bin"/><Relationship Id="rId14" Type="http://schemas.openxmlformats.org/officeDocument/2006/relationships/oleObject" Target="../embeddings/oleObject80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90.bin"/><Relationship Id="rId18" Type="http://schemas.openxmlformats.org/officeDocument/2006/relationships/image" Target="../media/image31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3.bin"/><Relationship Id="rId20" Type="http://schemas.openxmlformats.org/officeDocument/2006/relationships/image" Target="../media/image39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2.bin"/><Relationship Id="rId10" Type="http://schemas.openxmlformats.org/officeDocument/2006/relationships/image" Target="../media/image26.wmf"/><Relationship Id="rId19" Type="http://schemas.openxmlformats.org/officeDocument/2006/relationships/oleObject" Target="../embeddings/oleObject95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88.bin"/><Relationship Id="rId14" Type="http://schemas.openxmlformats.org/officeDocument/2006/relationships/oleObject" Target="../embeddings/oleObject91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102.bin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oleObject" Target="../embeddings/oleObject101.bin"/><Relationship Id="rId17" Type="http://schemas.openxmlformats.org/officeDocument/2006/relationships/image" Target="../media/image42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04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5" Type="http://schemas.openxmlformats.org/officeDocument/2006/relationships/image" Target="../media/image41.wmf"/><Relationship Id="rId10" Type="http://schemas.openxmlformats.org/officeDocument/2006/relationships/image" Target="../media/image40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99.bin"/><Relationship Id="rId14" Type="http://schemas.openxmlformats.org/officeDocument/2006/relationships/oleObject" Target="../embeddings/oleObject10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110.bin"/><Relationship Id="rId18" Type="http://schemas.openxmlformats.org/officeDocument/2006/relationships/image" Target="../media/image40.wmf"/><Relationship Id="rId3" Type="http://schemas.openxmlformats.org/officeDocument/2006/relationships/oleObject" Target="../embeddings/oleObject105.bin"/><Relationship Id="rId21" Type="http://schemas.openxmlformats.org/officeDocument/2006/relationships/image" Target="../media/image48.wmf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47.wmf"/><Relationship Id="rId17" Type="http://schemas.openxmlformats.org/officeDocument/2006/relationships/oleObject" Target="../embeddings/oleObject1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wmf"/><Relationship Id="rId20" Type="http://schemas.openxmlformats.org/officeDocument/2006/relationships/oleObject" Target="../embeddings/oleObject114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6.bin"/><Relationship Id="rId15" Type="http://schemas.openxmlformats.org/officeDocument/2006/relationships/oleObject" Target="../embeddings/oleObject111.bin"/><Relationship Id="rId23" Type="http://schemas.openxmlformats.org/officeDocument/2006/relationships/image" Target="../media/image49.wmf"/><Relationship Id="rId10" Type="http://schemas.openxmlformats.org/officeDocument/2006/relationships/image" Target="../media/image46.wmf"/><Relationship Id="rId19" Type="http://schemas.openxmlformats.org/officeDocument/2006/relationships/oleObject" Target="../embeddings/oleObject113.bin"/><Relationship Id="rId4" Type="http://schemas.openxmlformats.org/officeDocument/2006/relationships/image" Target="../media/image43.w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23.wmf"/><Relationship Id="rId22" Type="http://schemas.openxmlformats.org/officeDocument/2006/relationships/oleObject" Target="../embeddings/oleObject11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121.bin"/><Relationship Id="rId18" Type="http://schemas.openxmlformats.org/officeDocument/2006/relationships/image" Target="../media/image40.wmf"/><Relationship Id="rId3" Type="http://schemas.openxmlformats.org/officeDocument/2006/relationships/oleObject" Target="../embeddings/oleObject116.bin"/><Relationship Id="rId21" Type="http://schemas.openxmlformats.org/officeDocument/2006/relationships/image" Target="../media/image48.wmf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47.wmf"/><Relationship Id="rId17" Type="http://schemas.openxmlformats.org/officeDocument/2006/relationships/oleObject" Target="../embeddings/oleObject12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wmf"/><Relationship Id="rId20" Type="http://schemas.openxmlformats.org/officeDocument/2006/relationships/oleObject" Target="../embeddings/oleObject125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120.bin"/><Relationship Id="rId5" Type="http://schemas.openxmlformats.org/officeDocument/2006/relationships/oleObject" Target="../embeddings/oleObject117.bin"/><Relationship Id="rId15" Type="http://schemas.openxmlformats.org/officeDocument/2006/relationships/oleObject" Target="../embeddings/oleObject122.bin"/><Relationship Id="rId10" Type="http://schemas.openxmlformats.org/officeDocument/2006/relationships/image" Target="../media/image46.wmf"/><Relationship Id="rId19" Type="http://schemas.openxmlformats.org/officeDocument/2006/relationships/oleObject" Target="../embeddings/oleObject124.bin"/><Relationship Id="rId4" Type="http://schemas.openxmlformats.org/officeDocument/2006/relationships/image" Target="../media/image43.w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23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131.bin"/><Relationship Id="rId18" Type="http://schemas.openxmlformats.org/officeDocument/2006/relationships/oleObject" Target="../embeddings/oleObject134.bin"/><Relationship Id="rId26" Type="http://schemas.openxmlformats.org/officeDocument/2006/relationships/oleObject" Target="../embeddings/oleObject140.bin"/><Relationship Id="rId3" Type="http://schemas.openxmlformats.org/officeDocument/2006/relationships/oleObject" Target="../embeddings/oleObject126.bin"/><Relationship Id="rId21" Type="http://schemas.openxmlformats.org/officeDocument/2006/relationships/oleObject" Target="../embeddings/oleObject136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133.bin"/><Relationship Id="rId25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29" Type="http://schemas.openxmlformats.org/officeDocument/2006/relationships/image" Target="../media/image21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130.bin"/><Relationship Id="rId24" Type="http://schemas.openxmlformats.org/officeDocument/2006/relationships/oleObject" Target="../embeddings/oleObject139.bin"/><Relationship Id="rId5" Type="http://schemas.openxmlformats.org/officeDocument/2006/relationships/oleObject" Target="../embeddings/oleObject127.bin"/><Relationship Id="rId15" Type="http://schemas.openxmlformats.org/officeDocument/2006/relationships/oleObject" Target="../embeddings/oleObject132.bin"/><Relationship Id="rId23" Type="http://schemas.openxmlformats.org/officeDocument/2006/relationships/oleObject" Target="../embeddings/oleObject138.bin"/><Relationship Id="rId28" Type="http://schemas.openxmlformats.org/officeDocument/2006/relationships/oleObject" Target="../embeddings/oleObject141.bin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135.bin"/><Relationship Id="rId4" Type="http://schemas.openxmlformats.org/officeDocument/2006/relationships/image" Target="../media/image45.w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40.wmf"/><Relationship Id="rId22" Type="http://schemas.openxmlformats.org/officeDocument/2006/relationships/oleObject" Target="../embeddings/oleObject137.bin"/><Relationship Id="rId27" Type="http://schemas.openxmlformats.org/officeDocument/2006/relationships/image" Target="../media/image4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147.bin"/><Relationship Id="rId18" Type="http://schemas.openxmlformats.org/officeDocument/2006/relationships/oleObject" Target="../embeddings/oleObject150.bin"/><Relationship Id="rId26" Type="http://schemas.openxmlformats.org/officeDocument/2006/relationships/oleObject" Target="../embeddings/oleObject156.bin"/><Relationship Id="rId3" Type="http://schemas.openxmlformats.org/officeDocument/2006/relationships/oleObject" Target="../embeddings/oleObject142.bin"/><Relationship Id="rId21" Type="http://schemas.openxmlformats.org/officeDocument/2006/relationships/oleObject" Target="../embeddings/oleObject152.bin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149.bin"/><Relationship Id="rId25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29" Type="http://schemas.openxmlformats.org/officeDocument/2006/relationships/image" Target="../media/image21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146.bin"/><Relationship Id="rId24" Type="http://schemas.openxmlformats.org/officeDocument/2006/relationships/oleObject" Target="../embeddings/oleObject155.bin"/><Relationship Id="rId5" Type="http://schemas.openxmlformats.org/officeDocument/2006/relationships/oleObject" Target="../embeddings/oleObject143.bin"/><Relationship Id="rId15" Type="http://schemas.openxmlformats.org/officeDocument/2006/relationships/oleObject" Target="../embeddings/oleObject148.bin"/><Relationship Id="rId23" Type="http://schemas.openxmlformats.org/officeDocument/2006/relationships/oleObject" Target="../embeddings/oleObject154.bin"/><Relationship Id="rId28" Type="http://schemas.openxmlformats.org/officeDocument/2006/relationships/oleObject" Target="../embeddings/oleObject157.bin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151.bin"/><Relationship Id="rId4" Type="http://schemas.openxmlformats.org/officeDocument/2006/relationships/image" Target="../media/image45.wmf"/><Relationship Id="rId9" Type="http://schemas.openxmlformats.org/officeDocument/2006/relationships/oleObject" Target="../embeddings/oleObject145.bin"/><Relationship Id="rId14" Type="http://schemas.openxmlformats.org/officeDocument/2006/relationships/image" Target="../media/image40.wmf"/><Relationship Id="rId22" Type="http://schemas.openxmlformats.org/officeDocument/2006/relationships/oleObject" Target="../embeddings/oleObject153.bin"/><Relationship Id="rId27" Type="http://schemas.openxmlformats.org/officeDocument/2006/relationships/image" Target="../media/image4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163.bin"/><Relationship Id="rId18" Type="http://schemas.openxmlformats.org/officeDocument/2006/relationships/oleObject" Target="../embeddings/oleObject166.bin"/><Relationship Id="rId26" Type="http://schemas.openxmlformats.org/officeDocument/2006/relationships/oleObject" Target="../embeddings/oleObject172.bin"/><Relationship Id="rId3" Type="http://schemas.openxmlformats.org/officeDocument/2006/relationships/oleObject" Target="../embeddings/oleObject158.bin"/><Relationship Id="rId21" Type="http://schemas.openxmlformats.org/officeDocument/2006/relationships/oleObject" Target="../embeddings/oleObject168.bin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165.bin"/><Relationship Id="rId25" Type="http://schemas.openxmlformats.org/officeDocument/2006/relationships/oleObject" Target="../embeddings/oleObject1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29" Type="http://schemas.openxmlformats.org/officeDocument/2006/relationships/oleObject" Target="../embeddings/oleObject174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162.bin"/><Relationship Id="rId24" Type="http://schemas.openxmlformats.org/officeDocument/2006/relationships/image" Target="../media/image21.wmf"/><Relationship Id="rId5" Type="http://schemas.openxmlformats.org/officeDocument/2006/relationships/oleObject" Target="../embeddings/oleObject159.bin"/><Relationship Id="rId15" Type="http://schemas.openxmlformats.org/officeDocument/2006/relationships/oleObject" Target="../embeddings/oleObject164.bin"/><Relationship Id="rId23" Type="http://schemas.openxmlformats.org/officeDocument/2006/relationships/oleObject" Target="../embeddings/oleObject170.bin"/><Relationship Id="rId28" Type="http://schemas.openxmlformats.org/officeDocument/2006/relationships/image" Target="../media/image44.wmf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167.bin"/><Relationship Id="rId4" Type="http://schemas.openxmlformats.org/officeDocument/2006/relationships/image" Target="../media/image45.wmf"/><Relationship Id="rId9" Type="http://schemas.openxmlformats.org/officeDocument/2006/relationships/oleObject" Target="../embeddings/oleObject161.bin"/><Relationship Id="rId14" Type="http://schemas.openxmlformats.org/officeDocument/2006/relationships/image" Target="../media/image40.wmf"/><Relationship Id="rId22" Type="http://schemas.openxmlformats.org/officeDocument/2006/relationships/oleObject" Target="../embeddings/oleObject169.bin"/><Relationship Id="rId27" Type="http://schemas.openxmlformats.org/officeDocument/2006/relationships/oleObject" Target="../embeddings/oleObject173.bin"/><Relationship Id="rId30" Type="http://schemas.openxmlformats.org/officeDocument/2006/relationships/image" Target="../media/image48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180.bin"/><Relationship Id="rId18" Type="http://schemas.openxmlformats.org/officeDocument/2006/relationships/oleObject" Target="../embeddings/oleObject183.bin"/><Relationship Id="rId26" Type="http://schemas.openxmlformats.org/officeDocument/2006/relationships/oleObject" Target="../embeddings/oleObject189.bin"/><Relationship Id="rId3" Type="http://schemas.openxmlformats.org/officeDocument/2006/relationships/oleObject" Target="../embeddings/oleObject175.bin"/><Relationship Id="rId21" Type="http://schemas.openxmlformats.org/officeDocument/2006/relationships/oleObject" Target="../embeddings/oleObject185.bin"/><Relationship Id="rId7" Type="http://schemas.openxmlformats.org/officeDocument/2006/relationships/oleObject" Target="../embeddings/oleObject177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182.bin"/><Relationship Id="rId25" Type="http://schemas.openxmlformats.org/officeDocument/2006/relationships/oleObject" Target="../embeddings/oleObject18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29" Type="http://schemas.openxmlformats.org/officeDocument/2006/relationships/image" Target="../media/image44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179.bin"/><Relationship Id="rId24" Type="http://schemas.openxmlformats.org/officeDocument/2006/relationships/image" Target="../media/image21.wmf"/><Relationship Id="rId5" Type="http://schemas.openxmlformats.org/officeDocument/2006/relationships/oleObject" Target="../embeddings/oleObject176.bin"/><Relationship Id="rId15" Type="http://schemas.openxmlformats.org/officeDocument/2006/relationships/oleObject" Target="../embeddings/oleObject181.bin"/><Relationship Id="rId23" Type="http://schemas.openxmlformats.org/officeDocument/2006/relationships/oleObject" Target="../embeddings/oleObject187.bin"/><Relationship Id="rId28" Type="http://schemas.openxmlformats.org/officeDocument/2006/relationships/oleObject" Target="../embeddings/oleObject191.bin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184.bin"/><Relationship Id="rId31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178.bin"/><Relationship Id="rId14" Type="http://schemas.openxmlformats.org/officeDocument/2006/relationships/image" Target="../media/image40.wmf"/><Relationship Id="rId22" Type="http://schemas.openxmlformats.org/officeDocument/2006/relationships/oleObject" Target="../embeddings/oleObject186.bin"/><Relationship Id="rId27" Type="http://schemas.openxmlformats.org/officeDocument/2006/relationships/oleObject" Target="../embeddings/oleObject190.bin"/><Relationship Id="rId30" Type="http://schemas.openxmlformats.org/officeDocument/2006/relationships/oleObject" Target="../embeddings/oleObject192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198.bin"/><Relationship Id="rId18" Type="http://schemas.openxmlformats.org/officeDocument/2006/relationships/oleObject" Target="../embeddings/oleObject201.bin"/><Relationship Id="rId26" Type="http://schemas.openxmlformats.org/officeDocument/2006/relationships/oleObject" Target="../embeddings/oleObject207.bin"/><Relationship Id="rId3" Type="http://schemas.openxmlformats.org/officeDocument/2006/relationships/oleObject" Target="../embeddings/oleObject193.bin"/><Relationship Id="rId21" Type="http://schemas.openxmlformats.org/officeDocument/2006/relationships/oleObject" Target="../embeddings/oleObject203.bin"/><Relationship Id="rId7" Type="http://schemas.openxmlformats.org/officeDocument/2006/relationships/oleObject" Target="../embeddings/oleObject195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00.bin"/><Relationship Id="rId25" Type="http://schemas.openxmlformats.org/officeDocument/2006/relationships/oleObject" Target="../embeddings/oleObject20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29" Type="http://schemas.openxmlformats.org/officeDocument/2006/relationships/oleObject" Target="../embeddings/oleObject210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197.bin"/><Relationship Id="rId24" Type="http://schemas.openxmlformats.org/officeDocument/2006/relationships/image" Target="../media/image21.wmf"/><Relationship Id="rId32" Type="http://schemas.openxmlformats.org/officeDocument/2006/relationships/image" Target="../media/image48.wmf"/><Relationship Id="rId5" Type="http://schemas.openxmlformats.org/officeDocument/2006/relationships/oleObject" Target="../embeddings/oleObject194.bin"/><Relationship Id="rId15" Type="http://schemas.openxmlformats.org/officeDocument/2006/relationships/oleObject" Target="../embeddings/oleObject199.bin"/><Relationship Id="rId23" Type="http://schemas.openxmlformats.org/officeDocument/2006/relationships/oleObject" Target="../embeddings/oleObject205.bin"/><Relationship Id="rId28" Type="http://schemas.openxmlformats.org/officeDocument/2006/relationships/oleObject" Target="../embeddings/oleObject209.bin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202.bin"/><Relationship Id="rId31" Type="http://schemas.openxmlformats.org/officeDocument/2006/relationships/oleObject" Target="../embeddings/oleObject211.bin"/><Relationship Id="rId4" Type="http://schemas.openxmlformats.org/officeDocument/2006/relationships/image" Target="../media/image45.wmf"/><Relationship Id="rId9" Type="http://schemas.openxmlformats.org/officeDocument/2006/relationships/oleObject" Target="../embeddings/oleObject196.bin"/><Relationship Id="rId14" Type="http://schemas.openxmlformats.org/officeDocument/2006/relationships/image" Target="../media/image40.wmf"/><Relationship Id="rId22" Type="http://schemas.openxmlformats.org/officeDocument/2006/relationships/oleObject" Target="../embeddings/oleObject204.bin"/><Relationship Id="rId27" Type="http://schemas.openxmlformats.org/officeDocument/2006/relationships/oleObject" Target="../embeddings/oleObject208.bin"/><Relationship Id="rId30" Type="http://schemas.openxmlformats.org/officeDocument/2006/relationships/image" Target="../media/image44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217.bin"/><Relationship Id="rId18" Type="http://schemas.openxmlformats.org/officeDocument/2006/relationships/oleObject" Target="../embeddings/oleObject220.bin"/><Relationship Id="rId26" Type="http://schemas.openxmlformats.org/officeDocument/2006/relationships/oleObject" Target="../embeddings/oleObject226.bin"/><Relationship Id="rId3" Type="http://schemas.openxmlformats.org/officeDocument/2006/relationships/oleObject" Target="../embeddings/oleObject212.bin"/><Relationship Id="rId21" Type="http://schemas.openxmlformats.org/officeDocument/2006/relationships/oleObject" Target="../embeddings/oleObject222.bin"/><Relationship Id="rId7" Type="http://schemas.openxmlformats.org/officeDocument/2006/relationships/oleObject" Target="../embeddings/oleObject214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19.bin"/><Relationship Id="rId25" Type="http://schemas.openxmlformats.org/officeDocument/2006/relationships/oleObject" Target="../embeddings/oleObject2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29" Type="http://schemas.openxmlformats.org/officeDocument/2006/relationships/oleObject" Target="../embeddings/oleObject229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216.bin"/><Relationship Id="rId24" Type="http://schemas.openxmlformats.org/officeDocument/2006/relationships/image" Target="../media/image21.wmf"/><Relationship Id="rId32" Type="http://schemas.openxmlformats.org/officeDocument/2006/relationships/image" Target="../media/image48.wmf"/><Relationship Id="rId5" Type="http://schemas.openxmlformats.org/officeDocument/2006/relationships/oleObject" Target="../embeddings/oleObject213.bin"/><Relationship Id="rId15" Type="http://schemas.openxmlformats.org/officeDocument/2006/relationships/oleObject" Target="../embeddings/oleObject218.bin"/><Relationship Id="rId23" Type="http://schemas.openxmlformats.org/officeDocument/2006/relationships/oleObject" Target="../embeddings/oleObject224.bin"/><Relationship Id="rId28" Type="http://schemas.openxmlformats.org/officeDocument/2006/relationships/oleObject" Target="../embeddings/oleObject228.bin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221.bin"/><Relationship Id="rId31" Type="http://schemas.openxmlformats.org/officeDocument/2006/relationships/oleObject" Target="../embeddings/oleObject230.bin"/><Relationship Id="rId4" Type="http://schemas.openxmlformats.org/officeDocument/2006/relationships/image" Target="../media/image45.wmf"/><Relationship Id="rId9" Type="http://schemas.openxmlformats.org/officeDocument/2006/relationships/oleObject" Target="../embeddings/oleObject215.bin"/><Relationship Id="rId14" Type="http://schemas.openxmlformats.org/officeDocument/2006/relationships/image" Target="../media/image40.wmf"/><Relationship Id="rId22" Type="http://schemas.openxmlformats.org/officeDocument/2006/relationships/oleObject" Target="../embeddings/oleObject223.bin"/><Relationship Id="rId27" Type="http://schemas.openxmlformats.org/officeDocument/2006/relationships/oleObject" Target="../embeddings/oleObject227.bin"/><Relationship Id="rId30" Type="http://schemas.openxmlformats.org/officeDocument/2006/relationships/image" Target="../media/image4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236.bin"/><Relationship Id="rId18" Type="http://schemas.openxmlformats.org/officeDocument/2006/relationships/oleObject" Target="../embeddings/oleObject239.bin"/><Relationship Id="rId26" Type="http://schemas.openxmlformats.org/officeDocument/2006/relationships/oleObject" Target="../embeddings/oleObject245.bin"/><Relationship Id="rId3" Type="http://schemas.openxmlformats.org/officeDocument/2006/relationships/oleObject" Target="../embeddings/oleObject231.bin"/><Relationship Id="rId21" Type="http://schemas.openxmlformats.org/officeDocument/2006/relationships/oleObject" Target="../embeddings/oleObject241.bin"/><Relationship Id="rId7" Type="http://schemas.openxmlformats.org/officeDocument/2006/relationships/oleObject" Target="../embeddings/oleObject233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38.bin"/><Relationship Id="rId25" Type="http://schemas.openxmlformats.org/officeDocument/2006/relationships/oleObject" Target="../embeddings/oleObject2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29" Type="http://schemas.openxmlformats.org/officeDocument/2006/relationships/oleObject" Target="../embeddings/oleObject247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235.bin"/><Relationship Id="rId24" Type="http://schemas.openxmlformats.org/officeDocument/2006/relationships/image" Target="../media/image21.wmf"/><Relationship Id="rId5" Type="http://schemas.openxmlformats.org/officeDocument/2006/relationships/oleObject" Target="../embeddings/oleObject232.bin"/><Relationship Id="rId15" Type="http://schemas.openxmlformats.org/officeDocument/2006/relationships/oleObject" Target="../embeddings/oleObject237.bin"/><Relationship Id="rId23" Type="http://schemas.openxmlformats.org/officeDocument/2006/relationships/oleObject" Target="../embeddings/oleObject243.bin"/><Relationship Id="rId28" Type="http://schemas.openxmlformats.org/officeDocument/2006/relationships/image" Target="../media/image44.wmf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240.bin"/><Relationship Id="rId31" Type="http://schemas.openxmlformats.org/officeDocument/2006/relationships/oleObject" Target="../embeddings/oleObject248.bin"/><Relationship Id="rId4" Type="http://schemas.openxmlformats.org/officeDocument/2006/relationships/image" Target="../media/image45.wmf"/><Relationship Id="rId9" Type="http://schemas.openxmlformats.org/officeDocument/2006/relationships/oleObject" Target="../embeddings/oleObject234.bin"/><Relationship Id="rId14" Type="http://schemas.openxmlformats.org/officeDocument/2006/relationships/image" Target="../media/image40.wmf"/><Relationship Id="rId22" Type="http://schemas.openxmlformats.org/officeDocument/2006/relationships/oleObject" Target="../embeddings/oleObject242.bin"/><Relationship Id="rId27" Type="http://schemas.openxmlformats.org/officeDocument/2006/relationships/oleObject" Target="../embeddings/oleObject246.bin"/><Relationship Id="rId30" Type="http://schemas.openxmlformats.org/officeDocument/2006/relationships/image" Target="../media/image48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254.bin"/><Relationship Id="rId18" Type="http://schemas.openxmlformats.org/officeDocument/2006/relationships/oleObject" Target="../embeddings/oleObject257.bin"/><Relationship Id="rId26" Type="http://schemas.openxmlformats.org/officeDocument/2006/relationships/oleObject" Target="../embeddings/oleObject263.bin"/><Relationship Id="rId3" Type="http://schemas.openxmlformats.org/officeDocument/2006/relationships/oleObject" Target="../embeddings/oleObject249.bin"/><Relationship Id="rId21" Type="http://schemas.openxmlformats.org/officeDocument/2006/relationships/oleObject" Target="../embeddings/oleObject259.bin"/><Relationship Id="rId7" Type="http://schemas.openxmlformats.org/officeDocument/2006/relationships/oleObject" Target="../embeddings/oleObject251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56.bin"/><Relationship Id="rId25" Type="http://schemas.openxmlformats.org/officeDocument/2006/relationships/oleObject" Target="../embeddings/oleObject2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29" Type="http://schemas.openxmlformats.org/officeDocument/2006/relationships/image" Target="../media/image48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253.bin"/><Relationship Id="rId24" Type="http://schemas.openxmlformats.org/officeDocument/2006/relationships/image" Target="../media/image21.wmf"/><Relationship Id="rId5" Type="http://schemas.openxmlformats.org/officeDocument/2006/relationships/oleObject" Target="../embeddings/oleObject250.bin"/><Relationship Id="rId15" Type="http://schemas.openxmlformats.org/officeDocument/2006/relationships/oleObject" Target="../embeddings/oleObject255.bin"/><Relationship Id="rId23" Type="http://schemas.openxmlformats.org/officeDocument/2006/relationships/oleObject" Target="../embeddings/oleObject261.bin"/><Relationship Id="rId28" Type="http://schemas.openxmlformats.org/officeDocument/2006/relationships/oleObject" Target="../embeddings/oleObject264.bin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258.bin"/><Relationship Id="rId4" Type="http://schemas.openxmlformats.org/officeDocument/2006/relationships/image" Target="../media/image45.wmf"/><Relationship Id="rId9" Type="http://schemas.openxmlformats.org/officeDocument/2006/relationships/oleObject" Target="../embeddings/oleObject252.bin"/><Relationship Id="rId14" Type="http://schemas.openxmlformats.org/officeDocument/2006/relationships/image" Target="../media/image40.wmf"/><Relationship Id="rId22" Type="http://schemas.openxmlformats.org/officeDocument/2006/relationships/oleObject" Target="../embeddings/oleObject260.bin"/><Relationship Id="rId27" Type="http://schemas.openxmlformats.org/officeDocument/2006/relationships/image" Target="../media/image44.wmf"/><Relationship Id="rId30" Type="http://schemas.openxmlformats.org/officeDocument/2006/relationships/oleObject" Target="../embeddings/oleObject265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271.bin"/><Relationship Id="rId18" Type="http://schemas.openxmlformats.org/officeDocument/2006/relationships/oleObject" Target="../embeddings/oleObject274.bin"/><Relationship Id="rId26" Type="http://schemas.openxmlformats.org/officeDocument/2006/relationships/oleObject" Target="../embeddings/oleObject280.bin"/><Relationship Id="rId3" Type="http://schemas.openxmlformats.org/officeDocument/2006/relationships/oleObject" Target="../embeddings/oleObject266.bin"/><Relationship Id="rId21" Type="http://schemas.openxmlformats.org/officeDocument/2006/relationships/oleObject" Target="../embeddings/oleObject276.bin"/><Relationship Id="rId7" Type="http://schemas.openxmlformats.org/officeDocument/2006/relationships/oleObject" Target="../embeddings/oleObject268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73.bin"/><Relationship Id="rId25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29" Type="http://schemas.openxmlformats.org/officeDocument/2006/relationships/image" Target="../media/image21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270.bin"/><Relationship Id="rId24" Type="http://schemas.openxmlformats.org/officeDocument/2006/relationships/oleObject" Target="../embeddings/oleObject279.bin"/><Relationship Id="rId5" Type="http://schemas.openxmlformats.org/officeDocument/2006/relationships/oleObject" Target="../embeddings/oleObject267.bin"/><Relationship Id="rId15" Type="http://schemas.openxmlformats.org/officeDocument/2006/relationships/oleObject" Target="../embeddings/oleObject272.bin"/><Relationship Id="rId23" Type="http://schemas.openxmlformats.org/officeDocument/2006/relationships/oleObject" Target="../embeddings/oleObject278.bin"/><Relationship Id="rId28" Type="http://schemas.openxmlformats.org/officeDocument/2006/relationships/oleObject" Target="../embeddings/oleObject281.bin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275.bin"/><Relationship Id="rId4" Type="http://schemas.openxmlformats.org/officeDocument/2006/relationships/image" Target="../media/image45.wmf"/><Relationship Id="rId9" Type="http://schemas.openxmlformats.org/officeDocument/2006/relationships/oleObject" Target="../embeddings/oleObject269.bin"/><Relationship Id="rId14" Type="http://schemas.openxmlformats.org/officeDocument/2006/relationships/image" Target="../media/image40.wmf"/><Relationship Id="rId22" Type="http://schemas.openxmlformats.org/officeDocument/2006/relationships/oleObject" Target="../embeddings/oleObject277.bin"/><Relationship Id="rId27" Type="http://schemas.openxmlformats.org/officeDocument/2006/relationships/image" Target="../media/image48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287.bin"/><Relationship Id="rId18" Type="http://schemas.openxmlformats.org/officeDocument/2006/relationships/oleObject" Target="../embeddings/oleObject290.bin"/><Relationship Id="rId3" Type="http://schemas.openxmlformats.org/officeDocument/2006/relationships/oleObject" Target="../embeddings/oleObject282.bin"/><Relationship Id="rId21" Type="http://schemas.openxmlformats.org/officeDocument/2006/relationships/image" Target="../media/image48.wmf"/><Relationship Id="rId7" Type="http://schemas.openxmlformats.org/officeDocument/2006/relationships/oleObject" Target="../embeddings/oleObject284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28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.wmf"/><Relationship Id="rId20" Type="http://schemas.openxmlformats.org/officeDocument/2006/relationships/oleObject" Target="../embeddings/oleObject291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286.bin"/><Relationship Id="rId5" Type="http://schemas.openxmlformats.org/officeDocument/2006/relationships/oleObject" Target="../embeddings/oleObject283.bin"/><Relationship Id="rId15" Type="http://schemas.openxmlformats.org/officeDocument/2006/relationships/oleObject" Target="../embeddings/oleObject288.bin"/><Relationship Id="rId10" Type="http://schemas.openxmlformats.org/officeDocument/2006/relationships/image" Target="../media/image47.wmf"/><Relationship Id="rId19" Type="http://schemas.openxmlformats.org/officeDocument/2006/relationships/image" Target="../media/image4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285.bin"/><Relationship Id="rId14" Type="http://schemas.openxmlformats.org/officeDocument/2006/relationships/image" Target="../media/image24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297.bin"/><Relationship Id="rId18" Type="http://schemas.openxmlformats.org/officeDocument/2006/relationships/oleObject" Target="../embeddings/oleObject300.bin"/><Relationship Id="rId3" Type="http://schemas.openxmlformats.org/officeDocument/2006/relationships/oleObject" Target="../embeddings/oleObject292.bin"/><Relationship Id="rId21" Type="http://schemas.openxmlformats.org/officeDocument/2006/relationships/image" Target="../media/image48.wmf"/><Relationship Id="rId7" Type="http://schemas.openxmlformats.org/officeDocument/2006/relationships/oleObject" Target="../embeddings/oleObject294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29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.wmf"/><Relationship Id="rId20" Type="http://schemas.openxmlformats.org/officeDocument/2006/relationships/oleObject" Target="../embeddings/oleObject301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296.bin"/><Relationship Id="rId5" Type="http://schemas.openxmlformats.org/officeDocument/2006/relationships/oleObject" Target="../embeddings/oleObject293.bin"/><Relationship Id="rId15" Type="http://schemas.openxmlformats.org/officeDocument/2006/relationships/oleObject" Target="../embeddings/oleObject298.bin"/><Relationship Id="rId10" Type="http://schemas.openxmlformats.org/officeDocument/2006/relationships/image" Target="../media/image47.wmf"/><Relationship Id="rId19" Type="http://schemas.openxmlformats.org/officeDocument/2006/relationships/image" Target="../media/image44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295.bin"/><Relationship Id="rId14" Type="http://schemas.openxmlformats.org/officeDocument/2006/relationships/image" Target="../media/image24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307.bin"/><Relationship Id="rId18" Type="http://schemas.openxmlformats.org/officeDocument/2006/relationships/oleObject" Target="../embeddings/oleObject310.bin"/><Relationship Id="rId26" Type="http://schemas.openxmlformats.org/officeDocument/2006/relationships/image" Target="../media/image21.wmf"/><Relationship Id="rId3" Type="http://schemas.openxmlformats.org/officeDocument/2006/relationships/oleObject" Target="../embeddings/oleObject302.bin"/><Relationship Id="rId21" Type="http://schemas.openxmlformats.org/officeDocument/2006/relationships/oleObject" Target="../embeddings/oleObject312.bin"/><Relationship Id="rId7" Type="http://schemas.openxmlformats.org/officeDocument/2006/relationships/oleObject" Target="../embeddings/oleObject304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309.bin"/><Relationship Id="rId25" Type="http://schemas.openxmlformats.org/officeDocument/2006/relationships/oleObject" Target="../embeddings/oleObject3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20" Type="http://schemas.openxmlformats.org/officeDocument/2006/relationships/oleObject" Target="../embeddings/oleObject311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306.bin"/><Relationship Id="rId24" Type="http://schemas.openxmlformats.org/officeDocument/2006/relationships/image" Target="../media/image48.wmf"/><Relationship Id="rId5" Type="http://schemas.openxmlformats.org/officeDocument/2006/relationships/oleObject" Target="../embeddings/oleObject303.bin"/><Relationship Id="rId15" Type="http://schemas.openxmlformats.org/officeDocument/2006/relationships/oleObject" Target="../embeddings/oleObject308.bin"/><Relationship Id="rId23" Type="http://schemas.openxmlformats.org/officeDocument/2006/relationships/oleObject" Target="../embeddings/oleObject313.bin"/><Relationship Id="rId10" Type="http://schemas.openxmlformats.org/officeDocument/2006/relationships/image" Target="../media/image23.wmf"/><Relationship Id="rId19" Type="http://schemas.openxmlformats.org/officeDocument/2006/relationships/image" Target="../media/image28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305.bin"/><Relationship Id="rId14" Type="http://schemas.openxmlformats.org/officeDocument/2006/relationships/image" Target="../media/image40.wmf"/><Relationship Id="rId22" Type="http://schemas.openxmlformats.org/officeDocument/2006/relationships/image" Target="../media/image44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320.bin"/><Relationship Id="rId18" Type="http://schemas.openxmlformats.org/officeDocument/2006/relationships/oleObject" Target="../embeddings/oleObject323.bin"/><Relationship Id="rId26" Type="http://schemas.openxmlformats.org/officeDocument/2006/relationships/image" Target="../media/image21.wmf"/><Relationship Id="rId3" Type="http://schemas.openxmlformats.org/officeDocument/2006/relationships/oleObject" Target="../embeddings/oleObject315.bin"/><Relationship Id="rId21" Type="http://schemas.openxmlformats.org/officeDocument/2006/relationships/oleObject" Target="../embeddings/oleObject325.bin"/><Relationship Id="rId7" Type="http://schemas.openxmlformats.org/officeDocument/2006/relationships/oleObject" Target="../embeddings/oleObject317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322.bin"/><Relationship Id="rId25" Type="http://schemas.openxmlformats.org/officeDocument/2006/relationships/oleObject" Target="../embeddings/oleObject3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20" Type="http://schemas.openxmlformats.org/officeDocument/2006/relationships/oleObject" Target="../embeddings/oleObject324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319.bin"/><Relationship Id="rId24" Type="http://schemas.openxmlformats.org/officeDocument/2006/relationships/image" Target="../media/image48.wmf"/><Relationship Id="rId5" Type="http://schemas.openxmlformats.org/officeDocument/2006/relationships/oleObject" Target="../embeddings/oleObject316.bin"/><Relationship Id="rId15" Type="http://schemas.openxmlformats.org/officeDocument/2006/relationships/oleObject" Target="../embeddings/oleObject321.bin"/><Relationship Id="rId23" Type="http://schemas.openxmlformats.org/officeDocument/2006/relationships/oleObject" Target="../embeddings/oleObject326.bin"/><Relationship Id="rId10" Type="http://schemas.openxmlformats.org/officeDocument/2006/relationships/image" Target="../media/image23.wmf"/><Relationship Id="rId19" Type="http://schemas.openxmlformats.org/officeDocument/2006/relationships/image" Target="../media/image28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318.bin"/><Relationship Id="rId14" Type="http://schemas.openxmlformats.org/officeDocument/2006/relationships/image" Target="../media/image40.wmf"/><Relationship Id="rId22" Type="http://schemas.openxmlformats.org/officeDocument/2006/relationships/image" Target="../media/image44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333.bin"/><Relationship Id="rId18" Type="http://schemas.openxmlformats.org/officeDocument/2006/relationships/oleObject" Target="../embeddings/oleObject336.bin"/><Relationship Id="rId26" Type="http://schemas.openxmlformats.org/officeDocument/2006/relationships/image" Target="../media/image21.wmf"/><Relationship Id="rId3" Type="http://schemas.openxmlformats.org/officeDocument/2006/relationships/oleObject" Target="../embeddings/oleObject328.bin"/><Relationship Id="rId21" Type="http://schemas.openxmlformats.org/officeDocument/2006/relationships/oleObject" Target="../embeddings/oleObject338.bin"/><Relationship Id="rId7" Type="http://schemas.openxmlformats.org/officeDocument/2006/relationships/oleObject" Target="../embeddings/oleObject330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335.bin"/><Relationship Id="rId25" Type="http://schemas.openxmlformats.org/officeDocument/2006/relationships/oleObject" Target="../embeddings/oleObject34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20" Type="http://schemas.openxmlformats.org/officeDocument/2006/relationships/oleObject" Target="../embeddings/oleObject337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332.bin"/><Relationship Id="rId24" Type="http://schemas.openxmlformats.org/officeDocument/2006/relationships/image" Target="../media/image48.wmf"/><Relationship Id="rId5" Type="http://schemas.openxmlformats.org/officeDocument/2006/relationships/oleObject" Target="../embeddings/oleObject329.bin"/><Relationship Id="rId15" Type="http://schemas.openxmlformats.org/officeDocument/2006/relationships/oleObject" Target="../embeddings/oleObject334.bin"/><Relationship Id="rId23" Type="http://schemas.openxmlformats.org/officeDocument/2006/relationships/oleObject" Target="../embeddings/oleObject339.bin"/><Relationship Id="rId10" Type="http://schemas.openxmlformats.org/officeDocument/2006/relationships/image" Target="../media/image23.wmf"/><Relationship Id="rId19" Type="http://schemas.openxmlformats.org/officeDocument/2006/relationships/image" Target="../media/image28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331.bin"/><Relationship Id="rId14" Type="http://schemas.openxmlformats.org/officeDocument/2006/relationships/image" Target="../media/image40.wmf"/><Relationship Id="rId22" Type="http://schemas.openxmlformats.org/officeDocument/2006/relationships/image" Target="../media/image44.wmf"/><Relationship Id="rId27" Type="http://schemas.openxmlformats.org/officeDocument/2006/relationships/oleObject" Target="../embeddings/oleObject341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347.bin"/><Relationship Id="rId18" Type="http://schemas.openxmlformats.org/officeDocument/2006/relationships/oleObject" Target="../embeddings/oleObject350.bin"/><Relationship Id="rId26" Type="http://schemas.openxmlformats.org/officeDocument/2006/relationships/image" Target="../media/image21.wmf"/><Relationship Id="rId3" Type="http://schemas.openxmlformats.org/officeDocument/2006/relationships/oleObject" Target="../embeddings/oleObject342.bin"/><Relationship Id="rId21" Type="http://schemas.openxmlformats.org/officeDocument/2006/relationships/oleObject" Target="../embeddings/oleObject352.bin"/><Relationship Id="rId7" Type="http://schemas.openxmlformats.org/officeDocument/2006/relationships/oleObject" Target="../embeddings/oleObject344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349.bin"/><Relationship Id="rId25" Type="http://schemas.openxmlformats.org/officeDocument/2006/relationships/oleObject" Target="../embeddings/oleObject35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20" Type="http://schemas.openxmlformats.org/officeDocument/2006/relationships/oleObject" Target="../embeddings/oleObject351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346.bin"/><Relationship Id="rId24" Type="http://schemas.openxmlformats.org/officeDocument/2006/relationships/image" Target="../media/image48.wmf"/><Relationship Id="rId5" Type="http://schemas.openxmlformats.org/officeDocument/2006/relationships/oleObject" Target="../embeddings/oleObject343.bin"/><Relationship Id="rId15" Type="http://schemas.openxmlformats.org/officeDocument/2006/relationships/oleObject" Target="../embeddings/oleObject348.bin"/><Relationship Id="rId23" Type="http://schemas.openxmlformats.org/officeDocument/2006/relationships/oleObject" Target="../embeddings/oleObject353.bin"/><Relationship Id="rId28" Type="http://schemas.openxmlformats.org/officeDocument/2006/relationships/oleObject" Target="../embeddings/oleObject356.bin"/><Relationship Id="rId10" Type="http://schemas.openxmlformats.org/officeDocument/2006/relationships/image" Target="../media/image23.wmf"/><Relationship Id="rId19" Type="http://schemas.openxmlformats.org/officeDocument/2006/relationships/image" Target="../media/image28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345.bin"/><Relationship Id="rId14" Type="http://schemas.openxmlformats.org/officeDocument/2006/relationships/image" Target="../media/image40.wmf"/><Relationship Id="rId22" Type="http://schemas.openxmlformats.org/officeDocument/2006/relationships/image" Target="../media/image44.wmf"/><Relationship Id="rId27" Type="http://schemas.openxmlformats.org/officeDocument/2006/relationships/oleObject" Target="../embeddings/oleObject35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362.bin"/><Relationship Id="rId18" Type="http://schemas.openxmlformats.org/officeDocument/2006/relationships/oleObject" Target="../embeddings/oleObject365.bin"/><Relationship Id="rId26" Type="http://schemas.openxmlformats.org/officeDocument/2006/relationships/image" Target="../media/image21.wmf"/><Relationship Id="rId3" Type="http://schemas.openxmlformats.org/officeDocument/2006/relationships/oleObject" Target="../embeddings/oleObject357.bin"/><Relationship Id="rId21" Type="http://schemas.openxmlformats.org/officeDocument/2006/relationships/oleObject" Target="../embeddings/oleObject367.bin"/><Relationship Id="rId7" Type="http://schemas.openxmlformats.org/officeDocument/2006/relationships/oleObject" Target="../embeddings/oleObject359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364.bin"/><Relationship Id="rId25" Type="http://schemas.openxmlformats.org/officeDocument/2006/relationships/oleObject" Target="../embeddings/oleObject36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20" Type="http://schemas.openxmlformats.org/officeDocument/2006/relationships/oleObject" Target="../embeddings/oleObject366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361.bin"/><Relationship Id="rId24" Type="http://schemas.openxmlformats.org/officeDocument/2006/relationships/image" Target="../media/image48.wmf"/><Relationship Id="rId5" Type="http://schemas.openxmlformats.org/officeDocument/2006/relationships/oleObject" Target="../embeddings/oleObject358.bin"/><Relationship Id="rId15" Type="http://schemas.openxmlformats.org/officeDocument/2006/relationships/oleObject" Target="../embeddings/oleObject363.bin"/><Relationship Id="rId23" Type="http://schemas.openxmlformats.org/officeDocument/2006/relationships/oleObject" Target="../embeddings/oleObject368.bin"/><Relationship Id="rId28" Type="http://schemas.openxmlformats.org/officeDocument/2006/relationships/oleObject" Target="../embeddings/oleObject371.bin"/><Relationship Id="rId10" Type="http://schemas.openxmlformats.org/officeDocument/2006/relationships/image" Target="../media/image23.wmf"/><Relationship Id="rId19" Type="http://schemas.openxmlformats.org/officeDocument/2006/relationships/image" Target="../media/image28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360.bin"/><Relationship Id="rId14" Type="http://schemas.openxmlformats.org/officeDocument/2006/relationships/image" Target="../media/image40.wmf"/><Relationship Id="rId22" Type="http://schemas.openxmlformats.org/officeDocument/2006/relationships/image" Target="../media/image44.wmf"/><Relationship Id="rId27" Type="http://schemas.openxmlformats.org/officeDocument/2006/relationships/oleObject" Target="../embeddings/oleObject370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377.bin"/><Relationship Id="rId18" Type="http://schemas.openxmlformats.org/officeDocument/2006/relationships/oleObject" Target="../embeddings/oleObject380.bin"/><Relationship Id="rId26" Type="http://schemas.openxmlformats.org/officeDocument/2006/relationships/image" Target="../media/image21.wmf"/><Relationship Id="rId3" Type="http://schemas.openxmlformats.org/officeDocument/2006/relationships/oleObject" Target="../embeddings/oleObject372.bin"/><Relationship Id="rId21" Type="http://schemas.openxmlformats.org/officeDocument/2006/relationships/oleObject" Target="../embeddings/oleObject382.bin"/><Relationship Id="rId7" Type="http://schemas.openxmlformats.org/officeDocument/2006/relationships/oleObject" Target="../embeddings/oleObject374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379.bin"/><Relationship Id="rId25" Type="http://schemas.openxmlformats.org/officeDocument/2006/relationships/oleObject" Target="../embeddings/oleObject38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20" Type="http://schemas.openxmlformats.org/officeDocument/2006/relationships/oleObject" Target="../embeddings/oleObject381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376.bin"/><Relationship Id="rId24" Type="http://schemas.openxmlformats.org/officeDocument/2006/relationships/image" Target="../media/image48.wmf"/><Relationship Id="rId5" Type="http://schemas.openxmlformats.org/officeDocument/2006/relationships/oleObject" Target="../embeddings/oleObject373.bin"/><Relationship Id="rId15" Type="http://schemas.openxmlformats.org/officeDocument/2006/relationships/oleObject" Target="../embeddings/oleObject378.bin"/><Relationship Id="rId23" Type="http://schemas.openxmlformats.org/officeDocument/2006/relationships/oleObject" Target="../embeddings/oleObject383.bin"/><Relationship Id="rId28" Type="http://schemas.openxmlformats.org/officeDocument/2006/relationships/oleObject" Target="../embeddings/oleObject386.bin"/><Relationship Id="rId10" Type="http://schemas.openxmlformats.org/officeDocument/2006/relationships/image" Target="../media/image23.wmf"/><Relationship Id="rId19" Type="http://schemas.openxmlformats.org/officeDocument/2006/relationships/image" Target="../media/image28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375.bin"/><Relationship Id="rId14" Type="http://schemas.openxmlformats.org/officeDocument/2006/relationships/image" Target="../media/image40.wmf"/><Relationship Id="rId22" Type="http://schemas.openxmlformats.org/officeDocument/2006/relationships/image" Target="../media/image44.wmf"/><Relationship Id="rId27" Type="http://schemas.openxmlformats.org/officeDocument/2006/relationships/oleObject" Target="../embeddings/oleObject385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392.bin"/><Relationship Id="rId18" Type="http://schemas.openxmlformats.org/officeDocument/2006/relationships/oleObject" Target="../embeddings/oleObject395.bin"/><Relationship Id="rId3" Type="http://schemas.openxmlformats.org/officeDocument/2006/relationships/oleObject" Target="../embeddings/oleObject387.bin"/><Relationship Id="rId21" Type="http://schemas.openxmlformats.org/officeDocument/2006/relationships/image" Target="../media/image48.wmf"/><Relationship Id="rId7" Type="http://schemas.openxmlformats.org/officeDocument/2006/relationships/oleObject" Target="../embeddings/oleObject389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39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.wmf"/><Relationship Id="rId20" Type="http://schemas.openxmlformats.org/officeDocument/2006/relationships/oleObject" Target="../embeddings/oleObject396.bin"/><Relationship Id="rId1" Type="http://schemas.openxmlformats.org/officeDocument/2006/relationships/vmlDrawing" Target="../drawings/vmlDrawing29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391.bin"/><Relationship Id="rId5" Type="http://schemas.openxmlformats.org/officeDocument/2006/relationships/oleObject" Target="../embeddings/oleObject388.bin"/><Relationship Id="rId15" Type="http://schemas.openxmlformats.org/officeDocument/2006/relationships/oleObject" Target="../embeddings/oleObject393.bin"/><Relationship Id="rId10" Type="http://schemas.openxmlformats.org/officeDocument/2006/relationships/image" Target="../media/image47.wmf"/><Relationship Id="rId19" Type="http://schemas.openxmlformats.org/officeDocument/2006/relationships/image" Target="../media/image44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390.bin"/><Relationship Id="rId14" Type="http://schemas.openxmlformats.org/officeDocument/2006/relationships/image" Target="../media/image24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402.bin"/><Relationship Id="rId18" Type="http://schemas.openxmlformats.org/officeDocument/2006/relationships/image" Target="../media/image49.wmf"/><Relationship Id="rId3" Type="http://schemas.openxmlformats.org/officeDocument/2006/relationships/oleObject" Target="../embeddings/oleObject397.bin"/><Relationship Id="rId7" Type="http://schemas.openxmlformats.org/officeDocument/2006/relationships/oleObject" Target="../embeddings/oleObject399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40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5.wmf"/><Relationship Id="rId20" Type="http://schemas.openxmlformats.org/officeDocument/2006/relationships/image" Target="../media/image56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401.bin"/><Relationship Id="rId5" Type="http://schemas.openxmlformats.org/officeDocument/2006/relationships/oleObject" Target="../embeddings/oleObject398.bin"/><Relationship Id="rId15" Type="http://schemas.openxmlformats.org/officeDocument/2006/relationships/oleObject" Target="../embeddings/oleObject403.bin"/><Relationship Id="rId10" Type="http://schemas.openxmlformats.org/officeDocument/2006/relationships/image" Target="../media/image54.wmf"/><Relationship Id="rId19" Type="http://schemas.openxmlformats.org/officeDocument/2006/relationships/oleObject" Target="../embeddings/oleObject405.bin"/><Relationship Id="rId4" Type="http://schemas.openxmlformats.org/officeDocument/2006/relationships/image" Target="../media/image48.wmf"/><Relationship Id="rId9" Type="http://schemas.openxmlformats.org/officeDocument/2006/relationships/oleObject" Target="../embeddings/oleObject400.bin"/><Relationship Id="rId14" Type="http://schemas.openxmlformats.org/officeDocument/2006/relationships/image" Target="../media/image47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411.bin"/><Relationship Id="rId18" Type="http://schemas.openxmlformats.org/officeDocument/2006/relationships/image" Target="../media/image55.wmf"/><Relationship Id="rId3" Type="http://schemas.openxmlformats.org/officeDocument/2006/relationships/oleObject" Target="../embeddings/oleObject406.bin"/><Relationship Id="rId7" Type="http://schemas.openxmlformats.org/officeDocument/2006/relationships/oleObject" Target="../embeddings/oleObject408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413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7.wmf"/><Relationship Id="rId20" Type="http://schemas.openxmlformats.org/officeDocument/2006/relationships/image" Target="../media/image58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410.bin"/><Relationship Id="rId5" Type="http://schemas.openxmlformats.org/officeDocument/2006/relationships/oleObject" Target="../embeddings/oleObject407.bin"/><Relationship Id="rId15" Type="http://schemas.openxmlformats.org/officeDocument/2006/relationships/oleObject" Target="../embeddings/oleObject412.bin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414.bin"/><Relationship Id="rId4" Type="http://schemas.openxmlformats.org/officeDocument/2006/relationships/image" Target="../media/image57.wmf"/><Relationship Id="rId9" Type="http://schemas.openxmlformats.org/officeDocument/2006/relationships/oleObject" Target="../embeddings/oleObject409.bin"/><Relationship Id="rId14" Type="http://schemas.openxmlformats.org/officeDocument/2006/relationships/image" Target="../media/image44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420.bin"/><Relationship Id="rId18" Type="http://schemas.openxmlformats.org/officeDocument/2006/relationships/image" Target="../media/image55.wmf"/><Relationship Id="rId3" Type="http://schemas.openxmlformats.org/officeDocument/2006/relationships/oleObject" Target="../embeddings/oleObject415.bin"/><Relationship Id="rId21" Type="http://schemas.openxmlformats.org/officeDocument/2006/relationships/oleObject" Target="../embeddings/oleObject424.bin"/><Relationship Id="rId7" Type="http://schemas.openxmlformats.org/officeDocument/2006/relationships/oleObject" Target="../embeddings/oleObject417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4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419.bin"/><Relationship Id="rId24" Type="http://schemas.openxmlformats.org/officeDocument/2006/relationships/oleObject" Target="../embeddings/oleObject426.bin"/><Relationship Id="rId5" Type="http://schemas.openxmlformats.org/officeDocument/2006/relationships/oleObject" Target="../embeddings/oleObject416.bin"/><Relationship Id="rId15" Type="http://schemas.openxmlformats.org/officeDocument/2006/relationships/oleObject" Target="../embeddings/oleObject421.bin"/><Relationship Id="rId23" Type="http://schemas.openxmlformats.org/officeDocument/2006/relationships/image" Target="../media/image28.wmf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423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418.bin"/><Relationship Id="rId14" Type="http://schemas.openxmlformats.org/officeDocument/2006/relationships/image" Target="../media/image44.wmf"/><Relationship Id="rId22" Type="http://schemas.openxmlformats.org/officeDocument/2006/relationships/oleObject" Target="../embeddings/oleObject425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0.bin"/><Relationship Id="rId13" Type="http://schemas.openxmlformats.org/officeDocument/2006/relationships/image" Target="../media/image23.wmf"/><Relationship Id="rId18" Type="http://schemas.openxmlformats.org/officeDocument/2006/relationships/oleObject" Target="../embeddings/oleObject435.bin"/><Relationship Id="rId3" Type="http://schemas.openxmlformats.org/officeDocument/2006/relationships/oleObject" Target="../embeddings/oleObject427.bin"/><Relationship Id="rId21" Type="http://schemas.openxmlformats.org/officeDocument/2006/relationships/image" Target="../media/image47.wmf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432.bin"/><Relationship Id="rId17" Type="http://schemas.openxmlformats.org/officeDocument/2006/relationships/image" Target="../media/image54.wmf"/><Relationship Id="rId25" Type="http://schemas.openxmlformats.org/officeDocument/2006/relationships/oleObject" Target="../embeddings/oleObject43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34.bin"/><Relationship Id="rId20" Type="http://schemas.openxmlformats.org/officeDocument/2006/relationships/oleObject" Target="../embeddings/oleObject436.bin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429.bin"/><Relationship Id="rId11" Type="http://schemas.openxmlformats.org/officeDocument/2006/relationships/image" Target="../media/image48.wmf"/><Relationship Id="rId24" Type="http://schemas.openxmlformats.org/officeDocument/2006/relationships/oleObject" Target="../embeddings/oleObject438.bin"/><Relationship Id="rId5" Type="http://schemas.openxmlformats.org/officeDocument/2006/relationships/oleObject" Target="../embeddings/oleObject428.bin"/><Relationship Id="rId15" Type="http://schemas.openxmlformats.org/officeDocument/2006/relationships/image" Target="../media/image24.wmf"/><Relationship Id="rId23" Type="http://schemas.openxmlformats.org/officeDocument/2006/relationships/image" Target="../media/image55.wmf"/><Relationship Id="rId10" Type="http://schemas.openxmlformats.org/officeDocument/2006/relationships/oleObject" Target="../embeddings/oleObject431.bin"/><Relationship Id="rId19" Type="http://schemas.openxmlformats.org/officeDocument/2006/relationships/image" Target="../media/image44.wmf"/><Relationship Id="rId4" Type="http://schemas.openxmlformats.org/officeDocument/2006/relationships/image" Target="../media/image26.wmf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433.bin"/><Relationship Id="rId22" Type="http://schemas.openxmlformats.org/officeDocument/2006/relationships/oleObject" Target="../embeddings/oleObject437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445.bin"/><Relationship Id="rId18" Type="http://schemas.openxmlformats.org/officeDocument/2006/relationships/image" Target="../media/image55.wmf"/><Relationship Id="rId26" Type="http://schemas.openxmlformats.org/officeDocument/2006/relationships/oleObject" Target="../embeddings/oleObject453.bin"/><Relationship Id="rId3" Type="http://schemas.openxmlformats.org/officeDocument/2006/relationships/oleObject" Target="../embeddings/oleObject440.bin"/><Relationship Id="rId21" Type="http://schemas.openxmlformats.org/officeDocument/2006/relationships/oleObject" Target="../embeddings/oleObject449.bin"/><Relationship Id="rId7" Type="http://schemas.openxmlformats.org/officeDocument/2006/relationships/oleObject" Target="../embeddings/oleObject442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447.bin"/><Relationship Id="rId25" Type="http://schemas.openxmlformats.org/officeDocument/2006/relationships/oleObject" Target="../embeddings/oleObject4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444.bin"/><Relationship Id="rId24" Type="http://schemas.openxmlformats.org/officeDocument/2006/relationships/image" Target="../media/image28.wmf"/><Relationship Id="rId5" Type="http://schemas.openxmlformats.org/officeDocument/2006/relationships/oleObject" Target="../embeddings/oleObject441.bin"/><Relationship Id="rId15" Type="http://schemas.openxmlformats.org/officeDocument/2006/relationships/oleObject" Target="../embeddings/oleObject446.bin"/><Relationship Id="rId23" Type="http://schemas.openxmlformats.org/officeDocument/2006/relationships/oleObject" Target="../embeddings/oleObject451.bin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448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443.bin"/><Relationship Id="rId14" Type="http://schemas.openxmlformats.org/officeDocument/2006/relationships/image" Target="../media/image44.wmf"/><Relationship Id="rId22" Type="http://schemas.openxmlformats.org/officeDocument/2006/relationships/oleObject" Target="../embeddings/oleObject450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459.bin"/><Relationship Id="rId18" Type="http://schemas.openxmlformats.org/officeDocument/2006/relationships/image" Target="../media/image55.wmf"/><Relationship Id="rId26" Type="http://schemas.openxmlformats.org/officeDocument/2006/relationships/oleObject" Target="../embeddings/oleObject467.bin"/><Relationship Id="rId3" Type="http://schemas.openxmlformats.org/officeDocument/2006/relationships/oleObject" Target="../embeddings/oleObject454.bin"/><Relationship Id="rId21" Type="http://schemas.openxmlformats.org/officeDocument/2006/relationships/oleObject" Target="../embeddings/oleObject463.bin"/><Relationship Id="rId7" Type="http://schemas.openxmlformats.org/officeDocument/2006/relationships/oleObject" Target="../embeddings/oleObject456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461.bin"/><Relationship Id="rId25" Type="http://schemas.openxmlformats.org/officeDocument/2006/relationships/oleObject" Target="../embeddings/oleObject46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458.bin"/><Relationship Id="rId24" Type="http://schemas.openxmlformats.org/officeDocument/2006/relationships/image" Target="../media/image28.wmf"/><Relationship Id="rId5" Type="http://schemas.openxmlformats.org/officeDocument/2006/relationships/oleObject" Target="../embeddings/oleObject455.bin"/><Relationship Id="rId15" Type="http://schemas.openxmlformats.org/officeDocument/2006/relationships/oleObject" Target="../embeddings/oleObject460.bin"/><Relationship Id="rId23" Type="http://schemas.openxmlformats.org/officeDocument/2006/relationships/oleObject" Target="../embeddings/oleObject465.bin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462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457.bin"/><Relationship Id="rId14" Type="http://schemas.openxmlformats.org/officeDocument/2006/relationships/image" Target="../media/image44.wmf"/><Relationship Id="rId22" Type="http://schemas.openxmlformats.org/officeDocument/2006/relationships/oleObject" Target="../embeddings/oleObject46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473.bin"/><Relationship Id="rId18" Type="http://schemas.openxmlformats.org/officeDocument/2006/relationships/image" Target="../media/image55.wmf"/><Relationship Id="rId26" Type="http://schemas.openxmlformats.org/officeDocument/2006/relationships/oleObject" Target="../embeddings/oleObject481.bin"/><Relationship Id="rId3" Type="http://schemas.openxmlformats.org/officeDocument/2006/relationships/oleObject" Target="../embeddings/oleObject468.bin"/><Relationship Id="rId21" Type="http://schemas.openxmlformats.org/officeDocument/2006/relationships/oleObject" Target="../embeddings/oleObject477.bin"/><Relationship Id="rId7" Type="http://schemas.openxmlformats.org/officeDocument/2006/relationships/oleObject" Target="../embeddings/oleObject470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475.bin"/><Relationship Id="rId25" Type="http://schemas.openxmlformats.org/officeDocument/2006/relationships/oleObject" Target="../embeddings/oleObject48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472.bin"/><Relationship Id="rId24" Type="http://schemas.openxmlformats.org/officeDocument/2006/relationships/image" Target="../media/image28.wmf"/><Relationship Id="rId5" Type="http://schemas.openxmlformats.org/officeDocument/2006/relationships/oleObject" Target="../embeddings/oleObject469.bin"/><Relationship Id="rId15" Type="http://schemas.openxmlformats.org/officeDocument/2006/relationships/oleObject" Target="../embeddings/oleObject474.bin"/><Relationship Id="rId23" Type="http://schemas.openxmlformats.org/officeDocument/2006/relationships/oleObject" Target="../embeddings/oleObject479.bin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476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471.bin"/><Relationship Id="rId14" Type="http://schemas.openxmlformats.org/officeDocument/2006/relationships/image" Target="../media/image44.wmf"/><Relationship Id="rId22" Type="http://schemas.openxmlformats.org/officeDocument/2006/relationships/oleObject" Target="../embeddings/oleObject478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487.bin"/><Relationship Id="rId18" Type="http://schemas.openxmlformats.org/officeDocument/2006/relationships/image" Target="../media/image55.wmf"/><Relationship Id="rId3" Type="http://schemas.openxmlformats.org/officeDocument/2006/relationships/oleObject" Target="../embeddings/oleObject482.bin"/><Relationship Id="rId21" Type="http://schemas.openxmlformats.org/officeDocument/2006/relationships/oleObject" Target="../embeddings/oleObject491.bin"/><Relationship Id="rId7" Type="http://schemas.openxmlformats.org/officeDocument/2006/relationships/oleObject" Target="../embeddings/oleObject484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489.bin"/><Relationship Id="rId25" Type="http://schemas.openxmlformats.org/officeDocument/2006/relationships/oleObject" Target="../embeddings/oleObject49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486.bin"/><Relationship Id="rId24" Type="http://schemas.openxmlformats.org/officeDocument/2006/relationships/oleObject" Target="../embeddings/oleObject493.bin"/><Relationship Id="rId5" Type="http://schemas.openxmlformats.org/officeDocument/2006/relationships/oleObject" Target="../embeddings/oleObject483.bin"/><Relationship Id="rId15" Type="http://schemas.openxmlformats.org/officeDocument/2006/relationships/oleObject" Target="../embeddings/oleObject488.bin"/><Relationship Id="rId23" Type="http://schemas.openxmlformats.org/officeDocument/2006/relationships/image" Target="../media/image28.wmf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490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485.bin"/><Relationship Id="rId14" Type="http://schemas.openxmlformats.org/officeDocument/2006/relationships/image" Target="../media/image44.wmf"/><Relationship Id="rId22" Type="http://schemas.openxmlformats.org/officeDocument/2006/relationships/oleObject" Target="../embeddings/oleObject492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500.bin"/><Relationship Id="rId18" Type="http://schemas.openxmlformats.org/officeDocument/2006/relationships/image" Target="../media/image26.wmf"/><Relationship Id="rId3" Type="http://schemas.openxmlformats.org/officeDocument/2006/relationships/oleObject" Target="../embeddings/oleObject495.bin"/><Relationship Id="rId21" Type="http://schemas.openxmlformats.org/officeDocument/2006/relationships/image" Target="../media/image28.wmf"/><Relationship Id="rId7" Type="http://schemas.openxmlformats.org/officeDocument/2006/relationships/oleObject" Target="../embeddings/oleObject497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50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5.wmf"/><Relationship Id="rId20" Type="http://schemas.openxmlformats.org/officeDocument/2006/relationships/oleObject" Target="../embeddings/oleObject504.bin"/><Relationship Id="rId1" Type="http://schemas.openxmlformats.org/officeDocument/2006/relationships/vmlDrawing" Target="../drawings/vmlDrawing38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499.bin"/><Relationship Id="rId24" Type="http://schemas.openxmlformats.org/officeDocument/2006/relationships/image" Target="../media/image24.wmf"/><Relationship Id="rId5" Type="http://schemas.openxmlformats.org/officeDocument/2006/relationships/oleObject" Target="../embeddings/oleObject496.bin"/><Relationship Id="rId15" Type="http://schemas.openxmlformats.org/officeDocument/2006/relationships/oleObject" Target="../embeddings/oleObject501.bin"/><Relationship Id="rId23" Type="http://schemas.openxmlformats.org/officeDocument/2006/relationships/oleObject" Target="../embeddings/oleObject506.bin"/><Relationship Id="rId10" Type="http://schemas.openxmlformats.org/officeDocument/2006/relationships/image" Target="../media/image54.wmf"/><Relationship Id="rId19" Type="http://schemas.openxmlformats.org/officeDocument/2006/relationships/oleObject" Target="../embeddings/oleObject503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498.bin"/><Relationship Id="rId14" Type="http://schemas.openxmlformats.org/officeDocument/2006/relationships/image" Target="../media/image47.wmf"/><Relationship Id="rId22" Type="http://schemas.openxmlformats.org/officeDocument/2006/relationships/oleObject" Target="../embeddings/oleObject505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512.bin"/><Relationship Id="rId18" Type="http://schemas.openxmlformats.org/officeDocument/2006/relationships/image" Target="../media/image55.wmf"/><Relationship Id="rId3" Type="http://schemas.openxmlformats.org/officeDocument/2006/relationships/oleObject" Target="../embeddings/oleObject507.bin"/><Relationship Id="rId21" Type="http://schemas.openxmlformats.org/officeDocument/2006/relationships/oleObject" Target="../embeddings/oleObject516.bin"/><Relationship Id="rId7" Type="http://schemas.openxmlformats.org/officeDocument/2006/relationships/oleObject" Target="../embeddings/oleObject509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5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511.bin"/><Relationship Id="rId24" Type="http://schemas.openxmlformats.org/officeDocument/2006/relationships/oleObject" Target="../embeddings/oleObject518.bin"/><Relationship Id="rId5" Type="http://schemas.openxmlformats.org/officeDocument/2006/relationships/oleObject" Target="../embeddings/oleObject508.bin"/><Relationship Id="rId15" Type="http://schemas.openxmlformats.org/officeDocument/2006/relationships/oleObject" Target="../embeddings/oleObject513.bin"/><Relationship Id="rId23" Type="http://schemas.openxmlformats.org/officeDocument/2006/relationships/oleObject" Target="../embeddings/oleObject517.bin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515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510.bin"/><Relationship Id="rId14" Type="http://schemas.openxmlformats.org/officeDocument/2006/relationships/image" Target="../media/image44.wmf"/><Relationship Id="rId22" Type="http://schemas.openxmlformats.org/officeDocument/2006/relationships/image" Target="../media/image28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524.bin"/><Relationship Id="rId18" Type="http://schemas.openxmlformats.org/officeDocument/2006/relationships/image" Target="../media/image55.wmf"/><Relationship Id="rId3" Type="http://schemas.openxmlformats.org/officeDocument/2006/relationships/oleObject" Target="../embeddings/oleObject519.bin"/><Relationship Id="rId21" Type="http://schemas.openxmlformats.org/officeDocument/2006/relationships/oleObject" Target="../embeddings/oleObject528.bin"/><Relationship Id="rId7" Type="http://schemas.openxmlformats.org/officeDocument/2006/relationships/oleObject" Target="../embeddings/oleObject521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526.bin"/><Relationship Id="rId25" Type="http://schemas.openxmlformats.org/officeDocument/2006/relationships/oleObject" Target="../embeddings/oleObject53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523.bin"/><Relationship Id="rId24" Type="http://schemas.openxmlformats.org/officeDocument/2006/relationships/oleObject" Target="../embeddings/oleObject530.bin"/><Relationship Id="rId5" Type="http://schemas.openxmlformats.org/officeDocument/2006/relationships/oleObject" Target="../embeddings/oleObject520.bin"/><Relationship Id="rId15" Type="http://schemas.openxmlformats.org/officeDocument/2006/relationships/oleObject" Target="../embeddings/oleObject525.bin"/><Relationship Id="rId23" Type="http://schemas.openxmlformats.org/officeDocument/2006/relationships/image" Target="../media/image28.wmf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527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522.bin"/><Relationship Id="rId14" Type="http://schemas.openxmlformats.org/officeDocument/2006/relationships/image" Target="../media/image44.wmf"/><Relationship Id="rId22" Type="http://schemas.openxmlformats.org/officeDocument/2006/relationships/oleObject" Target="../embeddings/oleObject529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537.bin"/><Relationship Id="rId18" Type="http://schemas.openxmlformats.org/officeDocument/2006/relationships/image" Target="../media/image55.wmf"/><Relationship Id="rId26" Type="http://schemas.openxmlformats.org/officeDocument/2006/relationships/oleObject" Target="../embeddings/oleObject545.bin"/><Relationship Id="rId3" Type="http://schemas.openxmlformats.org/officeDocument/2006/relationships/oleObject" Target="../embeddings/oleObject532.bin"/><Relationship Id="rId21" Type="http://schemas.openxmlformats.org/officeDocument/2006/relationships/oleObject" Target="../embeddings/oleObject541.bin"/><Relationship Id="rId7" Type="http://schemas.openxmlformats.org/officeDocument/2006/relationships/oleObject" Target="../embeddings/oleObject534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539.bin"/><Relationship Id="rId25" Type="http://schemas.openxmlformats.org/officeDocument/2006/relationships/oleObject" Target="../embeddings/oleObject5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536.bin"/><Relationship Id="rId24" Type="http://schemas.openxmlformats.org/officeDocument/2006/relationships/oleObject" Target="../embeddings/oleObject543.bin"/><Relationship Id="rId5" Type="http://schemas.openxmlformats.org/officeDocument/2006/relationships/oleObject" Target="../embeddings/oleObject533.bin"/><Relationship Id="rId15" Type="http://schemas.openxmlformats.org/officeDocument/2006/relationships/oleObject" Target="../embeddings/oleObject538.bin"/><Relationship Id="rId23" Type="http://schemas.openxmlformats.org/officeDocument/2006/relationships/oleObject" Target="../embeddings/oleObject542.bin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540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535.bin"/><Relationship Id="rId14" Type="http://schemas.openxmlformats.org/officeDocument/2006/relationships/image" Target="../media/image44.wmf"/><Relationship Id="rId22" Type="http://schemas.openxmlformats.org/officeDocument/2006/relationships/image" Target="../media/image28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551.bin"/><Relationship Id="rId18" Type="http://schemas.openxmlformats.org/officeDocument/2006/relationships/image" Target="../media/image55.wmf"/><Relationship Id="rId26" Type="http://schemas.openxmlformats.org/officeDocument/2006/relationships/oleObject" Target="../embeddings/oleObject559.bin"/><Relationship Id="rId3" Type="http://schemas.openxmlformats.org/officeDocument/2006/relationships/oleObject" Target="../embeddings/oleObject546.bin"/><Relationship Id="rId21" Type="http://schemas.openxmlformats.org/officeDocument/2006/relationships/oleObject" Target="../embeddings/oleObject555.bin"/><Relationship Id="rId7" Type="http://schemas.openxmlformats.org/officeDocument/2006/relationships/oleObject" Target="../embeddings/oleObject548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553.bin"/><Relationship Id="rId25" Type="http://schemas.openxmlformats.org/officeDocument/2006/relationships/oleObject" Target="../embeddings/oleObject5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550.bin"/><Relationship Id="rId24" Type="http://schemas.openxmlformats.org/officeDocument/2006/relationships/oleObject" Target="../embeddings/oleObject557.bin"/><Relationship Id="rId5" Type="http://schemas.openxmlformats.org/officeDocument/2006/relationships/oleObject" Target="../embeddings/oleObject547.bin"/><Relationship Id="rId15" Type="http://schemas.openxmlformats.org/officeDocument/2006/relationships/oleObject" Target="../embeddings/oleObject552.bin"/><Relationship Id="rId23" Type="http://schemas.openxmlformats.org/officeDocument/2006/relationships/oleObject" Target="../embeddings/oleObject556.bin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554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549.bin"/><Relationship Id="rId14" Type="http://schemas.openxmlformats.org/officeDocument/2006/relationships/image" Target="../media/image44.wmf"/><Relationship Id="rId22" Type="http://schemas.openxmlformats.org/officeDocument/2006/relationships/image" Target="../media/image28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565.bin"/><Relationship Id="rId18" Type="http://schemas.openxmlformats.org/officeDocument/2006/relationships/image" Target="../media/image55.wmf"/><Relationship Id="rId26" Type="http://schemas.openxmlformats.org/officeDocument/2006/relationships/oleObject" Target="../embeddings/oleObject573.bin"/><Relationship Id="rId3" Type="http://schemas.openxmlformats.org/officeDocument/2006/relationships/oleObject" Target="../embeddings/oleObject560.bin"/><Relationship Id="rId21" Type="http://schemas.openxmlformats.org/officeDocument/2006/relationships/oleObject" Target="../embeddings/oleObject569.bin"/><Relationship Id="rId7" Type="http://schemas.openxmlformats.org/officeDocument/2006/relationships/oleObject" Target="../embeddings/oleObject562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567.bin"/><Relationship Id="rId25" Type="http://schemas.openxmlformats.org/officeDocument/2006/relationships/oleObject" Target="../embeddings/oleObject57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564.bin"/><Relationship Id="rId24" Type="http://schemas.openxmlformats.org/officeDocument/2006/relationships/oleObject" Target="../embeddings/oleObject571.bin"/><Relationship Id="rId5" Type="http://schemas.openxmlformats.org/officeDocument/2006/relationships/oleObject" Target="../embeddings/oleObject561.bin"/><Relationship Id="rId15" Type="http://schemas.openxmlformats.org/officeDocument/2006/relationships/oleObject" Target="../embeddings/oleObject566.bin"/><Relationship Id="rId23" Type="http://schemas.openxmlformats.org/officeDocument/2006/relationships/oleObject" Target="../embeddings/oleObject570.bin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568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563.bin"/><Relationship Id="rId14" Type="http://schemas.openxmlformats.org/officeDocument/2006/relationships/image" Target="../media/image44.wmf"/><Relationship Id="rId22" Type="http://schemas.openxmlformats.org/officeDocument/2006/relationships/image" Target="../media/image28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579.bin"/><Relationship Id="rId18" Type="http://schemas.openxmlformats.org/officeDocument/2006/relationships/image" Target="../media/image55.wmf"/><Relationship Id="rId3" Type="http://schemas.openxmlformats.org/officeDocument/2006/relationships/oleObject" Target="../embeddings/oleObject574.bin"/><Relationship Id="rId21" Type="http://schemas.openxmlformats.org/officeDocument/2006/relationships/oleObject" Target="../embeddings/oleObject583.bin"/><Relationship Id="rId7" Type="http://schemas.openxmlformats.org/officeDocument/2006/relationships/oleObject" Target="../embeddings/oleObject576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581.bin"/><Relationship Id="rId25" Type="http://schemas.openxmlformats.org/officeDocument/2006/relationships/oleObject" Target="../embeddings/oleObject58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578.bin"/><Relationship Id="rId24" Type="http://schemas.openxmlformats.org/officeDocument/2006/relationships/oleObject" Target="../embeddings/oleObject585.bin"/><Relationship Id="rId5" Type="http://schemas.openxmlformats.org/officeDocument/2006/relationships/oleObject" Target="../embeddings/oleObject575.bin"/><Relationship Id="rId15" Type="http://schemas.openxmlformats.org/officeDocument/2006/relationships/oleObject" Target="../embeddings/oleObject580.bin"/><Relationship Id="rId23" Type="http://schemas.openxmlformats.org/officeDocument/2006/relationships/image" Target="../media/image28.wmf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582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577.bin"/><Relationship Id="rId14" Type="http://schemas.openxmlformats.org/officeDocument/2006/relationships/image" Target="../media/image44.wmf"/><Relationship Id="rId22" Type="http://schemas.openxmlformats.org/officeDocument/2006/relationships/oleObject" Target="../embeddings/oleObject584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592.bin"/><Relationship Id="rId18" Type="http://schemas.openxmlformats.org/officeDocument/2006/relationships/image" Target="../media/image55.wmf"/><Relationship Id="rId3" Type="http://schemas.openxmlformats.org/officeDocument/2006/relationships/oleObject" Target="../embeddings/oleObject587.bin"/><Relationship Id="rId21" Type="http://schemas.openxmlformats.org/officeDocument/2006/relationships/oleObject" Target="../embeddings/oleObject596.bin"/><Relationship Id="rId7" Type="http://schemas.openxmlformats.org/officeDocument/2006/relationships/oleObject" Target="../embeddings/oleObject589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59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591.bin"/><Relationship Id="rId24" Type="http://schemas.openxmlformats.org/officeDocument/2006/relationships/oleObject" Target="../embeddings/oleObject598.bin"/><Relationship Id="rId5" Type="http://schemas.openxmlformats.org/officeDocument/2006/relationships/oleObject" Target="../embeddings/oleObject588.bin"/><Relationship Id="rId15" Type="http://schemas.openxmlformats.org/officeDocument/2006/relationships/oleObject" Target="../embeddings/oleObject593.bin"/><Relationship Id="rId23" Type="http://schemas.openxmlformats.org/officeDocument/2006/relationships/oleObject" Target="../embeddings/oleObject597.bin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595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590.bin"/><Relationship Id="rId14" Type="http://schemas.openxmlformats.org/officeDocument/2006/relationships/image" Target="../media/image44.wmf"/><Relationship Id="rId22" Type="http://schemas.openxmlformats.org/officeDocument/2006/relationships/image" Target="../media/image28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604.bin"/><Relationship Id="rId18" Type="http://schemas.openxmlformats.org/officeDocument/2006/relationships/image" Target="../media/image55.wmf"/><Relationship Id="rId3" Type="http://schemas.openxmlformats.org/officeDocument/2006/relationships/oleObject" Target="../embeddings/oleObject599.bin"/><Relationship Id="rId21" Type="http://schemas.openxmlformats.org/officeDocument/2006/relationships/oleObject" Target="../embeddings/oleObject608.bin"/><Relationship Id="rId7" Type="http://schemas.openxmlformats.org/officeDocument/2006/relationships/oleObject" Target="../embeddings/oleObject601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606.bin"/><Relationship Id="rId25" Type="http://schemas.openxmlformats.org/officeDocument/2006/relationships/oleObject" Target="../embeddings/oleObject6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46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603.bin"/><Relationship Id="rId24" Type="http://schemas.openxmlformats.org/officeDocument/2006/relationships/oleObject" Target="../embeddings/oleObject610.bin"/><Relationship Id="rId5" Type="http://schemas.openxmlformats.org/officeDocument/2006/relationships/oleObject" Target="../embeddings/oleObject600.bin"/><Relationship Id="rId15" Type="http://schemas.openxmlformats.org/officeDocument/2006/relationships/oleObject" Target="../embeddings/oleObject605.bin"/><Relationship Id="rId23" Type="http://schemas.openxmlformats.org/officeDocument/2006/relationships/image" Target="../media/image28.wmf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607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602.bin"/><Relationship Id="rId14" Type="http://schemas.openxmlformats.org/officeDocument/2006/relationships/image" Target="../media/image44.wmf"/><Relationship Id="rId22" Type="http://schemas.openxmlformats.org/officeDocument/2006/relationships/oleObject" Target="../embeddings/oleObject609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617.bin"/><Relationship Id="rId18" Type="http://schemas.openxmlformats.org/officeDocument/2006/relationships/image" Target="../media/image55.wmf"/><Relationship Id="rId26" Type="http://schemas.openxmlformats.org/officeDocument/2006/relationships/oleObject" Target="../embeddings/oleObject625.bin"/><Relationship Id="rId3" Type="http://schemas.openxmlformats.org/officeDocument/2006/relationships/oleObject" Target="../embeddings/oleObject612.bin"/><Relationship Id="rId21" Type="http://schemas.openxmlformats.org/officeDocument/2006/relationships/oleObject" Target="../embeddings/oleObject621.bin"/><Relationship Id="rId7" Type="http://schemas.openxmlformats.org/officeDocument/2006/relationships/oleObject" Target="../embeddings/oleObject614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619.bin"/><Relationship Id="rId25" Type="http://schemas.openxmlformats.org/officeDocument/2006/relationships/oleObject" Target="../embeddings/oleObject6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47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616.bin"/><Relationship Id="rId24" Type="http://schemas.openxmlformats.org/officeDocument/2006/relationships/oleObject" Target="../embeddings/oleObject623.bin"/><Relationship Id="rId5" Type="http://schemas.openxmlformats.org/officeDocument/2006/relationships/oleObject" Target="../embeddings/oleObject613.bin"/><Relationship Id="rId15" Type="http://schemas.openxmlformats.org/officeDocument/2006/relationships/oleObject" Target="../embeddings/oleObject618.bin"/><Relationship Id="rId23" Type="http://schemas.openxmlformats.org/officeDocument/2006/relationships/oleObject" Target="../embeddings/oleObject622.bin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620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615.bin"/><Relationship Id="rId14" Type="http://schemas.openxmlformats.org/officeDocument/2006/relationships/image" Target="../media/image44.wmf"/><Relationship Id="rId22" Type="http://schemas.openxmlformats.org/officeDocument/2006/relationships/image" Target="../media/image28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633.bin"/><Relationship Id="rId18" Type="http://schemas.openxmlformats.org/officeDocument/2006/relationships/image" Target="../media/image24.wmf"/><Relationship Id="rId26" Type="http://schemas.openxmlformats.org/officeDocument/2006/relationships/image" Target="../media/image55.wmf"/><Relationship Id="rId3" Type="http://schemas.openxmlformats.org/officeDocument/2006/relationships/oleObject" Target="../embeddings/oleObject626.bin"/><Relationship Id="rId21" Type="http://schemas.openxmlformats.org/officeDocument/2006/relationships/oleObject" Target="../embeddings/oleObject637.bin"/><Relationship Id="rId7" Type="http://schemas.openxmlformats.org/officeDocument/2006/relationships/oleObject" Target="../embeddings/oleObject628.bin"/><Relationship Id="rId12" Type="http://schemas.openxmlformats.org/officeDocument/2006/relationships/oleObject" Target="../embeddings/oleObject632.bin"/><Relationship Id="rId17" Type="http://schemas.openxmlformats.org/officeDocument/2006/relationships/oleObject" Target="../embeddings/oleObject635.bin"/><Relationship Id="rId25" Type="http://schemas.openxmlformats.org/officeDocument/2006/relationships/oleObject" Target="../embeddings/oleObject6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.wmf"/><Relationship Id="rId20" Type="http://schemas.openxmlformats.org/officeDocument/2006/relationships/image" Target="../media/image54.wmf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631.bin"/><Relationship Id="rId24" Type="http://schemas.openxmlformats.org/officeDocument/2006/relationships/image" Target="../media/image47.wmf"/><Relationship Id="rId5" Type="http://schemas.openxmlformats.org/officeDocument/2006/relationships/oleObject" Target="../embeddings/oleObject627.bin"/><Relationship Id="rId15" Type="http://schemas.openxmlformats.org/officeDocument/2006/relationships/oleObject" Target="../embeddings/oleObject634.bin"/><Relationship Id="rId23" Type="http://schemas.openxmlformats.org/officeDocument/2006/relationships/oleObject" Target="../embeddings/oleObject638.bin"/><Relationship Id="rId10" Type="http://schemas.openxmlformats.org/officeDocument/2006/relationships/oleObject" Target="../embeddings/oleObject630.bin"/><Relationship Id="rId19" Type="http://schemas.openxmlformats.org/officeDocument/2006/relationships/oleObject" Target="../embeddings/oleObject636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629.bin"/><Relationship Id="rId14" Type="http://schemas.openxmlformats.org/officeDocument/2006/relationships/image" Target="../media/image48.wmf"/><Relationship Id="rId22" Type="http://schemas.openxmlformats.org/officeDocument/2006/relationships/image" Target="../media/image44.wmf"/><Relationship Id="rId27" Type="http://schemas.openxmlformats.org/officeDocument/2006/relationships/oleObject" Target="../embeddings/oleObject640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4.bin"/><Relationship Id="rId13" Type="http://schemas.openxmlformats.org/officeDocument/2006/relationships/oleObject" Target="../embeddings/oleObject647.bin"/><Relationship Id="rId18" Type="http://schemas.openxmlformats.org/officeDocument/2006/relationships/image" Target="../media/image44.wmf"/><Relationship Id="rId26" Type="http://schemas.openxmlformats.org/officeDocument/2006/relationships/oleObject" Target="../embeddings/oleObject654.bin"/><Relationship Id="rId3" Type="http://schemas.openxmlformats.org/officeDocument/2006/relationships/oleObject" Target="../embeddings/oleObject641.bin"/><Relationship Id="rId21" Type="http://schemas.openxmlformats.org/officeDocument/2006/relationships/oleObject" Target="../embeddings/oleObject651.bin"/><Relationship Id="rId7" Type="http://schemas.openxmlformats.org/officeDocument/2006/relationships/oleObject" Target="../embeddings/oleObject643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649.bin"/><Relationship Id="rId25" Type="http://schemas.openxmlformats.org/officeDocument/2006/relationships/oleObject" Target="../embeddings/oleObject65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4.wmf"/><Relationship Id="rId20" Type="http://schemas.openxmlformats.org/officeDocument/2006/relationships/image" Target="../media/image47.wmf"/><Relationship Id="rId1" Type="http://schemas.openxmlformats.org/officeDocument/2006/relationships/vmlDrawing" Target="../drawings/vmlDrawing49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646.bin"/><Relationship Id="rId24" Type="http://schemas.openxmlformats.org/officeDocument/2006/relationships/image" Target="../media/image21.wmf"/><Relationship Id="rId5" Type="http://schemas.openxmlformats.org/officeDocument/2006/relationships/oleObject" Target="../embeddings/oleObject642.bin"/><Relationship Id="rId15" Type="http://schemas.openxmlformats.org/officeDocument/2006/relationships/oleObject" Target="../embeddings/oleObject648.bin"/><Relationship Id="rId23" Type="http://schemas.openxmlformats.org/officeDocument/2006/relationships/oleObject" Target="../embeddings/oleObject652.bin"/><Relationship Id="rId28" Type="http://schemas.openxmlformats.org/officeDocument/2006/relationships/oleObject" Target="../embeddings/oleObject656.bin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650.bin"/><Relationship Id="rId4" Type="http://schemas.openxmlformats.org/officeDocument/2006/relationships/image" Target="../media/image26.wmf"/><Relationship Id="rId9" Type="http://schemas.openxmlformats.org/officeDocument/2006/relationships/oleObject" Target="../embeddings/oleObject645.bin"/><Relationship Id="rId14" Type="http://schemas.openxmlformats.org/officeDocument/2006/relationships/image" Target="../media/image24.wmf"/><Relationship Id="rId22" Type="http://schemas.openxmlformats.org/officeDocument/2006/relationships/image" Target="../media/image55.wmf"/><Relationship Id="rId27" Type="http://schemas.openxmlformats.org/officeDocument/2006/relationships/oleObject" Target="../embeddings/oleObject655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0.bin"/><Relationship Id="rId13" Type="http://schemas.openxmlformats.org/officeDocument/2006/relationships/oleObject" Target="../embeddings/oleObject664.bin"/><Relationship Id="rId18" Type="http://schemas.openxmlformats.org/officeDocument/2006/relationships/image" Target="../media/image23.wmf"/><Relationship Id="rId26" Type="http://schemas.openxmlformats.org/officeDocument/2006/relationships/image" Target="../media/image47.wmf"/><Relationship Id="rId3" Type="http://schemas.openxmlformats.org/officeDocument/2006/relationships/oleObject" Target="../embeddings/oleObject657.bin"/><Relationship Id="rId21" Type="http://schemas.openxmlformats.org/officeDocument/2006/relationships/oleObject" Target="../embeddings/oleObject669.bin"/><Relationship Id="rId7" Type="http://schemas.openxmlformats.org/officeDocument/2006/relationships/oleObject" Target="../embeddings/oleObject659.bin"/><Relationship Id="rId12" Type="http://schemas.openxmlformats.org/officeDocument/2006/relationships/oleObject" Target="../embeddings/oleObject663.bin"/><Relationship Id="rId17" Type="http://schemas.openxmlformats.org/officeDocument/2006/relationships/oleObject" Target="../embeddings/oleObject667.bin"/><Relationship Id="rId25" Type="http://schemas.openxmlformats.org/officeDocument/2006/relationships/oleObject" Target="../embeddings/oleObject6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wmf"/><Relationship Id="rId20" Type="http://schemas.openxmlformats.org/officeDocument/2006/relationships/image" Target="../media/image24.wmf"/><Relationship Id="rId1" Type="http://schemas.openxmlformats.org/officeDocument/2006/relationships/vmlDrawing" Target="../drawings/vmlDrawing50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662.bin"/><Relationship Id="rId24" Type="http://schemas.openxmlformats.org/officeDocument/2006/relationships/image" Target="../media/image44.wmf"/><Relationship Id="rId5" Type="http://schemas.openxmlformats.org/officeDocument/2006/relationships/oleObject" Target="../embeddings/oleObject658.bin"/><Relationship Id="rId15" Type="http://schemas.openxmlformats.org/officeDocument/2006/relationships/oleObject" Target="../embeddings/oleObject666.bin"/><Relationship Id="rId23" Type="http://schemas.openxmlformats.org/officeDocument/2006/relationships/oleObject" Target="../embeddings/oleObject670.bin"/><Relationship Id="rId28" Type="http://schemas.openxmlformats.org/officeDocument/2006/relationships/image" Target="../media/image55.wmf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668.bin"/><Relationship Id="rId4" Type="http://schemas.openxmlformats.org/officeDocument/2006/relationships/image" Target="../media/image26.wmf"/><Relationship Id="rId9" Type="http://schemas.openxmlformats.org/officeDocument/2006/relationships/oleObject" Target="../embeddings/oleObject661.bin"/><Relationship Id="rId14" Type="http://schemas.openxmlformats.org/officeDocument/2006/relationships/oleObject" Target="../embeddings/oleObject665.bin"/><Relationship Id="rId22" Type="http://schemas.openxmlformats.org/officeDocument/2006/relationships/image" Target="../media/image54.wmf"/><Relationship Id="rId27" Type="http://schemas.openxmlformats.org/officeDocument/2006/relationships/oleObject" Target="../embeddings/oleObject672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673.bin"/><Relationship Id="rId7" Type="http://schemas.openxmlformats.org/officeDocument/2006/relationships/oleObject" Target="../embeddings/oleObject67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674.bin"/><Relationship Id="rId10" Type="http://schemas.openxmlformats.org/officeDocument/2006/relationships/image" Target="../media/image61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76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0.bin"/><Relationship Id="rId13" Type="http://schemas.openxmlformats.org/officeDocument/2006/relationships/image" Target="../media/image64.wmf"/><Relationship Id="rId3" Type="http://schemas.openxmlformats.org/officeDocument/2006/relationships/oleObject" Target="../embeddings/oleObject677.bin"/><Relationship Id="rId7" Type="http://schemas.openxmlformats.org/officeDocument/2006/relationships/image" Target="../media/image62.wmf"/><Relationship Id="rId12" Type="http://schemas.openxmlformats.org/officeDocument/2006/relationships/oleObject" Target="../embeddings/oleObject6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679.bin"/><Relationship Id="rId11" Type="http://schemas.openxmlformats.org/officeDocument/2006/relationships/image" Target="../media/image47.wmf"/><Relationship Id="rId5" Type="http://schemas.openxmlformats.org/officeDocument/2006/relationships/oleObject" Target="../embeddings/oleObject678.bin"/><Relationship Id="rId10" Type="http://schemas.openxmlformats.org/officeDocument/2006/relationships/oleObject" Target="../embeddings/oleObject681.bin"/><Relationship Id="rId4" Type="http://schemas.openxmlformats.org/officeDocument/2006/relationships/image" Target="../media/image26.wmf"/><Relationship Id="rId9" Type="http://schemas.openxmlformats.org/officeDocument/2006/relationships/image" Target="../media/image63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6.bin"/><Relationship Id="rId13" Type="http://schemas.openxmlformats.org/officeDocument/2006/relationships/oleObject" Target="../embeddings/oleObject689.bin"/><Relationship Id="rId3" Type="http://schemas.openxmlformats.org/officeDocument/2006/relationships/oleObject" Target="../embeddings/oleObject683.bin"/><Relationship Id="rId7" Type="http://schemas.openxmlformats.org/officeDocument/2006/relationships/image" Target="../media/image62.wmf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685.bin"/><Relationship Id="rId11" Type="http://schemas.openxmlformats.org/officeDocument/2006/relationships/oleObject" Target="../embeddings/oleObject688.bin"/><Relationship Id="rId5" Type="http://schemas.openxmlformats.org/officeDocument/2006/relationships/oleObject" Target="../embeddings/oleObject684.bin"/><Relationship Id="rId10" Type="http://schemas.openxmlformats.org/officeDocument/2006/relationships/oleObject" Target="../embeddings/oleObject687.bin"/><Relationship Id="rId4" Type="http://schemas.openxmlformats.org/officeDocument/2006/relationships/image" Target="../media/image26.wmf"/><Relationship Id="rId9" Type="http://schemas.openxmlformats.org/officeDocument/2006/relationships/image" Target="../media/image47.wmf"/><Relationship Id="rId14" Type="http://schemas.openxmlformats.org/officeDocument/2006/relationships/image" Target="../media/image63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3.bin"/><Relationship Id="rId13" Type="http://schemas.openxmlformats.org/officeDocument/2006/relationships/image" Target="../media/image64.wmf"/><Relationship Id="rId3" Type="http://schemas.openxmlformats.org/officeDocument/2006/relationships/oleObject" Target="../embeddings/oleObject690.bin"/><Relationship Id="rId7" Type="http://schemas.openxmlformats.org/officeDocument/2006/relationships/image" Target="../media/image62.wmf"/><Relationship Id="rId12" Type="http://schemas.openxmlformats.org/officeDocument/2006/relationships/oleObject" Target="../embeddings/oleObject6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692.bin"/><Relationship Id="rId11" Type="http://schemas.openxmlformats.org/officeDocument/2006/relationships/oleObject" Target="../embeddings/oleObject695.bin"/><Relationship Id="rId5" Type="http://schemas.openxmlformats.org/officeDocument/2006/relationships/oleObject" Target="../embeddings/oleObject691.bin"/><Relationship Id="rId15" Type="http://schemas.openxmlformats.org/officeDocument/2006/relationships/image" Target="../media/image63.wmf"/><Relationship Id="rId10" Type="http://schemas.openxmlformats.org/officeDocument/2006/relationships/oleObject" Target="../embeddings/oleObject694.bin"/><Relationship Id="rId4" Type="http://schemas.openxmlformats.org/officeDocument/2006/relationships/image" Target="../media/image26.wmf"/><Relationship Id="rId9" Type="http://schemas.openxmlformats.org/officeDocument/2006/relationships/image" Target="../media/image47.wmf"/><Relationship Id="rId14" Type="http://schemas.openxmlformats.org/officeDocument/2006/relationships/oleObject" Target="../embeddings/oleObject697.bin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1.bin"/><Relationship Id="rId13" Type="http://schemas.openxmlformats.org/officeDocument/2006/relationships/oleObject" Target="../embeddings/oleObject704.bin"/><Relationship Id="rId3" Type="http://schemas.openxmlformats.org/officeDocument/2006/relationships/oleObject" Target="../embeddings/oleObject698.bin"/><Relationship Id="rId7" Type="http://schemas.openxmlformats.org/officeDocument/2006/relationships/image" Target="../media/image62.wmf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6" Type="http://schemas.openxmlformats.org/officeDocument/2006/relationships/oleObject" Target="../embeddings/oleObject700.bin"/><Relationship Id="rId11" Type="http://schemas.openxmlformats.org/officeDocument/2006/relationships/oleObject" Target="../embeddings/oleObject703.bin"/><Relationship Id="rId5" Type="http://schemas.openxmlformats.org/officeDocument/2006/relationships/oleObject" Target="../embeddings/oleObject699.bin"/><Relationship Id="rId10" Type="http://schemas.openxmlformats.org/officeDocument/2006/relationships/oleObject" Target="../embeddings/oleObject702.bin"/><Relationship Id="rId4" Type="http://schemas.openxmlformats.org/officeDocument/2006/relationships/image" Target="../media/image26.wmf"/><Relationship Id="rId9" Type="http://schemas.openxmlformats.org/officeDocument/2006/relationships/image" Target="../media/image47.wmf"/><Relationship Id="rId14" Type="http://schemas.openxmlformats.org/officeDocument/2006/relationships/image" Target="../media/image63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image" Target="../media/image64.wmf"/><Relationship Id="rId3" Type="http://schemas.openxmlformats.org/officeDocument/2006/relationships/oleObject" Target="../embeddings/oleObject705.bin"/><Relationship Id="rId7" Type="http://schemas.openxmlformats.org/officeDocument/2006/relationships/oleObject" Target="../embeddings/oleObject707.bin"/><Relationship Id="rId12" Type="http://schemas.openxmlformats.org/officeDocument/2006/relationships/oleObject" Target="../embeddings/oleObject7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709.bin"/><Relationship Id="rId5" Type="http://schemas.openxmlformats.org/officeDocument/2006/relationships/oleObject" Target="../embeddings/oleObject706.bin"/><Relationship Id="rId10" Type="http://schemas.openxmlformats.org/officeDocument/2006/relationships/image" Target="../media/image47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708.bin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4.bin"/><Relationship Id="rId13" Type="http://schemas.openxmlformats.org/officeDocument/2006/relationships/oleObject" Target="../embeddings/oleObject717.bin"/><Relationship Id="rId3" Type="http://schemas.openxmlformats.org/officeDocument/2006/relationships/oleObject" Target="../embeddings/oleObject711.bin"/><Relationship Id="rId7" Type="http://schemas.openxmlformats.org/officeDocument/2006/relationships/oleObject" Target="../embeddings/oleObject713.bin"/><Relationship Id="rId12" Type="http://schemas.openxmlformats.org/officeDocument/2006/relationships/oleObject" Target="../embeddings/oleObject7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3.wmf"/><Relationship Id="rId1" Type="http://schemas.openxmlformats.org/officeDocument/2006/relationships/vmlDrawing" Target="../drawings/vmlDrawing57.vml"/><Relationship Id="rId6" Type="http://schemas.openxmlformats.org/officeDocument/2006/relationships/image" Target="../media/image26.wmf"/><Relationship Id="rId11" Type="http://schemas.openxmlformats.org/officeDocument/2006/relationships/image" Target="../media/image62.wmf"/><Relationship Id="rId5" Type="http://schemas.openxmlformats.org/officeDocument/2006/relationships/oleObject" Target="../embeddings/oleObject712.bin"/><Relationship Id="rId15" Type="http://schemas.openxmlformats.org/officeDocument/2006/relationships/oleObject" Target="../embeddings/oleObject718.bin"/><Relationship Id="rId10" Type="http://schemas.openxmlformats.org/officeDocument/2006/relationships/oleObject" Target="../embeddings/oleObject715.bin"/><Relationship Id="rId4" Type="http://schemas.openxmlformats.org/officeDocument/2006/relationships/image" Target="../media/image47.wmf"/><Relationship Id="rId9" Type="http://schemas.openxmlformats.org/officeDocument/2006/relationships/image" Target="../media/image65.wmf"/><Relationship Id="rId14" Type="http://schemas.openxmlformats.org/officeDocument/2006/relationships/image" Target="../media/image64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image" Target="../media/image64.wmf"/><Relationship Id="rId3" Type="http://schemas.openxmlformats.org/officeDocument/2006/relationships/oleObject" Target="../embeddings/oleObject719.bin"/><Relationship Id="rId7" Type="http://schemas.openxmlformats.org/officeDocument/2006/relationships/oleObject" Target="../embeddings/oleObject721.bin"/><Relationship Id="rId12" Type="http://schemas.openxmlformats.org/officeDocument/2006/relationships/oleObject" Target="../embeddings/oleObject7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723.bin"/><Relationship Id="rId5" Type="http://schemas.openxmlformats.org/officeDocument/2006/relationships/oleObject" Target="../embeddings/oleObject720.bin"/><Relationship Id="rId15" Type="http://schemas.openxmlformats.org/officeDocument/2006/relationships/image" Target="../media/image63.wmf"/><Relationship Id="rId10" Type="http://schemas.openxmlformats.org/officeDocument/2006/relationships/image" Target="../media/image62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722.bin"/><Relationship Id="rId14" Type="http://schemas.openxmlformats.org/officeDocument/2006/relationships/oleObject" Target="../embeddings/oleObject725.bin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image" Target="../media/image63.wmf"/><Relationship Id="rId3" Type="http://schemas.openxmlformats.org/officeDocument/2006/relationships/oleObject" Target="../embeddings/oleObject726.bin"/><Relationship Id="rId7" Type="http://schemas.openxmlformats.org/officeDocument/2006/relationships/oleObject" Target="../embeddings/oleObject728.bin"/><Relationship Id="rId12" Type="http://schemas.openxmlformats.org/officeDocument/2006/relationships/oleObject" Target="../embeddings/oleObject7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730.bin"/><Relationship Id="rId5" Type="http://schemas.openxmlformats.org/officeDocument/2006/relationships/oleObject" Target="../embeddings/oleObject727.bin"/><Relationship Id="rId10" Type="http://schemas.openxmlformats.org/officeDocument/2006/relationships/image" Target="../media/image62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729.bin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image" Target="../media/image63.wmf"/><Relationship Id="rId3" Type="http://schemas.openxmlformats.org/officeDocument/2006/relationships/oleObject" Target="../embeddings/oleObject732.bin"/><Relationship Id="rId7" Type="http://schemas.openxmlformats.org/officeDocument/2006/relationships/oleObject" Target="../embeddings/oleObject734.bin"/><Relationship Id="rId12" Type="http://schemas.openxmlformats.org/officeDocument/2006/relationships/oleObject" Target="../embeddings/oleObject7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736.bin"/><Relationship Id="rId5" Type="http://schemas.openxmlformats.org/officeDocument/2006/relationships/oleObject" Target="../embeddings/oleObject733.bin"/><Relationship Id="rId10" Type="http://schemas.openxmlformats.org/officeDocument/2006/relationships/image" Target="../media/image62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735.bin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738.bin"/><Relationship Id="rId7" Type="http://schemas.openxmlformats.org/officeDocument/2006/relationships/oleObject" Target="../embeddings/oleObject74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739.bin"/><Relationship Id="rId4" Type="http://schemas.openxmlformats.org/officeDocument/2006/relationships/image" Target="../media/image23.wmf"/></Relationships>
</file>

<file path=ppt/slides/_rels/slide7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46.bin"/><Relationship Id="rId18" Type="http://schemas.openxmlformats.org/officeDocument/2006/relationships/oleObject" Target="../embeddings/oleObject750.bin"/><Relationship Id="rId26" Type="http://schemas.openxmlformats.org/officeDocument/2006/relationships/image" Target="../media/image69.wmf"/><Relationship Id="rId3" Type="http://schemas.openxmlformats.org/officeDocument/2006/relationships/oleObject" Target="../embeddings/oleObject741.bin"/><Relationship Id="rId21" Type="http://schemas.openxmlformats.org/officeDocument/2006/relationships/oleObject" Target="../embeddings/oleObject752.bin"/><Relationship Id="rId7" Type="http://schemas.openxmlformats.org/officeDocument/2006/relationships/oleObject" Target="../embeddings/oleObject743.bin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749.bin"/><Relationship Id="rId25" Type="http://schemas.openxmlformats.org/officeDocument/2006/relationships/oleObject" Target="../embeddings/oleObject755.bin"/><Relationship Id="rId33" Type="http://schemas.openxmlformats.org/officeDocument/2006/relationships/oleObject" Target="../embeddings/oleObject75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48.bin"/><Relationship Id="rId20" Type="http://schemas.openxmlformats.org/officeDocument/2006/relationships/image" Target="../media/image29.wmf"/><Relationship Id="rId29" Type="http://schemas.openxmlformats.org/officeDocument/2006/relationships/oleObject" Target="../embeddings/oleObject757.bin"/><Relationship Id="rId1" Type="http://schemas.openxmlformats.org/officeDocument/2006/relationships/vmlDrawing" Target="../drawings/vmlDrawing62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745.bin"/><Relationship Id="rId24" Type="http://schemas.openxmlformats.org/officeDocument/2006/relationships/oleObject" Target="../embeddings/oleObject754.bin"/><Relationship Id="rId32" Type="http://schemas.openxmlformats.org/officeDocument/2006/relationships/image" Target="../media/image31.wmf"/><Relationship Id="rId5" Type="http://schemas.openxmlformats.org/officeDocument/2006/relationships/oleObject" Target="../embeddings/oleObject742.bin"/><Relationship Id="rId15" Type="http://schemas.openxmlformats.org/officeDocument/2006/relationships/image" Target="../media/image28.wmf"/><Relationship Id="rId23" Type="http://schemas.openxmlformats.org/officeDocument/2006/relationships/oleObject" Target="../embeddings/oleObject753.bin"/><Relationship Id="rId28" Type="http://schemas.openxmlformats.org/officeDocument/2006/relationships/image" Target="../media/image70.wmf"/><Relationship Id="rId10" Type="http://schemas.openxmlformats.org/officeDocument/2006/relationships/image" Target="../media/image26.wmf"/><Relationship Id="rId19" Type="http://schemas.openxmlformats.org/officeDocument/2006/relationships/oleObject" Target="../embeddings/oleObject751.bin"/><Relationship Id="rId31" Type="http://schemas.openxmlformats.org/officeDocument/2006/relationships/oleObject" Target="../embeddings/oleObject758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744.bin"/><Relationship Id="rId14" Type="http://schemas.openxmlformats.org/officeDocument/2006/relationships/oleObject" Target="../embeddings/oleObject747.bin"/><Relationship Id="rId22" Type="http://schemas.openxmlformats.org/officeDocument/2006/relationships/image" Target="../media/image30.wmf"/><Relationship Id="rId27" Type="http://schemas.openxmlformats.org/officeDocument/2006/relationships/oleObject" Target="../embeddings/oleObject756.bin"/><Relationship Id="rId30" Type="http://schemas.openxmlformats.org/officeDocument/2006/relationships/image" Target="../media/image71.wmf"/><Relationship Id="rId8" Type="http://schemas.openxmlformats.org/officeDocument/2006/relationships/image" Target="../media/image67.wmf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2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3.vml"/><Relationship Id="rId6" Type="http://schemas.openxmlformats.org/officeDocument/2006/relationships/oleObject" Target="../embeddings/oleObject761.bin"/><Relationship Id="rId11" Type="http://schemas.openxmlformats.org/officeDocument/2006/relationships/image" Target="../media/image75.wmf"/><Relationship Id="rId5" Type="http://schemas.openxmlformats.org/officeDocument/2006/relationships/image" Target="../media/image72.wmf"/><Relationship Id="rId10" Type="http://schemas.openxmlformats.org/officeDocument/2006/relationships/oleObject" Target="../embeddings/oleObject763.bin"/><Relationship Id="rId4" Type="http://schemas.openxmlformats.org/officeDocument/2006/relationships/oleObject" Target="../embeddings/oleObject760.bin"/><Relationship Id="rId9" Type="http://schemas.openxmlformats.org/officeDocument/2006/relationships/image" Target="../media/image74.wmf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7.bin"/><Relationship Id="rId3" Type="http://schemas.openxmlformats.org/officeDocument/2006/relationships/oleObject" Target="../embeddings/oleObject764.bin"/><Relationship Id="rId7" Type="http://schemas.openxmlformats.org/officeDocument/2006/relationships/oleObject" Target="../embeddings/oleObject7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765.bin"/><Relationship Id="rId4" Type="http://schemas.openxmlformats.org/officeDocument/2006/relationships/image" Target="../media/image76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773.bin"/><Relationship Id="rId18" Type="http://schemas.openxmlformats.org/officeDocument/2006/relationships/image" Target="../media/image82.wmf"/><Relationship Id="rId26" Type="http://schemas.openxmlformats.org/officeDocument/2006/relationships/image" Target="../media/image85.wmf"/><Relationship Id="rId3" Type="http://schemas.openxmlformats.org/officeDocument/2006/relationships/oleObject" Target="../embeddings/oleObject768.bin"/><Relationship Id="rId21" Type="http://schemas.openxmlformats.org/officeDocument/2006/relationships/oleObject" Target="../embeddings/oleObject777.bin"/><Relationship Id="rId7" Type="http://schemas.openxmlformats.org/officeDocument/2006/relationships/oleObject" Target="../embeddings/oleObject770.bin"/><Relationship Id="rId12" Type="http://schemas.openxmlformats.org/officeDocument/2006/relationships/image" Target="../media/image48.wmf"/><Relationship Id="rId17" Type="http://schemas.openxmlformats.org/officeDocument/2006/relationships/oleObject" Target="../embeddings/oleObject775.bin"/><Relationship Id="rId25" Type="http://schemas.openxmlformats.org/officeDocument/2006/relationships/oleObject" Target="../embeddings/oleObject78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1.wmf"/><Relationship Id="rId20" Type="http://schemas.openxmlformats.org/officeDocument/2006/relationships/image" Target="../media/image83.wmf"/><Relationship Id="rId1" Type="http://schemas.openxmlformats.org/officeDocument/2006/relationships/vmlDrawing" Target="../drawings/vmlDrawing65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772.bin"/><Relationship Id="rId24" Type="http://schemas.openxmlformats.org/officeDocument/2006/relationships/oleObject" Target="../embeddings/oleObject779.bin"/><Relationship Id="rId5" Type="http://schemas.openxmlformats.org/officeDocument/2006/relationships/oleObject" Target="../embeddings/oleObject769.bin"/><Relationship Id="rId15" Type="http://schemas.openxmlformats.org/officeDocument/2006/relationships/oleObject" Target="../embeddings/oleObject774.bin"/><Relationship Id="rId23" Type="http://schemas.openxmlformats.org/officeDocument/2006/relationships/oleObject" Target="../embeddings/oleObject778.bin"/><Relationship Id="rId10" Type="http://schemas.openxmlformats.org/officeDocument/2006/relationships/image" Target="../media/image79.wmf"/><Relationship Id="rId19" Type="http://schemas.openxmlformats.org/officeDocument/2006/relationships/oleObject" Target="../embeddings/oleObject776.bin"/><Relationship Id="rId4" Type="http://schemas.openxmlformats.org/officeDocument/2006/relationships/image" Target="../media/image47.wmf"/><Relationship Id="rId9" Type="http://schemas.openxmlformats.org/officeDocument/2006/relationships/oleObject" Target="../embeddings/oleObject771.bin"/><Relationship Id="rId14" Type="http://schemas.openxmlformats.org/officeDocument/2006/relationships/image" Target="../media/image80.wmf"/><Relationship Id="rId22" Type="http://schemas.openxmlformats.org/officeDocument/2006/relationships/image" Target="../media/image84.wmf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786.bin"/><Relationship Id="rId18" Type="http://schemas.openxmlformats.org/officeDocument/2006/relationships/image" Target="../media/image88.wmf"/><Relationship Id="rId3" Type="http://schemas.openxmlformats.org/officeDocument/2006/relationships/oleObject" Target="../embeddings/oleObject781.bin"/><Relationship Id="rId7" Type="http://schemas.openxmlformats.org/officeDocument/2006/relationships/oleObject" Target="../embeddings/oleObject783.bin"/><Relationship Id="rId12" Type="http://schemas.openxmlformats.org/officeDocument/2006/relationships/image" Target="../media/image48.wmf"/><Relationship Id="rId17" Type="http://schemas.openxmlformats.org/officeDocument/2006/relationships/oleObject" Target="../embeddings/oleObject78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7.wmf"/><Relationship Id="rId1" Type="http://schemas.openxmlformats.org/officeDocument/2006/relationships/vmlDrawing" Target="../drawings/vmlDrawing66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785.bin"/><Relationship Id="rId5" Type="http://schemas.openxmlformats.org/officeDocument/2006/relationships/oleObject" Target="../embeddings/oleObject782.bin"/><Relationship Id="rId15" Type="http://schemas.openxmlformats.org/officeDocument/2006/relationships/oleObject" Target="../embeddings/oleObject787.bin"/><Relationship Id="rId10" Type="http://schemas.openxmlformats.org/officeDocument/2006/relationships/image" Target="../media/image79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784.bin"/><Relationship Id="rId14" Type="http://schemas.openxmlformats.org/officeDocument/2006/relationships/image" Target="../media/image86.w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790.bin"/><Relationship Id="rId4" Type="http://schemas.openxmlformats.org/officeDocument/2006/relationships/image" Target="../media/image89.wmf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796.bin"/><Relationship Id="rId18" Type="http://schemas.openxmlformats.org/officeDocument/2006/relationships/image" Target="../media/image21.wmf"/><Relationship Id="rId3" Type="http://schemas.openxmlformats.org/officeDocument/2006/relationships/oleObject" Target="../embeddings/oleObject791.bin"/><Relationship Id="rId21" Type="http://schemas.openxmlformats.org/officeDocument/2006/relationships/oleObject" Target="../embeddings/oleObject800.bin"/><Relationship Id="rId7" Type="http://schemas.openxmlformats.org/officeDocument/2006/relationships/oleObject" Target="../embeddings/oleObject793.bin"/><Relationship Id="rId12" Type="http://schemas.openxmlformats.org/officeDocument/2006/relationships/image" Target="../media/image48.wmf"/><Relationship Id="rId17" Type="http://schemas.openxmlformats.org/officeDocument/2006/relationships/oleObject" Target="../embeddings/oleObject79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8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68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795.bin"/><Relationship Id="rId24" Type="http://schemas.openxmlformats.org/officeDocument/2006/relationships/oleObject" Target="../embeddings/oleObject802.bin"/><Relationship Id="rId5" Type="http://schemas.openxmlformats.org/officeDocument/2006/relationships/oleObject" Target="../embeddings/oleObject792.bin"/><Relationship Id="rId15" Type="http://schemas.openxmlformats.org/officeDocument/2006/relationships/oleObject" Target="../embeddings/oleObject797.bin"/><Relationship Id="rId23" Type="http://schemas.openxmlformats.org/officeDocument/2006/relationships/image" Target="../media/image28.wmf"/><Relationship Id="rId10" Type="http://schemas.openxmlformats.org/officeDocument/2006/relationships/image" Target="../media/image79.wmf"/><Relationship Id="rId19" Type="http://schemas.openxmlformats.org/officeDocument/2006/relationships/oleObject" Target="../embeddings/oleObject799.bin"/><Relationship Id="rId4" Type="http://schemas.openxmlformats.org/officeDocument/2006/relationships/image" Target="../media/image50.wmf"/><Relationship Id="rId9" Type="http://schemas.openxmlformats.org/officeDocument/2006/relationships/oleObject" Target="../embeddings/oleObject794.bin"/><Relationship Id="rId14" Type="http://schemas.openxmlformats.org/officeDocument/2006/relationships/image" Target="../media/image86.wmf"/><Relationship Id="rId22" Type="http://schemas.openxmlformats.org/officeDocument/2006/relationships/oleObject" Target="../embeddings/oleObject801.bin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808.bin"/><Relationship Id="rId18" Type="http://schemas.openxmlformats.org/officeDocument/2006/relationships/image" Target="../media/image21.wmf"/><Relationship Id="rId26" Type="http://schemas.openxmlformats.org/officeDocument/2006/relationships/image" Target="../media/image91.wmf"/><Relationship Id="rId3" Type="http://schemas.openxmlformats.org/officeDocument/2006/relationships/oleObject" Target="../embeddings/oleObject803.bin"/><Relationship Id="rId21" Type="http://schemas.openxmlformats.org/officeDocument/2006/relationships/oleObject" Target="../embeddings/oleObject812.bin"/><Relationship Id="rId7" Type="http://schemas.openxmlformats.org/officeDocument/2006/relationships/oleObject" Target="../embeddings/oleObject805.bin"/><Relationship Id="rId12" Type="http://schemas.openxmlformats.org/officeDocument/2006/relationships/image" Target="../media/image48.wmf"/><Relationship Id="rId17" Type="http://schemas.openxmlformats.org/officeDocument/2006/relationships/oleObject" Target="../embeddings/oleObject810.bin"/><Relationship Id="rId25" Type="http://schemas.openxmlformats.org/officeDocument/2006/relationships/oleObject" Target="../embeddings/oleObject8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8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69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807.bin"/><Relationship Id="rId24" Type="http://schemas.openxmlformats.org/officeDocument/2006/relationships/oleObject" Target="../embeddings/oleObject814.bin"/><Relationship Id="rId5" Type="http://schemas.openxmlformats.org/officeDocument/2006/relationships/oleObject" Target="../embeddings/oleObject804.bin"/><Relationship Id="rId15" Type="http://schemas.openxmlformats.org/officeDocument/2006/relationships/oleObject" Target="../embeddings/oleObject809.bin"/><Relationship Id="rId23" Type="http://schemas.openxmlformats.org/officeDocument/2006/relationships/image" Target="../media/image28.wmf"/><Relationship Id="rId28" Type="http://schemas.openxmlformats.org/officeDocument/2006/relationships/image" Target="../media/image92.wmf"/><Relationship Id="rId10" Type="http://schemas.openxmlformats.org/officeDocument/2006/relationships/image" Target="../media/image79.wmf"/><Relationship Id="rId19" Type="http://schemas.openxmlformats.org/officeDocument/2006/relationships/oleObject" Target="../embeddings/oleObject811.bin"/><Relationship Id="rId4" Type="http://schemas.openxmlformats.org/officeDocument/2006/relationships/image" Target="../media/image47.wmf"/><Relationship Id="rId9" Type="http://schemas.openxmlformats.org/officeDocument/2006/relationships/oleObject" Target="../embeddings/oleObject806.bin"/><Relationship Id="rId14" Type="http://schemas.openxmlformats.org/officeDocument/2006/relationships/image" Target="../media/image86.wmf"/><Relationship Id="rId22" Type="http://schemas.openxmlformats.org/officeDocument/2006/relationships/oleObject" Target="../embeddings/oleObject813.bin"/><Relationship Id="rId27" Type="http://schemas.openxmlformats.org/officeDocument/2006/relationships/oleObject" Target="../embeddings/oleObject816.bin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822.bin"/><Relationship Id="rId18" Type="http://schemas.openxmlformats.org/officeDocument/2006/relationships/image" Target="../media/image26.wmf"/><Relationship Id="rId26" Type="http://schemas.openxmlformats.org/officeDocument/2006/relationships/image" Target="../media/image91.wmf"/><Relationship Id="rId3" Type="http://schemas.openxmlformats.org/officeDocument/2006/relationships/oleObject" Target="../embeddings/oleObject817.bin"/><Relationship Id="rId21" Type="http://schemas.openxmlformats.org/officeDocument/2006/relationships/image" Target="../media/image28.wmf"/><Relationship Id="rId7" Type="http://schemas.openxmlformats.org/officeDocument/2006/relationships/oleObject" Target="../embeddings/oleObject819.bin"/><Relationship Id="rId12" Type="http://schemas.openxmlformats.org/officeDocument/2006/relationships/image" Target="../media/image86.wmf"/><Relationship Id="rId17" Type="http://schemas.openxmlformats.org/officeDocument/2006/relationships/oleObject" Target="../embeddings/oleObject824.bin"/><Relationship Id="rId25" Type="http://schemas.openxmlformats.org/officeDocument/2006/relationships/oleObject" Target="../embeddings/oleObject8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.wmf"/><Relationship Id="rId20" Type="http://schemas.openxmlformats.org/officeDocument/2006/relationships/oleObject" Target="../embeddings/oleObject826.bin"/><Relationship Id="rId29" Type="http://schemas.openxmlformats.org/officeDocument/2006/relationships/oleObject" Target="../embeddings/oleObject832.bin"/><Relationship Id="rId1" Type="http://schemas.openxmlformats.org/officeDocument/2006/relationships/vmlDrawing" Target="../drawings/vmlDrawing70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821.bin"/><Relationship Id="rId24" Type="http://schemas.openxmlformats.org/officeDocument/2006/relationships/oleObject" Target="../embeddings/oleObject829.bin"/><Relationship Id="rId32" Type="http://schemas.openxmlformats.org/officeDocument/2006/relationships/image" Target="../media/image94.wmf"/><Relationship Id="rId5" Type="http://schemas.openxmlformats.org/officeDocument/2006/relationships/oleObject" Target="../embeddings/oleObject818.bin"/><Relationship Id="rId15" Type="http://schemas.openxmlformats.org/officeDocument/2006/relationships/oleObject" Target="../embeddings/oleObject823.bin"/><Relationship Id="rId23" Type="http://schemas.openxmlformats.org/officeDocument/2006/relationships/oleObject" Target="../embeddings/oleObject828.bin"/><Relationship Id="rId28" Type="http://schemas.openxmlformats.org/officeDocument/2006/relationships/image" Target="../media/image93.wmf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825.bin"/><Relationship Id="rId31" Type="http://schemas.openxmlformats.org/officeDocument/2006/relationships/oleObject" Target="../embeddings/oleObject833.bin"/><Relationship Id="rId4" Type="http://schemas.openxmlformats.org/officeDocument/2006/relationships/image" Target="../media/image47.wmf"/><Relationship Id="rId9" Type="http://schemas.openxmlformats.org/officeDocument/2006/relationships/oleObject" Target="../embeddings/oleObject820.bin"/><Relationship Id="rId14" Type="http://schemas.openxmlformats.org/officeDocument/2006/relationships/image" Target="../media/image88.wmf"/><Relationship Id="rId22" Type="http://schemas.openxmlformats.org/officeDocument/2006/relationships/oleObject" Target="../embeddings/oleObject827.bin"/><Relationship Id="rId27" Type="http://schemas.openxmlformats.org/officeDocument/2006/relationships/oleObject" Target="../embeddings/oleObject831.bin"/><Relationship Id="rId30" Type="http://schemas.openxmlformats.org/officeDocument/2006/relationships/image" Target="../media/image23.wmf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839.bin"/><Relationship Id="rId18" Type="http://schemas.openxmlformats.org/officeDocument/2006/relationships/image" Target="../media/image26.wmf"/><Relationship Id="rId26" Type="http://schemas.openxmlformats.org/officeDocument/2006/relationships/image" Target="../media/image91.wmf"/><Relationship Id="rId3" Type="http://schemas.openxmlformats.org/officeDocument/2006/relationships/oleObject" Target="../embeddings/oleObject834.bin"/><Relationship Id="rId21" Type="http://schemas.openxmlformats.org/officeDocument/2006/relationships/image" Target="../media/image28.wmf"/><Relationship Id="rId7" Type="http://schemas.openxmlformats.org/officeDocument/2006/relationships/oleObject" Target="../embeddings/oleObject836.bin"/><Relationship Id="rId12" Type="http://schemas.openxmlformats.org/officeDocument/2006/relationships/image" Target="../media/image86.wmf"/><Relationship Id="rId17" Type="http://schemas.openxmlformats.org/officeDocument/2006/relationships/oleObject" Target="../embeddings/oleObject841.bin"/><Relationship Id="rId25" Type="http://schemas.openxmlformats.org/officeDocument/2006/relationships/oleObject" Target="../embeddings/oleObject8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.wmf"/><Relationship Id="rId20" Type="http://schemas.openxmlformats.org/officeDocument/2006/relationships/oleObject" Target="../embeddings/oleObject843.bin"/><Relationship Id="rId29" Type="http://schemas.openxmlformats.org/officeDocument/2006/relationships/oleObject" Target="../embeddings/oleObject849.bin"/><Relationship Id="rId1" Type="http://schemas.openxmlformats.org/officeDocument/2006/relationships/vmlDrawing" Target="../drawings/vmlDrawing71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838.bin"/><Relationship Id="rId24" Type="http://schemas.openxmlformats.org/officeDocument/2006/relationships/oleObject" Target="../embeddings/oleObject846.bin"/><Relationship Id="rId32" Type="http://schemas.openxmlformats.org/officeDocument/2006/relationships/image" Target="../media/image94.wmf"/><Relationship Id="rId5" Type="http://schemas.openxmlformats.org/officeDocument/2006/relationships/oleObject" Target="../embeddings/oleObject835.bin"/><Relationship Id="rId15" Type="http://schemas.openxmlformats.org/officeDocument/2006/relationships/oleObject" Target="../embeddings/oleObject840.bin"/><Relationship Id="rId23" Type="http://schemas.openxmlformats.org/officeDocument/2006/relationships/oleObject" Target="../embeddings/oleObject845.bin"/><Relationship Id="rId28" Type="http://schemas.openxmlformats.org/officeDocument/2006/relationships/image" Target="../media/image93.wmf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842.bin"/><Relationship Id="rId31" Type="http://schemas.openxmlformats.org/officeDocument/2006/relationships/oleObject" Target="../embeddings/oleObject850.bin"/><Relationship Id="rId4" Type="http://schemas.openxmlformats.org/officeDocument/2006/relationships/image" Target="../media/image47.wmf"/><Relationship Id="rId9" Type="http://schemas.openxmlformats.org/officeDocument/2006/relationships/oleObject" Target="../embeddings/oleObject837.bin"/><Relationship Id="rId14" Type="http://schemas.openxmlformats.org/officeDocument/2006/relationships/image" Target="../media/image88.wmf"/><Relationship Id="rId22" Type="http://schemas.openxmlformats.org/officeDocument/2006/relationships/oleObject" Target="../embeddings/oleObject844.bin"/><Relationship Id="rId27" Type="http://schemas.openxmlformats.org/officeDocument/2006/relationships/oleObject" Target="../embeddings/oleObject848.bin"/><Relationship Id="rId30" Type="http://schemas.openxmlformats.org/officeDocument/2006/relationships/image" Target="../media/image23.wmf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856.bin"/><Relationship Id="rId18" Type="http://schemas.openxmlformats.org/officeDocument/2006/relationships/image" Target="../media/image26.wmf"/><Relationship Id="rId26" Type="http://schemas.openxmlformats.org/officeDocument/2006/relationships/oleObject" Target="../embeddings/oleObject864.bin"/><Relationship Id="rId3" Type="http://schemas.openxmlformats.org/officeDocument/2006/relationships/oleObject" Target="../embeddings/oleObject851.bin"/><Relationship Id="rId21" Type="http://schemas.openxmlformats.org/officeDocument/2006/relationships/image" Target="../media/image28.wmf"/><Relationship Id="rId7" Type="http://schemas.openxmlformats.org/officeDocument/2006/relationships/oleObject" Target="../embeddings/oleObject853.bin"/><Relationship Id="rId12" Type="http://schemas.openxmlformats.org/officeDocument/2006/relationships/image" Target="../media/image86.wmf"/><Relationship Id="rId17" Type="http://schemas.openxmlformats.org/officeDocument/2006/relationships/oleObject" Target="../embeddings/oleObject858.bin"/><Relationship Id="rId25" Type="http://schemas.openxmlformats.org/officeDocument/2006/relationships/image" Target="../media/image9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.wmf"/><Relationship Id="rId20" Type="http://schemas.openxmlformats.org/officeDocument/2006/relationships/oleObject" Target="../embeddings/oleObject860.bin"/><Relationship Id="rId29" Type="http://schemas.openxmlformats.org/officeDocument/2006/relationships/oleObject" Target="../embeddings/oleObject866.bin"/><Relationship Id="rId1" Type="http://schemas.openxmlformats.org/officeDocument/2006/relationships/vmlDrawing" Target="../drawings/vmlDrawing72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855.bin"/><Relationship Id="rId24" Type="http://schemas.openxmlformats.org/officeDocument/2006/relationships/oleObject" Target="../embeddings/oleObject863.bin"/><Relationship Id="rId5" Type="http://schemas.openxmlformats.org/officeDocument/2006/relationships/oleObject" Target="../embeddings/oleObject852.bin"/><Relationship Id="rId15" Type="http://schemas.openxmlformats.org/officeDocument/2006/relationships/oleObject" Target="../embeddings/oleObject857.bin"/><Relationship Id="rId23" Type="http://schemas.openxmlformats.org/officeDocument/2006/relationships/oleObject" Target="../embeddings/oleObject862.bin"/><Relationship Id="rId28" Type="http://schemas.openxmlformats.org/officeDocument/2006/relationships/image" Target="../media/image23.wmf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859.bin"/><Relationship Id="rId4" Type="http://schemas.openxmlformats.org/officeDocument/2006/relationships/image" Target="../media/image47.wmf"/><Relationship Id="rId9" Type="http://schemas.openxmlformats.org/officeDocument/2006/relationships/oleObject" Target="../embeddings/oleObject854.bin"/><Relationship Id="rId14" Type="http://schemas.openxmlformats.org/officeDocument/2006/relationships/image" Target="../media/image88.wmf"/><Relationship Id="rId22" Type="http://schemas.openxmlformats.org/officeDocument/2006/relationships/oleObject" Target="../embeddings/oleObject861.bin"/><Relationship Id="rId27" Type="http://schemas.openxmlformats.org/officeDocument/2006/relationships/oleObject" Target="../embeddings/oleObject865.bin"/><Relationship Id="rId30" Type="http://schemas.openxmlformats.org/officeDocument/2006/relationships/image" Target="../media/image95.wmf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872.bin"/><Relationship Id="rId18" Type="http://schemas.openxmlformats.org/officeDocument/2006/relationships/image" Target="../media/image26.wmf"/><Relationship Id="rId26" Type="http://schemas.openxmlformats.org/officeDocument/2006/relationships/oleObject" Target="../embeddings/oleObject880.bin"/><Relationship Id="rId3" Type="http://schemas.openxmlformats.org/officeDocument/2006/relationships/oleObject" Target="../embeddings/oleObject867.bin"/><Relationship Id="rId21" Type="http://schemas.openxmlformats.org/officeDocument/2006/relationships/image" Target="../media/image28.wmf"/><Relationship Id="rId7" Type="http://schemas.openxmlformats.org/officeDocument/2006/relationships/oleObject" Target="../embeddings/oleObject869.bin"/><Relationship Id="rId12" Type="http://schemas.openxmlformats.org/officeDocument/2006/relationships/image" Target="../media/image86.wmf"/><Relationship Id="rId17" Type="http://schemas.openxmlformats.org/officeDocument/2006/relationships/oleObject" Target="../embeddings/oleObject874.bin"/><Relationship Id="rId25" Type="http://schemas.openxmlformats.org/officeDocument/2006/relationships/image" Target="../media/image9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.wmf"/><Relationship Id="rId20" Type="http://schemas.openxmlformats.org/officeDocument/2006/relationships/oleObject" Target="../embeddings/oleObject876.bin"/><Relationship Id="rId29" Type="http://schemas.openxmlformats.org/officeDocument/2006/relationships/oleObject" Target="../embeddings/oleObject882.bin"/><Relationship Id="rId1" Type="http://schemas.openxmlformats.org/officeDocument/2006/relationships/vmlDrawing" Target="../drawings/vmlDrawing73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871.bin"/><Relationship Id="rId24" Type="http://schemas.openxmlformats.org/officeDocument/2006/relationships/oleObject" Target="../embeddings/oleObject879.bin"/><Relationship Id="rId5" Type="http://schemas.openxmlformats.org/officeDocument/2006/relationships/oleObject" Target="../embeddings/oleObject868.bin"/><Relationship Id="rId15" Type="http://schemas.openxmlformats.org/officeDocument/2006/relationships/oleObject" Target="../embeddings/oleObject873.bin"/><Relationship Id="rId23" Type="http://schemas.openxmlformats.org/officeDocument/2006/relationships/oleObject" Target="../embeddings/oleObject878.bin"/><Relationship Id="rId28" Type="http://schemas.openxmlformats.org/officeDocument/2006/relationships/image" Target="../media/image23.wmf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875.bin"/><Relationship Id="rId4" Type="http://schemas.openxmlformats.org/officeDocument/2006/relationships/image" Target="../media/image47.wmf"/><Relationship Id="rId9" Type="http://schemas.openxmlformats.org/officeDocument/2006/relationships/oleObject" Target="../embeddings/oleObject870.bin"/><Relationship Id="rId14" Type="http://schemas.openxmlformats.org/officeDocument/2006/relationships/image" Target="../media/image88.wmf"/><Relationship Id="rId22" Type="http://schemas.openxmlformats.org/officeDocument/2006/relationships/oleObject" Target="../embeddings/oleObject877.bin"/><Relationship Id="rId27" Type="http://schemas.openxmlformats.org/officeDocument/2006/relationships/oleObject" Target="../embeddings/oleObject881.bin"/><Relationship Id="rId30" Type="http://schemas.openxmlformats.org/officeDocument/2006/relationships/image" Target="../media/image95.wmf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888.bin"/><Relationship Id="rId18" Type="http://schemas.openxmlformats.org/officeDocument/2006/relationships/image" Target="../media/image26.wmf"/><Relationship Id="rId26" Type="http://schemas.openxmlformats.org/officeDocument/2006/relationships/oleObject" Target="../embeddings/oleObject896.bin"/><Relationship Id="rId3" Type="http://schemas.openxmlformats.org/officeDocument/2006/relationships/oleObject" Target="../embeddings/oleObject883.bin"/><Relationship Id="rId21" Type="http://schemas.openxmlformats.org/officeDocument/2006/relationships/image" Target="../media/image28.wmf"/><Relationship Id="rId7" Type="http://schemas.openxmlformats.org/officeDocument/2006/relationships/oleObject" Target="../embeddings/oleObject885.bin"/><Relationship Id="rId12" Type="http://schemas.openxmlformats.org/officeDocument/2006/relationships/image" Target="../media/image86.wmf"/><Relationship Id="rId17" Type="http://schemas.openxmlformats.org/officeDocument/2006/relationships/oleObject" Target="../embeddings/oleObject890.bin"/><Relationship Id="rId25" Type="http://schemas.openxmlformats.org/officeDocument/2006/relationships/image" Target="../media/image9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.wmf"/><Relationship Id="rId20" Type="http://schemas.openxmlformats.org/officeDocument/2006/relationships/oleObject" Target="../embeddings/oleObject892.bin"/><Relationship Id="rId29" Type="http://schemas.openxmlformats.org/officeDocument/2006/relationships/oleObject" Target="../embeddings/oleObject898.bin"/><Relationship Id="rId1" Type="http://schemas.openxmlformats.org/officeDocument/2006/relationships/vmlDrawing" Target="../drawings/vmlDrawing74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887.bin"/><Relationship Id="rId24" Type="http://schemas.openxmlformats.org/officeDocument/2006/relationships/oleObject" Target="../embeddings/oleObject895.bin"/><Relationship Id="rId5" Type="http://schemas.openxmlformats.org/officeDocument/2006/relationships/oleObject" Target="../embeddings/oleObject884.bin"/><Relationship Id="rId15" Type="http://schemas.openxmlformats.org/officeDocument/2006/relationships/oleObject" Target="../embeddings/oleObject889.bin"/><Relationship Id="rId23" Type="http://schemas.openxmlformats.org/officeDocument/2006/relationships/oleObject" Target="../embeddings/oleObject894.bin"/><Relationship Id="rId28" Type="http://schemas.openxmlformats.org/officeDocument/2006/relationships/image" Target="../media/image23.wmf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891.bin"/><Relationship Id="rId4" Type="http://schemas.openxmlformats.org/officeDocument/2006/relationships/image" Target="../media/image47.wmf"/><Relationship Id="rId9" Type="http://schemas.openxmlformats.org/officeDocument/2006/relationships/oleObject" Target="../embeddings/oleObject886.bin"/><Relationship Id="rId14" Type="http://schemas.openxmlformats.org/officeDocument/2006/relationships/image" Target="../media/image88.wmf"/><Relationship Id="rId22" Type="http://schemas.openxmlformats.org/officeDocument/2006/relationships/oleObject" Target="../embeddings/oleObject893.bin"/><Relationship Id="rId27" Type="http://schemas.openxmlformats.org/officeDocument/2006/relationships/oleObject" Target="../embeddings/oleObject897.bin"/><Relationship Id="rId30" Type="http://schemas.openxmlformats.org/officeDocument/2006/relationships/image" Target="../media/image96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904.bin"/><Relationship Id="rId18" Type="http://schemas.openxmlformats.org/officeDocument/2006/relationships/image" Target="../media/image26.wmf"/><Relationship Id="rId26" Type="http://schemas.openxmlformats.org/officeDocument/2006/relationships/oleObject" Target="../embeddings/oleObject912.bin"/><Relationship Id="rId3" Type="http://schemas.openxmlformats.org/officeDocument/2006/relationships/oleObject" Target="../embeddings/oleObject899.bin"/><Relationship Id="rId21" Type="http://schemas.openxmlformats.org/officeDocument/2006/relationships/image" Target="../media/image28.wmf"/><Relationship Id="rId7" Type="http://schemas.openxmlformats.org/officeDocument/2006/relationships/oleObject" Target="../embeddings/oleObject901.bin"/><Relationship Id="rId12" Type="http://schemas.openxmlformats.org/officeDocument/2006/relationships/image" Target="../media/image86.wmf"/><Relationship Id="rId17" Type="http://schemas.openxmlformats.org/officeDocument/2006/relationships/oleObject" Target="../embeddings/oleObject906.bin"/><Relationship Id="rId25" Type="http://schemas.openxmlformats.org/officeDocument/2006/relationships/image" Target="../media/image9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.wmf"/><Relationship Id="rId20" Type="http://schemas.openxmlformats.org/officeDocument/2006/relationships/oleObject" Target="../embeddings/oleObject908.bin"/><Relationship Id="rId29" Type="http://schemas.openxmlformats.org/officeDocument/2006/relationships/oleObject" Target="../embeddings/oleObject914.bin"/><Relationship Id="rId1" Type="http://schemas.openxmlformats.org/officeDocument/2006/relationships/vmlDrawing" Target="../drawings/vmlDrawing75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903.bin"/><Relationship Id="rId24" Type="http://schemas.openxmlformats.org/officeDocument/2006/relationships/oleObject" Target="../embeddings/oleObject911.bin"/><Relationship Id="rId5" Type="http://schemas.openxmlformats.org/officeDocument/2006/relationships/oleObject" Target="../embeddings/oleObject900.bin"/><Relationship Id="rId15" Type="http://schemas.openxmlformats.org/officeDocument/2006/relationships/oleObject" Target="../embeddings/oleObject905.bin"/><Relationship Id="rId23" Type="http://schemas.openxmlformats.org/officeDocument/2006/relationships/oleObject" Target="../embeddings/oleObject910.bin"/><Relationship Id="rId28" Type="http://schemas.openxmlformats.org/officeDocument/2006/relationships/image" Target="../media/image23.wmf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907.bin"/><Relationship Id="rId4" Type="http://schemas.openxmlformats.org/officeDocument/2006/relationships/image" Target="../media/image47.wmf"/><Relationship Id="rId9" Type="http://schemas.openxmlformats.org/officeDocument/2006/relationships/oleObject" Target="../embeddings/oleObject902.bin"/><Relationship Id="rId14" Type="http://schemas.openxmlformats.org/officeDocument/2006/relationships/image" Target="../media/image88.wmf"/><Relationship Id="rId22" Type="http://schemas.openxmlformats.org/officeDocument/2006/relationships/oleObject" Target="../embeddings/oleObject909.bin"/><Relationship Id="rId27" Type="http://schemas.openxmlformats.org/officeDocument/2006/relationships/oleObject" Target="../embeddings/oleObject913.bin"/><Relationship Id="rId30" Type="http://schemas.openxmlformats.org/officeDocument/2006/relationships/image" Target="../media/image98.wmf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920.bin"/><Relationship Id="rId18" Type="http://schemas.openxmlformats.org/officeDocument/2006/relationships/image" Target="../media/image26.wmf"/><Relationship Id="rId26" Type="http://schemas.openxmlformats.org/officeDocument/2006/relationships/image" Target="../media/image23.wmf"/><Relationship Id="rId3" Type="http://schemas.openxmlformats.org/officeDocument/2006/relationships/oleObject" Target="../embeddings/oleObject915.bin"/><Relationship Id="rId21" Type="http://schemas.openxmlformats.org/officeDocument/2006/relationships/image" Target="../media/image28.wmf"/><Relationship Id="rId7" Type="http://schemas.openxmlformats.org/officeDocument/2006/relationships/oleObject" Target="../embeddings/oleObject917.bin"/><Relationship Id="rId12" Type="http://schemas.openxmlformats.org/officeDocument/2006/relationships/image" Target="../media/image86.wmf"/><Relationship Id="rId17" Type="http://schemas.openxmlformats.org/officeDocument/2006/relationships/oleObject" Target="../embeddings/oleObject922.bin"/><Relationship Id="rId25" Type="http://schemas.openxmlformats.org/officeDocument/2006/relationships/oleObject" Target="../embeddings/oleObject9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.wmf"/><Relationship Id="rId20" Type="http://schemas.openxmlformats.org/officeDocument/2006/relationships/oleObject" Target="../embeddings/oleObject924.bin"/><Relationship Id="rId1" Type="http://schemas.openxmlformats.org/officeDocument/2006/relationships/vmlDrawing" Target="../drawings/vmlDrawing76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919.bin"/><Relationship Id="rId24" Type="http://schemas.openxmlformats.org/officeDocument/2006/relationships/oleObject" Target="../embeddings/oleObject927.bin"/><Relationship Id="rId5" Type="http://schemas.openxmlformats.org/officeDocument/2006/relationships/oleObject" Target="../embeddings/oleObject916.bin"/><Relationship Id="rId15" Type="http://schemas.openxmlformats.org/officeDocument/2006/relationships/oleObject" Target="../embeddings/oleObject921.bin"/><Relationship Id="rId23" Type="http://schemas.openxmlformats.org/officeDocument/2006/relationships/oleObject" Target="../embeddings/oleObject926.bin"/><Relationship Id="rId28" Type="http://schemas.openxmlformats.org/officeDocument/2006/relationships/image" Target="../media/image98.wmf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923.bin"/><Relationship Id="rId4" Type="http://schemas.openxmlformats.org/officeDocument/2006/relationships/image" Target="../media/image47.wmf"/><Relationship Id="rId9" Type="http://schemas.openxmlformats.org/officeDocument/2006/relationships/oleObject" Target="../embeddings/oleObject918.bin"/><Relationship Id="rId14" Type="http://schemas.openxmlformats.org/officeDocument/2006/relationships/image" Target="../media/image88.wmf"/><Relationship Id="rId22" Type="http://schemas.openxmlformats.org/officeDocument/2006/relationships/oleObject" Target="../embeddings/oleObject925.bin"/><Relationship Id="rId27" Type="http://schemas.openxmlformats.org/officeDocument/2006/relationships/oleObject" Target="../embeddings/oleObject929.bin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935.bin"/><Relationship Id="rId18" Type="http://schemas.openxmlformats.org/officeDocument/2006/relationships/image" Target="../media/image26.wmf"/><Relationship Id="rId26" Type="http://schemas.openxmlformats.org/officeDocument/2006/relationships/oleObject" Target="../embeddings/oleObject943.bin"/><Relationship Id="rId3" Type="http://schemas.openxmlformats.org/officeDocument/2006/relationships/oleObject" Target="../embeddings/oleObject930.bin"/><Relationship Id="rId21" Type="http://schemas.openxmlformats.org/officeDocument/2006/relationships/image" Target="../media/image28.wmf"/><Relationship Id="rId7" Type="http://schemas.openxmlformats.org/officeDocument/2006/relationships/oleObject" Target="../embeddings/oleObject932.bin"/><Relationship Id="rId12" Type="http://schemas.openxmlformats.org/officeDocument/2006/relationships/image" Target="../media/image86.wmf"/><Relationship Id="rId17" Type="http://schemas.openxmlformats.org/officeDocument/2006/relationships/oleObject" Target="../embeddings/oleObject937.bin"/><Relationship Id="rId25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.wmf"/><Relationship Id="rId20" Type="http://schemas.openxmlformats.org/officeDocument/2006/relationships/oleObject" Target="../embeddings/oleObject939.bin"/><Relationship Id="rId1" Type="http://schemas.openxmlformats.org/officeDocument/2006/relationships/vmlDrawing" Target="../drawings/vmlDrawing77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934.bin"/><Relationship Id="rId24" Type="http://schemas.openxmlformats.org/officeDocument/2006/relationships/oleObject" Target="../embeddings/oleObject942.bin"/><Relationship Id="rId5" Type="http://schemas.openxmlformats.org/officeDocument/2006/relationships/oleObject" Target="../embeddings/oleObject931.bin"/><Relationship Id="rId15" Type="http://schemas.openxmlformats.org/officeDocument/2006/relationships/oleObject" Target="../embeddings/oleObject936.bin"/><Relationship Id="rId23" Type="http://schemas.openxmlformats.org/officeDocument/2006/relationships/oleObject" Target="../embeddings/oleObject941.bin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938.bin"/><Relationship Id="rId4" Type="http://schemas.openxmlformats.org/officeDocument/2006/relationships/image" Target="../media/image47.wmf"/><Relationship Id="rId9" Type="http://schemas.openxmlformats.org/officeDocument/2006/relationships/oleObject" Target="../embeddings/oleObject933.bin"/><Relationship Id="rId14" Type="http://schemas.openxmlformats.org/officeDocument/2006/relationships/image" Target="../media/image88.wmf"/><Relationship Id="rId22" Type="http://schemas.openxmlformats.org/officeDocument/2006/relationships/oleObject" Target="../embeddings/oleObject940.bin"/><Relationship Id="rId27" Type="http://schemas.openxmlformats.org/officeDocument/2006/relationships/image" Target="../media/image98.wmf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949.bin"/><Relationship Id="rId18" Type="http://schemas.openxmlformats.org/officeDocument/2006/relationships/image" Target="../media/image21.wmf"/><Relationship Id="rId26" Type="http://schemas.openxmlformats.org/officeDocument/2006/relationships/image" Target="../media/image98.wmf"/><Relationship Id="rId3" Type="http://schemas.openxmlformats.org/officeDocument/2006/relationships/oleObject" Target="../embeddings/oleObject944.bin"/><Relationship Id="rId21" Type="http://schemas.openxmlformats.org/officeDocument/2006/relationships/oleObject" Target="../embeddings/oleObject953.bin"/><Relationship Id="rId7" Type="http://schemas.openxmlformats.org/officeDocument/2006/relationships/oleObject" Target="../embeddings/oleObject946.bin"/><Relationship Id="rId12" Type="http://schemas.openxmlformats.org/officeDocument/2006/relationships/image" Target="../media/image48.wmf"/><Relationship Id="rId17" Type="http://schemas.openxmlformats.org/officeDocument/2006/relationships/oleObject" Target="../embeddings/oleObject951.bin"/><Relationship Id="rId25" Type="http://schemas.openxmlformats.org/officeDocument/2006/relationships/oleObject" Target="../embeddings/oleObject9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8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78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948.bin"/><Relationship Id="rId24" Type="http://schemas.openxmlformats.org/officeDocument/2006/relationships/oleObject" Target="../embeddings/oleObject955.bin"/><Relationship Id="rId5" Type="http://schemas.openxmlformats.org/officeDocument/2006/relationships/oleObject" Target="../embeddings/oleObject945.bin"/><Relationship Id="rId15" Type="http://schemas.openxmlformats.org/officeDocument/2006/relationships/oleObject" Target="../embeddings/oleObject950.bin"/><Relationship Id="rId23" Type="http://schemas.openxmlformats.org/officeDocument/2006/relationships/image" Target="../media/image28.wmf"/><Relationship Id="rId10" Type="http://schemas.openxmlformats.org/officeDocument/2006/relationships/image" Target="../media/image79.wmf"/><Relationship Id="rId19" Type="http://schemas.openxmlformats.org/officeDocument/2006/relationships/oleObject" Target="../embeddings/oleObject952.bin"/><Relationship Id="rId4" Type="http://schemas.openxmlformats.org/officeDocument/2006/relationships/image" Target="../media/image47.wmf"/><Relationship Id="rId9" Type="http://schemas.openxmlformats.org/officeDocument/2006/relationships/oleObject" Target="../embeddings/oleObject947.bin"/><Relationship Id="rId14" Type="http://schemas.openxmlformats.org/officeDocument/2006/relationships/image" Target="../media/image86.wmf"/><Relationship Id="rId22" Type="http://schemas.openxmlformats.org/officeDocument/2006/relationships/oleObject" Target="../embeddings/oleObject954.bin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962.bin"/><Relationship Id="rId3" Type="http://schemas.openxmlformats.org/officeDocument/2006/relationships/oleObject" Target="../embeddings/oleObject957.bin"/><Relationship Id="rId7" Type="http://schemas.openxmlformats.org/officeDocument/2006/relationships/oleObject" Target="../embeddings/oleObject959.bin"/><Relationship Id="rId12" Type="http://schemas.openxmlformats.org/officeDocument/2006/relationships/image" Target="../media/image10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9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961.bin"/><Relationship Id="rId5" Type="http://schemas.openxmlformats.org/officeDocument/2006/relationships/oleObject" Target="../embeddings/oleObject958.bin"/><Relationship Id="rId15" Type="http://schemas.openxmlformats.org/officeDocument/2006/relationships/image" Target="../media/image102.wmf"/><Relationship Id="rId10" Type="http://schemas.openxmlformats.org/officeDocument/2006/relationships/image" Target="../media/image100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960.bin"/><Relationship Id="rId14" Type="http://schemas.openxmlformats.org/officeDocument/2006/relationships/oleObject" Target="../embeddings/oleObject96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Pushdown Automata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Farhad</a:t>
            </a:r>
            <a:r>
              <a:rPr lang="en-US" dirty="0" smtClean="0">
                <a:solidFill>
                  <a:srgbClr val="FF0000"/>
                </a:solidFill>
              </a:rPr>
              <a:t> Muhammad </a:t>
            </a:r>
            <a:r>
              <a:rPr lang="en-US" dirty="0" err="1" smtClean="0">
                <a:solidFill>
                  <a:srgbClr val="FF0000"/>
                </a:solidFill>
              </a:rPr>
              <a:t>Riaz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41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string </a:t>
            </a:r>
            <a:r>
              <a:rPr lang="en-US" dirty="0" err="1" smtClean="0"/>
              <a:t>aaabbb</a:t>
            </a:r>
            <a:r>
              <a:rPr lang="en-US" dirty="0" smtClean="0"/>
              <a:t> is to be run on this machine.</a:t>
            </a:r>
          </a:p>
          <a:p>
            <a:pPr algn="just"/>
            <a:r>
              <a:rPr lang="en-US" dirty="0" smtClean="0"/>
              <a:t> Before the string is processed, the string is supposed to be placed on the TAPE and the STACK is supposed to be empty as shown below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2362200"/>
            <a:ext cx="1130121" cy="253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4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2058" y="2057399"/>
            <a:ext cx="2700338" cy="148111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24400" y="1828800"/>
            <a:ext cx="1357061" cy="14971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3886200"/>
            <a:ext cx="2743200" cy="10455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5334000"/>
            <a:ext cx="2507154" cy="12505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4124" y="3454243"/>
            <a:ext cx="888642" cy="17539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7000" y="5257800"/>
            <a:ext cx="914400" cy="129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68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altLang="en-US" dirty="0"/>
              <a:t>Pushdown Automaton -- PDA</a:t>
            </a:r>
          </a:p>
        </p:txBody>
      </p:sp>
      <p:sp>
        <p:nvSpPr>
          <p:cNvPr id="4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12D-54BF-4150-B65F-26E77D51DC5B}" type="slidenum">
              <a:rPr lang="en-US"/>
              <a:pPr/>
              <a:t>12</a:t>
            </a:fld>
            <a:endParaRPr lang="en-US"/>
          </a:p>
        </p:txBody>
      </p:sp>
      <p:sp>
        <p:nvSpPr>
          <p:cNvPr id="513027" name="Rectangle 3"/>
          <p:cNvSpPr>
            <a:spLocks noChangeArrowheads="1"/>
          </p:cNvSpPr>
          <p:nvPr/>
        </p:nvSpPr>
        <p:spPr bwMode="auto">
          <a:xfrm>
            <a:off x="1066800" y="3581400"/>
            <a:ext cx="38862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3028" name="Oval 4"/>
          <p:cNvSpPr>
            <a:spLocks noChangeArrowheads="1"/>
          </p:cNvSpPr>
          <p:nvPr/>
        </p:nvSpPr>
        <p:spPr bwMode="auto">
          <a:xfrm>
            <a:off x="1676400" y="4419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29" name="Oval 5"/>
          <p:cNvSpPr>
            <a:spLocks noChangeArrowheads="1"/>
          </p:cNvSpPr>
          <p:nvPr/>
        </p:nvSpPr>
        <p:spPr bwMode="auto">
          <a:xfrm>
            <a:off x="2743200" y="5410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30" name="Oval 6"/>
          <p:cNvSpPr>
            <a:spLocks noChangeArrowheads="1"/>
          </p:cNvSpPr>
          <p:nvPr/>
        </p:nvSpPr>
        <p:spPr bwMode="auto">
          <a:xfrm>
            <a:off x="26670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31" name="Oval 7"/>
          <p:cNvSpPr>
            <a:spLocks noChangeArrowheads="1"/>
          </p:cNvSpPr>
          <p:nvPr/>
        </p:nvSpPr>
        <p:spPr bwMode="auto">
          <a:xfrm>
            <a:off x="3886200" y="5486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32" name="Line 8"/>
          <p:cNvSpPr>
            <a:spLocks noChangeShapeType="1"/>
          </p:cNvSpPr>
          <p:nvPr/>
        </p:nvSpPr>
        <p:spPr bwMode="auto">
          <a:xfrm flipV="1">
            <a:off x="2057400" y="44196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3033" name="Line 9"/>
          <p:cNvSpPr>
            <a:spLocks noChangeShapeType="1"/>
          </p:cNvSpPr>
          <p:nvPr/>
        </p:nvSpPr>
        <p:spPr bwMode="auto">
          <a:xfrm>
            <a:off x="1371600" y="4648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34" name="Oval 10"/>
          <p:cNvSpPr>
            <a:spLocks noChangeArrowheads="1"/>
          </p:cNvSpPr>
          <p:nvPr/>
        </p:nvSpPr>
        <p:spPr bwMode="auto">
          <a:xfrm>
            <a:off x="3810000" y="5410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3035" name="Line 11"/>
          <p:cNvSpPr>
            <a:spLocks noChangeShapeType="1"/>
          </p:cNvSpPr>
          <p:nvPr/>
        </p:nvSpPr>
        <p:spPr bwMode="auto">
          <a:xfrm>
            <a:off x="31242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3036" name="Oval 12"/>
          <p:cNvSpPr>
            <a:spLocks noChangeArrowheads="1"/>
          </p:cNvSpPr>
          <p:nvPr/>
        </p:nvSpPr>
        <p:spPr bwMode="auto">
          <a:xfrm>
            <a:off x="1981200" y="5257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37" name="Line 13"/>
          <p:cNvSpPr>
            <a:spLocks noChangeShapeType="1"/>
          </p:cNvSpPr>
          <p:nvPr/>
        </p:nvSpPr>
        <p:spPr bwMode="auto">
          <a:xfrm>
            <a:off x="2362200" y="5562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3038" name="Line 14"/>
          <p:cNvSpPr>
            <a:spLocks noChangeShapeType="1"/>
          </p:cNvSpPr>
          <p:nvPr/>
        </p:nvSpPr>
        <p:spPr bwMode="auto">
          <a:xfrm>
            <a:off x="2895600" y="4572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39" name="Line 15"/>
          <p:cNvSpPr>
            <a:spLocks noChangeShapeType="1"/>
          </p:cNvSpPr>
          <p:nvPr/>
        </p:nvSpPr>
        <p:spPr bwMode="auto">
          <a:xfrm>
            <a:off x="1905000" y="48006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40" name="Freeform 16"/>
          <p:cNvSpPr>
            <a:spLocks/>
          </p:cNvSpPr>
          <p:nvPr/>
        </p:nvSpPr>
        <p:spPr bwMode="auto">
          <a:xfrm>
            <a:off x="2971800" y="4102100"/>
            <a:ext cx="800100" cy="495300"/>
          </a:xfrm>
          <a:custGeom>
            <a:avLst/>
            <a:gdLst/>
            <a:ahLst/>
            <a:cxnLst>
              <a:cxn ang="0">
                <a:pos x="0" y="104"/>
              </a:cxn>
              <a:cxn ang="0">
                <a:pos x="384" y="8"/>
              </a:cxn>
              <a:cxn ang="0">
                <a:pos x="480" y="152"/>
              </a:cxn>
              <a:cxn ang="0">
                <a:pos x="432" y="296"/>
              </a:cxn>
              <a:cxn ang="0">
                <a:pos x="48" y="248"/>
              </a:cxn>
            </a:cxnLst>
            <a:rect l="0" t="0" r="r" b="b"/>
            <a:pathLst>
              <a:path w="504" h="312">
                <a:moveTo>
                  <a:pt x="0" y="104"/>
                </a:moveTo>
                <a:cubicBezTo>
                  <a:pt x="152" y="52"/>
                  <a:pt x="304" y="0"/>
                  <a:pt x="384" y="8"/>
                </a:cubicBezTo>
                <a:cubicBezTo>
                  <a:pt x="464" y="16"/>
                  <a:pt x="472" y="104"/>
                  <a:pt x="480" y="152"/>
                </a:cubicBezTo>
                <a:cubicBezTo>
                  <a:pt x="488" y="200"/>
                  <a:pt x="504" y="280"/>
                  <a:pt x="432" y="296"/>
                </a:cubicBezTo>
                <a:cubicBezTo>
                  <a:pt x="360" y="312"/>
                  <a:pt x="204" y="280"/>
                  <a:pt x="48" y="2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3041" name="Rectangle 17"/>
          <p:cNvSpPr>
            <a:spLocks noChangeArrowheads="1"/>
          </p:cNvSpPr>
          <p:nvPr/>
        </p:nvSpPr>
        <p:spPr bwMode="auto">
          <a:xfrm>
            <a:off x="6705600" y="2895600"/>
            <a:ext cx="685800" cy="335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3042" name="Rectangle 18"/>
          <p:cNvSpPr>
            <a:spLocks noChangeArrowheads="1"/>
          </p:cNvSpPr>
          <p:nvPr/>
        </p:nvSpPr>
        <p:spPr bwMode="auto">
          <a:xfrm>
            <a:off x="914400" y="1905000"/>
            <a:ext cx="4191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3043" name="Line 19"/>
          <p:cNvSpPr>
            <a:spLocks noChangeShapeType="1"/>
          </p:cNvSpPr>
          <p:nvPr/>
        </p:nvSpPr>
        <p:spPr bwMode="auto">
          <a:xfrm>
            <a:off x="12954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44" name="Line 20"/>
          <p:cNvSpPr>
            <a:spLocks noChangeShapeType="1"/>
          </p:cNvSpPr>
          <p:nvPr/>
        </p:nvSpPr>
        <p:spPr bwMode="auto">
          <a:xfrm>
            <a:off x="16764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45" name="Line 21"/>
          <p:cNvSpPr>
            <a:spLocks noChangeShapeType="1"/>
          </p:cNvSpPr>
          <p:nvPr/>
        </p:nvSpPr>
        <p:spPr bwMode="auto">
          <a:xfrm>
            <a:off x="20574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46" name="Line 22"/>
          <p:cNvSpPr>
            <a:spLocks noChangeShapeType="1"/>
          </p:cNvSpPr>
          <p:nvPr/>
        </p:nvSpPr>
        <p:spPr bwMode="auto">
          <a:xfrm>
            <a:off x="24384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47" name="Line 23"/>
          <p:cNvSpPr>
            <a:spLocks noChangeShapeType="1"/>
          </p:cNvSpPr>
          <p:nvPr/>
        </p:nvSpPr>
        <p:spPr bwMode="auto">
          <a:xfrm>
            <a:off x="28194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48" name="Line 24"/>
          <p:cNvSpPr>
            <a:spLocks noChangeShapeType="1"/>
          </p:cNvSpPr>
          <p:nvPr/>
        </p:nvSpPr>
        <p:spPr bwMode="auto">
          <a:xfrm>
            <a:off x="32004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49" name="Line 25"/>
          <p:cNvSpPr>
            <a:spLocks noChangeShapeType="1"/>
          </p:cNvSpPr>
          <p:nvPr/>
        </p:nvSpPr>
        <p:spPr bwMode="auto">
          <a:xfrm>
            <a:off x="35814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50" name="Line 26"/>
          <p:cNvSpPr>
            <a:spLocks noChangeShapeType="1"/>
          </p:cNvSpPr>
          <p:nvPr/>
        </p:nvSpPr>
        <p:spPr bwMode="auto">
          <a:xfrm>
            <a:off x="39624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51" name="Line 27"/>
          <p:cNvSpPr>
            <a:spLocks noChangeShapeType="1"/>
          </p:cNvSpPr>
          <p:nvPr/>
        </p:nvSpPr>
        <p:spPr bwMode="auto">
          <a:xfrm>
            <a:off x="43434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52" name="Line 28"/>
          <p:cNvSpPr>
            <a:spLocks noChangeShapeType="1"/>
          </p:cNvSpPr>
          <p:nvPr/>
        </p:nvSpPr>
        <p:spPr bwMode="auto">
          <a:xfrm>
            <a:off x="47244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53" name="Line 29"/>
          <p:cNvSpPr>
            <a:spLocks noChangeShapeType="1"/>
          </p:cNvSpPr>
          <p:nvPr/>
        </p:nvSpPr>
        <p:spPr bwMode="auto">
          <a:xfrm>
            <a:off x="6705600" y="5943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54" name="Line 30"/>
          <p:cNvSpPr>
            <a:spLocks noChangeShapeType="1"/>
          </p:cNvSpPr>
          <p:nvPr/>
        </p:nvSpPr>
        <p:spPr bwMode="auto">
          <a:xfrm>
            <a:off x="6705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55" name="Line 31"/>
          <p:cNvSpPr>
            <a:spLocks noChangeShapeType="1"/>
          </p:cNvSpPr>
          <p:nvPr/>
        </p:nvSpPr>
        <p:spPr bwMode="auto">
          <a:xfrm>
            <a:off x="6705600" y="5334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56" name="Line 32"/>
          <p:cNvSpPr>
            <a:spLocks noChangeShapeType="1"/>
          </p:cNvSpPr>
          <p:nvPr/>
        </p:nvSpPr>
        <p:spPr bwMode="auto">
          <a:xfrm>
            <a:off x="6705600" y="5029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57" name="Line 33"/>
          <p:cNvSpPr>
            <a:spLocks noChangeShapeType="1"/>
          </p:cNvSpPr>
          <p:nvPr/>
        </p:nvSpPr>
        <p:spPr bwMode="auto">
          <a:xfrm>
            <a:off x="6705600" y="4724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58" name="Line 34"/>
          <p:cNvSpPr>
            <a:spLocks noChangeShapeType="1"/>
          </p:cNvSpPr>
          <p:nvPr/>
        </p:nvSpPr>
        <p:spPr bwMode="auto">
          <a:xfrm>
            <a:off x="6705600" y="4419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59" name="Line 35"/>
          <p:cNvSpPr>
            <a:spLocks noChangeShapeType="1"/>
          </p:cNvSpPr>
          <p:nvPr/>
        </p:nvSpPr>
        <p:spPr bwMode="auto">
          <a:xfrm>
            <a:off x="6705600" y="4114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60" name="Line 36"/>
          <p:cNvSpPr>
            <a:spLocks noChangeShapeType="1"/>
          </p:cNvSpPr>
          <p:nvPr/>
        </p:nvSpPr>
        <p:spPr bwMode="auto">
          <a:xfrm>
            <a:off x="6705600" y="3810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61" name="Line 37"/>
          <p:cNvSpPr>
            <a:spLocks noChangeShapeType="1"/>
          </p:cNvSpPr>
          <p:nvPr/>
        </p:nvSpPr>
        <p:spPr bwMode="auto">
          <a:xfrm>
            <a:off x="6705600" y="3505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62" name="Line 38"/>
          <p:cNvSpPr>
            <a:spLocks noChangeShapeType="1"/>
          </p:cNvSpPr>
          <p:nvPr/>
        </p:nvSpPr>
        <p:spPr bwMode="auto">
          <a:xfrm>
            <a:off x="6705600" y="3200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63" name="Line 39"/>
          <p:cNvSpPr>
            <a:spLocks noChangeShapeType="1"/>
          </p:cNvSpPr>
          <p:nvPr/>
        </p:nvSpPr>
        <p:spPr bwMode="auto">
          <a:xfrm>
            <a:off x="2971800" y="2438400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64" name="Line 40"/>
          <p:cNvSpPr>
            <a:spLocks noChangeShapeType="1"/>
          </p:cNvSpPr>
          <p:nvPr/>
        </p:nvSpPr>
        <p:spPr bwMode="auto">
          <a:xfrm flipH="1">
            <a:off x="4953000" y="48768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65" name="Text Box 41"/>
          <p:cNvSpPr txBox="1">
            <a:spLocks noChangeArrowheads="1"/>
          </p:cNvSpPr>
          <p:nvPr/>
        </p:nvSpPr>
        <p:spPr bwMode="auto">
          <a:xfrm>
            <a:off x="1905000" y="1371600"/>
            <a:ext cx="2574925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altLang="en-US" dirty="0"/>
              <a:t>Input String</a:t>
            </a:r>
          </a:p>
        </p:txBody>
      </p:sp>
      <p:sp>
        <p:nvSpPr>
          <p:cNvPr id="513066" name="Text Box 42"/>
          <p:cNvSpPr txBox="1">
            <a:spLocks noChangeArrowheads="1"/>
          </p:cNvSpPr>
          <p:nvPr/>
        </p:nvSpPr>
        <p:spPr bwMode="auto">
          <a:xfrm>
            <a:off x="6400800" y="2133600"/>
            <a:ext cx="1295400" cy="6588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</p:txBody>
      </p:sp>
      <p:sp>
        <p:nvSpPr>
          <p:cNvPr id="513067" name="Text Box 43"/>
          <p:cNvSpPr txBox="1">
            <a:spLocks noChangeArrowheads="1"/>
          </p:cNvSpPr>
          <p:nvPr/>
        </p:nvSpPr>
        <p:spPr bwMode="auto">
          <a:xfrm>
            <a:off x="1066800" y="3581400"/>
            <a:ext cx="1479550" cy="6588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13448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3A82-47F2-4C9E-BADB-912B83BF97A6}" type="slidenum">
              <a:rPr lang="en-US"/>
              <a:pPr/>
              <a:t>13</a:t>
            </a:fld>
            <a:endParaRPr lang="en-US"/>
          </a:p>
        </p:txBody>
      </p:sp>
      <p:sp>
        <p:nvSpPr>
          <p:cNvPr id="514050" name="Rectangle 2"/>
          <p:cNvSpPr>
            <a:spLocks noChangeArrowheads="1"/>
          </p:cNvSpPr>
          <p:nvPr/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altLang="en-US" sz="3600">
                <a:solidFill>
                  <a:schemeClr val="tx2"/>
                </a:solidFill>
              </a:rPr>
              <a:t>Initial Stack Symbol</a:t>
            </a:r>
          </a:p>
        </p:txBody>
      </p:sp>
      <p:sp>
        <p:nvSpPr>
          <p:cNvPr id="514051" name="Rectangle 3"/>
          <p:cNvSpPr>
            <a:spLocks noChangeArrowheads="1"/>
          </p:cNvSpPr>
          <p:nvPr/>
        </p:nvSpPr>
        <p:spPr bwMode="auto">
          <a:xfrm>
            <a:off x="1981200" y="2590800"/>
            <a:ext cx="8382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4052" name="Line 4"/>
          <p:cNvSpPr>
            <a:spLocks noChangeShapeType="1"/>
          </p:cNvSpPr>
          <p:nvPr/>
        </p:nvSpPr>
        <p:spPr bwMode="auto">
          <a:xfrm>
            <a:off x="1981200" y="3048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4053" name="Line 5"/>
          <p:cNvSpPr>
            <a:spLocks noChangeShapeType="1"/>
          </p:cNvSpPr>
          <p:nvPr/>
        </p:nvSpPr>
        <p:spPr bwMode="auto">
          <a:xfrm>
            <a:off x="1981200" y="3505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4054" name="Line 6"/>
          <p:cNvSpPr>
            <a:spLocks noChangeShapeType="1"/>
          </p:cNvSpPr>
          <p:nvPr/>
        </p:nvSpPr>
        <p:spPr bwMode="auto">
          <a:xfrm>
            <a:off x="1981200" y="3962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4055" name="Text Box 7"/>
          <p:cNvSpPr txBox="1">
            <a:spLocks noChangeArrowheads="1"/>
          </p:cNvSpPr>
          <p:nvPr/>
        </p:nvSpPr>
        <p:spPr bwMode="auto">
          <a:xfrm>
            <a:off x="1752600" y="19050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</p:txBody>
      </p:sp>
      <p:graphicFrame>
        <p:nvGraphicFramePr>
          <p:cNvPr id="514056" name="Object 8"/>
          <p:cNvGraphicFramePr>
            <a:graphicFrameLocks noChangeAspect="1"/>
          </p:cNvGraphicFramePr>
          <p:nvPr/>
        </p:nvGraphicFramePr>
        <p:xfrm>
          <a:off x="2286000" y="39624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228600" imgH="419100" progId="Equation.3">
                  <p:embed/>
                </p:oleObj>
              </mc:Choice>
              <mc:Fallback>
                <p:oleObj name="Equation" r:id="rId3" imgW="228600" imgH="419100" progId="Equation.3">
                  <p:embed/>
                  <p:pic>
                    <p:nvPicPr>
                      <p:cNvPr id="51405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9624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057" name="Rectangle 9"/>
          <p:cNvSpPr>
            <a:spLocks noChangeArrowheads="1"/>
          </p:cNvSpPr>
          <p:nvPr/>
        </p:nvSpPr>
        <p:spPr bwMode="auto">
          <a:xfrm>
            <a:off x="5638800" y="2667000"/>
            <a:ext cx="8382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4058" name="Line 10"/>
          <p:cNvSpPr>
            <a:spLocks noChangeShapeType="1"/>
          </p:cNvSpPr>
          <p:nvPr/>
        </p:nvSpPr>
        <p:spPr bwMode="auto">
          <a:xfrm>
            <a:off x="5638800" y="3124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4059" name="Line 11"/>
          <p:cNvSpPr>
            <a:spLocks noChangeShapeType="1"/>
          </p:cNvSpPr>
          <p:nvPr/>
        </p:nvSpPr>
        <p:spPr bwMode="auto">
          <a:xfrm>
            <a:off x="5638800" y="3581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4060" name="Line 12"/>
          <p:cNvSpPr>
            <a:spLocks noChangeShapeType="1"/>
          </p:cNvSpPr>
          <p:nvPr/>
        </p:nvSpPr>
        <p:spPr bwMode="auto">
          <a:xfrm>
            <a:off x="5638800" y="4038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4061" name="Text Box 13"/>
          <p:cNvSpPr txBox="1">
            <a:spLocks noChangeArrowheads="1"/>
          </p:cNvSpPr>
          <p:nvPr/>
        </p:nvSpPr>
        <p:spPr bwMode="auto">
          <a:xfrm>
            <a:off x="5410200" y="19812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</p:txBody>
      </p:sp>
      <p:graphicFrame>
        <p:nvGraphicFramePr>
          <p:cNvPr id="514062" name="Object 14"/>
          <p:cNvGraphicFramePr>
            <a:graphicFrameLocks noChangeAspect="1"/>
          </p:cNvGraphicFramePr>
          <p:nvPr/>
        </p:nvGraphicFramePr>
        <p:xfrm>
          <a:off x="5949950" y="4133850"/>
          <a:ext cx="21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5" imgW="215900" imgH="228600" progId="Equation.3">
                  <p:embed/>
                </p:oleObj>
              </mc:Choice>
              <mc:Fallback>
                <p:oleObj name="Equation" r:id="rId5" imgW="215900" imgH="228600" progId="Equation.3">
                  <p:embed/>
                  <p:pic>
                    <p:nvPicPr>
                      <p:cNvPr id="51406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9950" y="4133850"/>
                        <a:ext cx="2159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063" name="Line 15"/>
          <p:cNvSpPr>
            <a:spLocks noChangeShapeType="1"/>
          </p:cNvSpPr>
          <p:nvPr/>
        </p:nvSpPr>
        <p:spPr bwMode="auto">
          <a:xfrm flipH="1" flipV="1">
            <a:off x="2971800" y="4267200"/>
            <a:ext cx="990600" cy="914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4064" name="Line 16"/>
          <p:cNvSpPr>
            <a:spLocks noChangeShapeType="1"/>
          </p:cNvSpPr>
          <p:nvPr/>
        </p:nvSpPr>
        <p:spPr bwMode="auto">
          <a:xfrm flipV="1">
            <a:off x="4343400" y="4267200"/>
            <a:ext cx="1219200" cy="914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4065" name="Text Box 17"/>
          <p:cNvSpPr txBox="1">
            <a:spLocks noChangeArrowheads="1"/>
          </p:cNvSpPr>
          <p:nvPr/>
        </p:nvSpPr>
        <p:spPr bwMode="auto">
          <a:xfrm>
            <a:off x="2057400" y="5181600"/>
            <a:ext cx="15541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bottom</a:t>
            </a:r>
          </a:p>
        </p:txBody>
      </p:sp>
      <p:sp>
        <p:nvSpPr>
          <p:cNvPr id="514066" name="Text Box 18"/>
          <p:cNvSpPr txBox="1">
            <a:spLocks noChangeArrowheads="1"/>
          </p:cNvSpPr>
          <p:nvPr/>
        </p:nvSpPr>
        <p:spPr bwMode="auto">
          <a:xfrm>
            <a:off x="3657600" y="5181600"/>
            <a:ext cx="2879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special symbol</a:t>
            </a:r>
          </a:p>
        </p:txBody>
      </p:sp>
      <p:sp>
        <p:nvSpPr>
          <p:cNvPr id="514067" name="Line 19"/>
          <p:cNvSpPr>
            <a:spLocks noChangeShapeType="1"/>
          </p:cNvSpPr>
          <p:nvPr/>
        </p:nvSpPr>
        <p:spPr bwMode="auto">
          <a:xfrm>
            <a:off x="1447800" y="4191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4068" name="Text Box 20"/>
          <p:cNvSpPr txBox="1">
            <a:spLocks noChangeArrowheads="1"/>
          </p:cNvSpPr>
          <p:nvPr/>
        </p:nvSpPr>
        <p:spPr bwMode="auto">
          <a:xfrm>
            <a:off x="212725" y="3606800"/>
            <a:ext cx="1211263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stack</a:t>
            </a:r>
          </a:p>
          <a:p>
            <a:r>
              <a:rPr lang="en-US"/>
              <a:t>head</a:t>
            </a:r>
          </a:p>
        </p:txBody>
      </p:sp>
      <p:sp>
        <p:nvSpPr>
          <p:cNvPr id="514069" name="Line 21"/>
          <p:cNvSpPr>
            <a:spLocks noChangeShapeType="1"/>
          </p:cNvSpPr>
          <p:nvPr/>
        </p:nvSpPr>
        <p:spPr bwMode="auto">
          <a:xfrm flipH="1">
            <a:off x="6477000" y="4191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4070" name="Text Box 22"/>
          <p:cNvSpPr txBox="1">
            <a:spLocks noChangeArrowheads="1"/>
          </p:cNvSpPr>
          <p:nvPr/>
        </p:nvSpPr>
        <p:spPr bwMode="auto">
          <a:xfrm>
            <a:off x="7239000" y="3886200"/>
            <a:ext cx="8080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top</a:t>
            </a:r>
          </a:p>
        </p:txBody>
      </p:sp>
      <p:sp>
        <p:nvSpPr>
          <p:cNvPr id="514071" name="Text Box 23"/>
          <p:cNvSpPr txBox="1">
            <a:spLocks noChangeArrowheads="1"/>
          </p:cNvSpPr>
          <p:nvPr/>
        </p:nvSpPr>
        <p:spPr bwMode="auto">
          <a:xfrm>
            <a:off x="2286000" y="5791200"/>
            <a:ext cx="35988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Appears at time 0</a:t>
            </a:r>
          </a:p>
        </p:txBody>
      </p:sp>
    </p:spTree>
    <p:extLst>
      <p:ext uri="{BB962C8B-B14F-4D97-AF65-F5344CB8AC3E}">
        <p14:creationId xmlns:p14="http://schemas.microsoft.com/office/powerpoint/2010/main" val="158849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States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C56F-CB9E-429C-98EB-1867FBB61A66}" type="slidenum">
              <a:rPr lang="en-US"/>
              <a:pPr/>
              <a:t>14</a:t>
            </a:fld>
            <a:endParaRPr lang="en-US"/>
          </a:p>
        </p:txBody>
      </p:sp>
      <p:sp>
        <p:nvSpPr>
          <p:cNvPr id="515075" name="Oval 3"/>
          <p:cNvSpPr>
            <a:spLocks noChangeArrowheads="1"/>
          </p:cNvSpPr>
          <p:nvPr/>
        </p:nvSpPr>
        <p:spPr bwMode="auto">
          <a:xfrm>
            <a:off x="3124200" y="3886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5076" name="Oval 4"/>
          <p:cNvSpPr>
            <a:spLocks noChangeArrowheads="1"/>
          </p:cNvSpPr>
          <p:nvPr/>
        </p:nvSpPr>
        <p:spPr bwMode="auto">
          <a:xfrm>
            <a:off x="5943600" y="3886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5077" name="Line 5"/>
          <p:cNvSpPr>
            <a:spLocks noChangeShapeType="1"/>
          </p:cNvSpPr>
          <p:nvPr/>
        </p:nvSpPr>
        <p:spPr bwMode="auto">
          <a:xfrm>
            <a:off x="3810000" y="42672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5078" name="Object 6"/>
          <p:cNvGraphicFramePr>
            <a:graphicFrameLocks noChangeAspect="1"/>
          </p:cNvGraphicFramePr>
          <p:nvPr/>
        </p:nvGraphicFramePr>
        <p:xfrm>
          <a:off x="3276600" y="40386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3" imgW="381000" imgH="457200" progId="Equation.3">
                  <p:embed/>
                </p:oleObj>
              </mc:Choice>
              <mc:Fallback>
                <p:oleObj name="Equation" r:id="rId3" imgW="381000" imgH="457200" progId="Equation.3">
                  <p:embed/>
                  <p:pic>
                    <p:nvPicPr>
                      <p:cNvPr id="5150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03860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079" name="Object 7"/>
          <p:cNvGraphicFramePr>
            <a:graphicFrameLocks noChangeAspect="1"/>
          </p:cNvGraphicFramePr>
          <p:nvPr/>
        </p:nvGraphicFramePr>
        <p:xfrm>
          <a:off x="6070600" y="4038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5" imgW="431800" imgH="457200" progId="Equation.3">
                  <p:embed/>
                </p:oleObj>
              </mc:Choice>
              <mc:Fallback>
                <p:oleObj name="Equation" r:id="rId5" imgW="431800" imgH="457200" progId="Equation.3">
                  <p:embed/>
                  <p:pic>
                    <p:nvPicPr>
                      <p:cNvPr id="5150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600" y="40386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080" name="Object 8"/>
          <p:cNvGraphicFramePr>
            <a:graphicFrameLocks noChangeAspect="1"/>
          </p:cNvGraphicFramePr>
          <p:nvPr/>
        </p:nvGraphicFramePr>
        <p:xfrm>
          <a:off x="3962400" y="3810000"/>
          <a:ext cx="166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7" imgW="1663700" imgH="444500" progId="Equation.3">
                  <p:embed/>
                </p:oleObj>
              </mc:Choice>
              <mc:Fallback>
                <p:oleObj name="Equation" r:id="rId7" imgW="1663700" imgH="444500" progId="Equation.3">
                  <p:embed/>
                  <p:pic>
                    <p:nvPicPr>
                      <p:cNvPr id="5150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810000"/>
                        <a:ext cx="1663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081" name="Line 9"/>
          <p:cNvSpPr>
            <a:spLocks noChangeShapeType="1"/>
          </p:cNvSpPr>
          <p:nvPr/>
        </p:nvSpPr>
        <p:spPr bwMode="auto">
          <a:xfrm>
            <a:off x="2971800" y="2819400"/>
            <a:ext cx="990600" cy="990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5082" name="Text Box 10"/>
          <p:cNvSpPr txBox="1">
            <a:spLocks noChangeArrowheads="1"/>
          </p:cNvSpPr>
          <p:nvPr/>
        </p:nvSpPr>
        <p:spPr bwMode="auto">
          <a:xfrm>
            <a:off x="1752600" y="1447800"/>
            <a:ext cx="1476375" cy="13382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</a:p>
          <a:p>
            <a:r>
              <a:rPr lang="en-US" altLang="en-US"/>
              <a:t>symbol</a:t>
            </a:r>
          </a:p>
        </p:txBody>
      </p:sp>
      <p:sp>
        <p:nvSpPr>
          <p:cNvPr id="515083" name="Line 11"/>
          <p:cNvSpPr>
            <a:spLocks noChangeShapeType="1"/>
          </p:cNvSpPr>
          <p:nvPr/>
        </p:nvSpPr>
        <p:spPr bwMode="auto">
          <a:xfrm flipH="1">
            <a:off x="4648200" y="2819400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5084" name="Text Box 12"/>
          <p:cNvSpPr txBox="1">
            <a:spLocks noChangeArrowheads="1"/>
          </p:cNvSpPr>
          <p:nvPr/>
        </p:nvSpPr>
        <p:spPr bwMode="auto">
          <a:xfrm>
            <a:off x="4191000" y="1371600"/>
            <a:ext cx="1476375" cy="13382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Pop</a:t>
            </a:r>
          </a:p>
          <a:p>
            <a:r>
              <a:rPr lang="en-US" altLang="en-US"/>
              <a:t>symbol</a:t>
            </a:r>
          </a:p>
        </p:txBody>
      </p:sp>
      <p:sp>
        <p:nvSpPr>
          <p:cNvPr id="515085" name="Text Box 13"/>
          <p:cNvSpPr txBox="1">
            <a:spLocks noChangeArrowheads="1"/>
          </p:cNvSpPr>
          <p:nvPr/>
        </p:nvSpPr>
        <p:spPr bwMode="auto">
          <a:xfrm>
            <a:off x="6629400" y="1447800"/>
            <a:ext cx="1476375" cy="13382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Push</a:t>
            </a:r>
          </a:p>
          <a:p>
            <a:r>
              <a:rPr lang="en-US" altLang="en-US"/>
              <a:t>symbol</a:t>
            </a:r>
          </a:p>
        </p:txBody>
      </p:sp>
      <p:sp>
        <p:nvSpPr>
          <p:cNvPr id="515086" name="Line 14"/>
          <p:cNvSpPr>
            <a:spLocks noChangeShapeType="1"/>
          </p:cNvSpPr>
          <p:nvPr/>
        </p:nvSpPr>
        <p:spPr bwMode="auto">
          <a:xfrm flipH="1">
            <a:off x="5638800" y="2819400"/>
            <a:ext cx="1066800" cy="990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5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1D43-5EC2-4A2F-9FFD-7E2804C9A8B2}" type="slidenum">
              <a:rPr lang="en-US"/>
              <a:pPr/>
              <a:t>15</a:t>
            </a:fld>
            <a:endParaRPr lang="en-US"/>
          </a:p>
        </p:txBody>
      </p:sp>
      <p:sp>
        <p:nvSpPr>
          <p:cNvPr id="516098" name="Oval 2"/>
          <p:cNvSpPr>
            <a:spLocks noChangeArrowheads="1"/>
          </p:cNvSpPr>
          <p:nvPr/>
        </p:nvSpPr>
        <p:spPr bwMode="auto">
          <a:xfrm>
            <a:off x="2895600" y="60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6099" name="Oval 3"/>
          <p:cNvSpPr>
            <a:spLocks noChangeArrowheads="1"/>
          </p:cNvSpPr>
          <p:nvPr/>
        </p:nvSpPr>
        <p:spPr bwMode="auto">
          <a:xfrm>
            <a:off x="5715000" y="60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6100" name="Line 4"/>
          <p:cNvSpPr>
            <a:spLocks noChangeShapeType="1"/>
          </p:cNvSpPr>
          <p:nvPr/>
        </p:nvSpPr>
        <p:spPr bwMode="auto">
          <a:xfrm>
            <a:off x="3581400" y="990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6101" name="Object 5"/>
          <p:cNvGraphicFramePr>
            <a:graphicFrameLocks noChangeAspect="1"/>
          </p:cNvGraphicFramePr>
          <p:nvPr/>
        </p:nvGraphicFramePr>
        <p:xfrm>
          <a:off x="3048000" y="7620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3" imgW="381000" imgH="457200" progId="Equation.3">
                  <p:embed/>
                </p:oleObj>
              </mc:Choice>
              <mc:Fallback>
                <p:oleObj name="Equation" r:id="rId3" imgW="381000" imgH="457200" progId="Equation.3">
                  <p:embed/>
                  <p:pic>
                    <p:nvPicPr>
                      <p:cNvPr id="5161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102" name="Object 6"/>
          <p:cNvGraphicFramePr>
            <a:graphicFrameLocks noChangeAspect="1"/>
          </p:cNvGraphicFramePr>
          <p:nvPr/>
        </p:nvGraphicFramePr>
        <p:xfrm>
          <a:off x="5842000" y="7620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5" imgW="431800" imgH="457200" progId="Equation.3">
                  <p:embed/>
                </p:oleObj>
              </mc:Choice>
              <mc:Fallback>
                <p:oleObj name="Equation" r:id="rId5" imgW="431800" imgH="457200" progId="Equation.3">
                  <p:embed/>
                  <p:pic>
                    <p:nvPicPr>
                      <p:cNvPr id="5161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7620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103" name="Object 7"/>
          <p:cNvGraphicFramePr>
            <a:graphicFrameLocks noChangeAspect="1"/>
          </p:cNvGraphicFramePr>
          <p:nvPr/>
        </p:nvGraphicFramePr>
        <p:xfrm>
          <a:off x="3810000" y="457200"/>
          <a:ext cx="166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7" imgW="1663700" imgH="444500" progId="Equation.3">
                  <p:embed/>
                </p:oleObj>
              </mc:Choice>
              <mc:Fallback>
                <p:oleObj name="Equation" r:id="rId7" imgW="1663700" imgH="444500" progId="Equation.3">
                  <p:embed/>
                  <p:pic>
                    <p:nvPicPr>
                      <p:cNvPr id="5161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57200"/>
                        <a:ext cx="1663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104" name="Rectangle 8"/>
          <p:cNvSpPr>
            <a:spLocks noChangeArrowheads="1"/>
          </p:cNvSpPr>
          <p:nvPr/>
        </p:nvSpPr>
        <p:spPr bwMode="auto">
          <a:xfrm>
            <a:off x="457200" y="2743200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6105" name="Line 9"/>
          <p:cNvSpPr>
            <a:spLocks noChangeShapeType="1"/>
          </p:cNvSpPr>
          <p:nvPr/>
        </p:nvSpPr>
        <p:spPr bwMode="auto">
          <a:xfrm>
            <a:off x="160020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6106" name="Line 10"/>
          <p:cNvSpPr>
            <a:spLocks noChangeShapeType="1"/>
          </p:cNvSpPr>
          <p:nvPr/>
        </p:nvSpPr>
        <p:spPr bwMode="auto">
          <a:xfrm>
            <a:off x="213360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6107" name="Rectangle 11"/>
          <p:cNvSpPr>
            <a:spLocks noChangeArrowheads="1"/>
          </p:cNvSpPr>
          <p:nvPr/>
        </p:nvSpPr>
        <p:spPr bwMode="auto">
          <a:xfrm>
            <a:off x="838200" y="4648200"/>
            <a:ext cx="8382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6108" name="Line 12"/>
          <p:cNvSpPr>
            <a:spLocks noChangeShapeType="1"/>
          </p:cNvSpPr>
          <p:nvPr/>
        </p:nvSpPr>
        <p:spPr bwMode="auto">
          <a:xfrm>
            <a:off x="838200" y="5181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16109" name="Object 13"/>
          <p:cNvGraphicFramePr>
            <a:graphicFrameLocks noChangeAspect="1"/>
          </p:cNvGraphicFramePr>
          <p:nvPr/>
        </p:nvGraphicFramePr>
        <p:xfrm>
          <a:off x="1752600" y="2971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9" imgW="254000" imgH="254000" progId="Equation.3">
                  <p:embed/>
                </p:oleObj>
              </mc:Choice>
              <mc:Fallback>
                <p:oleObj name="Equation" r:id="rId9" imgW="254000" imgH="254000" progId="Equation.3">
                  <p:embed/>
                  <p:pic>
                    <p:nvPicPr>
                      <p:cNvPr id="51610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9718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110" name="Line 14"/>
          <p:cNvSpPr>
            <a:spLocks noChangeShapeType="1"/>
          </p:cNvSpPr>
          <p:nvPr/>
        </p:nvSpPr>
        <p:spPr bwMode="auto">
          <a:xfrm>
            <a:off x="13716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16111" name="Object 15"/>
          <p:cNvGraphicFramePr>
            <a:graphicFrameLocks noChangeAspect="1"/>
          </p:cNvGraphicFramePr>
          <p:nvPr/>
        </p:nvGraphicFramePr>
        <p:xfrm>
          <a:off x="749300" y="3036888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11" imgW="419040" imgH="114120" progId="Equation.3">
                  <p:embed/>
                </p:oleObj>
              </mc:Choice>
              <mc:Fallback>
                <p:oleObj name="Equation" r:id="rId11" imgW="419040" imgH="114120" progId="Equation.3">
                  <p:embed/>
                  <p:pic>
                    <p:nvPicPr>
                      <p:cNvPr id="51611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3036888"/>
                        <a:ext cx="419100" cy="112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112" name="Object 16"/>
          <p:cNvGraphicFramePr>
            <a:graphicFrameLocks noChangeAspect="1"/>
          </p:cNvGraphicFramePr>
          <p:nvPr/>
        </p:nvGraphicFramePr>
        <p:xfrm>
          <a:off x="2578100" y="3036888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13" imgW="419040" imgH="114120" progId="Equation.3">
                  <p:embed/>
                </p:oleObj>
              </mc:Choice>
              <mc:Fallback>
                <p:oleObj name="Equation" r:id="rId13" imgW="419040" imgH="114120" progId="Equation.3">
                  <p:embed/>
                  <p:pic>
                    <p:nvPicPr>
                      <p:cNvPr id="51611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3036888"/>
                        <a:ext cx="419100" cy="112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113" name="Object 17"/>
          <p:cNvGraphicFramePr>
            <a:graphicFrameLocks noChangeAspect="1"/>
          </p:cNvGraphicFramePr>
          <p:nvPr/>
        </p:nvGraphicFramePr>
        <p:xfrm>
          <a:off x="1143000" y="47244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14" imgW="254000" imgH="355600" progId="Equation.3">
                  <p:embed/>
                </p:oleObj>
              </mc:Choice>
              <mc:Fallback>
                <p:oleObj name="Equation" r:id="rId14" imgW="254000" imgH="355600" progId="Equation.3">
                  <p:embed/>
                  <p:pic>
                    <p:nvPicPr>
                      <p:cNvPr id="51611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7244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114" name="Line 18"/>
          <p:cNvSpPr>
            <a:spLocks noChangeShapeType="1"/>
          </p:cNvSpPr>
          <p:nvPr/>
        </p:nvSpPr>
        <p:spPr bwMode="auto">
          <a:xfrm flipH="1">
            <a:off x="1676400" y="4953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6115" name="Text Box 19"/>
          <p:cNvSpPr txBox="1">
            <a:spLocks noChangeArrowheads="1"/>
          </p:cNvSpPr>
          <p:nvPr/>
        </p:nvSpPr>
        <p:spPr bwMode="auto">
          <a:xfrm>
            <a:off x="2286000" y="4724400"/>
            <a:ext cx="8080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top</a:t>
            </a:r>
          </a:p>
        </p:txBody>
      </p:sp>
      <p:sp>
        <p:nvSpPr>
          <p:cNvPr id="516116" name="Text Box 20"/>
          <p:cNvSpPr txBox="1">
            <a:spLocks noChangeArrowheads="1"/>
          </p:cNvSpPr>
          <p:nvPr/>
        </p:nvSpPr>
        <p:spPr bwMode="auto">
          <a:xfrm>
            <a:off x="0" y="2209800"/>
            <a:ext cx="11318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</a:p>
        </p:txBody>
      </p:sp>
      <p:sp>
        <p:nvSpPr>
          <p:cNvPr id="516117" name="Text Box 21"/>
          <p:cNvSpPr txBox="1">
            <a:spLocks noChangeArrowheads="1"/>
          </p:cNvSpPr>
          <p:nvPr/>
        </p:nvSpPr>
        <p:spPr bwMode="auto">
          <a:xfrm>
            <a:off x="685800" y="4038600"/>
            <a:ext cx="12112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</p:txBody>
      </p:sp>
      <p:sp>
        <p:nvSpPr>
          <p:cNvPr id="516118" name="Rectangle 22"/>
          <p:cNvSpPr>
            <a:spLocks noChangeArrowheads="1"/>
          </p:cNvSpPr>
          <p:nvPr/>
        </p:nvSpPr>
        <p:spPr bwMode="auto">
          <a:xfrm>
            <a:off x="5715000" y="2743200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6119" name="Line 23"/>
          <p:cNvSpPr>
            <a:spLocks noChangeShapeType="1"/>
          </p:cNvSpPr>
          <p:nvPr/>
        </p:nvSpPr>
        <p:spPr bwMode="auto">
          <a:xfrm>
            <a:off x="685800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6120" name="Line 24"/>
          <p:cNvSpPr>
            <a:spLocks noChangeShapeType="1"/>
          </p:cNvSpPr>
          <p:nvPr/>
        </p:nvSpPr>
        <p:spPr bwMode="auto">
          <a:xfrm>
            <a:off x="739140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6121" name="Object 25"/>
          <p:cNvGraphicFramePr>
            <a:graphicFrameLocks noChangeAspect="1"/>
          </p:cNvGraphicFramePr>
          <p:nvPr/>
        </p:nvGraphicFramePr>
        <p:xfrm>
          <a:off x="7010400" y="2971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51612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9718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122" name="Line 26"/>
          <p:cNvSpPr>
            <a:spLocks noChangeShapeType="1"/>
          </p:cNvSpPr>
          <p:nvPr/>
        </p:nvSpPr>
        <p:spPr bwMode="auto">
          <a:xfrm>
            <a:off x="70866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16123" name="Object 27"/>
          <p:cNvGraphicFramePr>
            <a:graphicFrameLocks noChangeAspect="1"/>
          </p:cNvGraphicFramePr>
          <p:nvPr/>
        </p:nvGraphicFramePr>
        <p:xfrm>
          <a:off x="6007100" y="3036888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17" imgW="419040" imgH="114120" progId="Equation.3">
                  <p:embed/>
                </p:oleObj>
              </mc:Choice>
              <mc:Fallback>
                <p:oleObj name="Equation" r:id="rId17" imgW="419040" imgH="114120" progId="Equation.3">
                  <p:embed/>
                  <p:pic>
                    <p:nvPicPr>
                      <p:cNvPr id="51612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3036888"/>
                        <a:ext cx="419100" cy="112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124" name="Object 28"/>
          <p:cNvGraphicFramePr>
            <a:graphicFrameLocks noChangeAspect="1"/>
          </p:cNvGraphicFramePr>
          <p:nvPr/>
        </p:nvGraphicFramePr>
        <p:xfrm>
          <a:off x="7835900" y="3036888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18" imgW="419040" imgH="114120" progId="Equation.3">
                  <p:embed/>
                </p:oleObj>
              </mc:Choice>
              <mc:Fallback>
                <p:oleObj name="Equation" r:id="rId18" imgW="419040" imgH="114120" progId="Equation.3">
                  <p:embed/>
                  <p:pic>
                    <p:nvPicPr>
                      <p:cNvPr id="51612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5900" y="3036888"/>
                        <a:ext cx="419100" cy="112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125" name="AutoShape 29"/>
          <p:cNvSpPr>
            <a:spLocks noChangeArrowheads="1"/>
          </p:cNvSpPr>
          <p:nvPr/>
        </p:nvSpPr>
        <p:spPr bwMode="auto">
          <a:xfrm>
            <a:off x="3735388" y="4810125"/>
            <a:ext cx="1847850" cy="1077913"/>
          </a:xfrm>
          <a:prstGeom prst="rightArrow">
            <a:avLst>
              <a:gd name="adj1" fmla="val 50000"/>
              <a:gd name="adj2" fmla="val 42857"/>
            </a:avLst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Replace</a:t>
            </a:r>
          </a:p>
        </p:txBody>
      </p:sp>
      <p:sp>
        <p:nvSpPr>
          <p:cNvPr id="516126" name="Line 30"/>
          <p:cNvSpPr>
            <a:spLocks noChangeShapeType="1"/>
          </p:cNvSpPr>
          <p:nvPr/>
        </p:nvSpPr>
        <p:spPr bwMode="auto">
          <a:xfrm>
            <a:off x="838200" y="5715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6127" name="Line 31"/>
          <p:cNvSpPr>
            <a:spLocks noChangeShapeType="1"/>
          </p:cNvSpPr>
          <p:nvPr/>
        </p:nvSpPr>
        <p:spPr bwMode="auto">
          <a:xfrm>
            <a:off x="838200" y="6172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6128" name="Object 32"/>
          <p:cNvGraphicFramePr>
            <a:graphicFrameLocks noChangeAspect="1"/>
          </p:cNvGraphicFramePr>
          <p:nvPr/>
        </p:nvGraphicFramePr>
        <p:xfrm>
          <a:off x="1143000" y="5791200"/>
          <a:ext cx="215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tion" r:id="rId19" imgW="215900" imgH="254000" progId="Equation.3">
                  <p:embed/>
                </p:oleObj>
              </mc:Choice>
              <mc:Fallback>
                <p:oleObj name="Equation" r:id="rId19" imgW="215900" imgH="254000" progId="Equation.3">
                  <p:embed/>
                  <p:pic>
                    <p:nvPicPr>
                      <p:cNvPr id="516128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791200"/>
                        <a:ext cx="2159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129" name="Object 33"/>
          <p:cNvGraphicFramePr>
            <a:graphicFrameLocks noChangeAspect="1"/>
          </p:cNvGraphicFramePr>
          <p:nvPr/>
        </p:nvGraphicFramePr>
        <p:xfrm>
          <a:off x="1143000" y="52578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16129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2578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130" name="Object 34"/>
          <p:cNvGraphicFramePr>
            <a:graphicFrameLocks noChangeAspect="1"/>
          </p:cNvGraphicFramePr>
          <p:nvPr/>
        </p:nvGraphicFramePr>
        <p:xfrm>
          <a:off x="1143000" y="6172200"/>
          <a:ext cx="2397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23" imgW="241200" imgH="431640" progId="Equation.3">
                  <p:embed/>
                </p:oleObj>
              </mc:Choice>
              <mc:Fallback>
                <p:oleObj name="Equation" r:id="rId23" imgW="241200" imgH="431640" progId="Equation.3">
                  <p:embed/>
                  <p:pic>
                    <p:nvPicPr>
                      <p:cNvPr id="51613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6172200"/>
                        <a:ext cx="239713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131" name="Rectangle 35"/>
          <p:cNvSpPr>
            <a:spLocks noChangeArrowheads="1"/>
          </p:cNvSpPr>
          <p:nvPr/>
        </p:nvSpPr>
        <p:spPr bwMode="auto">
          <a:xfrm>
            <a:off x="6248400" y="4648200"/>
            <a:ext cx="8382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6132" name="Line 36"/>
          <p:cNvSpPr>
            <a:spLocks noChangeShapeType="1"/>
          </p:cNvSpPr>
          <p:nvPr/>
        </p:nvSpPr>
        <p:spPr bwMode="auto">
          <a:xfrm>
            <a:off x="6248400" y="5181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6133" name="Line 37"/>
          <p:cNvSpPr>
            <a:spLocks noChangeShapeType="1"/>
          </p:cNvSpPr>
          <p:nvPr/>
        </p:nvSpPr>
        <p:spPr bwMode="auto">
          <a:xfrm>
            <a:off x="6248400" y="5715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6134" name="Line 38"/>
          <p:cNvSpPr>
            <a:spLocks noChangeShapeType="1"/>
          </p:cNvSpPr>
          <p:nvPr/>
        </p:nvSpPr>
        <p:spPr bwMode="auto">
          <a:xfrm>
            <a:off x="6248400" y="6172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6135" name="Object 39"/>
          <p:cNvGraphicFramePr>
            <a:graphicFrameLocks noChangeAspect="1"/>
          </p:cNvGraphicFramePr>
          <p:nvPr/>
        </p:nvGraphicFramePr>
        <p:xfrm>
          <a:off x="6553200" y="5791200"/>
          <a:ext cx="215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25" imgW="215900" imgH="254000" progId="Equation.3">
                  <p:embed/>
                </p:oleObj>
              </mc:Choice>
              <mc:Fallback>
                <p:oleObj name="Equation" r:id="rId25" imgW="215900" imgH="254000" progId="Equation.3">
                  <p:embed/>
                  <p:pic>
                    <p:nvPicPr>
                      <p:cNvPr id="516135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791200"/>
                        <a:ext cx="2159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136" name="Object 40"/>
          <p:cNvGraphicFramePr>
            <a:graphicFrameLocks noChangeAspect="1"/>
          </p:cNvGraphicFramePr>
          <p:nvPr/>
        </p:nvGraphicFramePr>
        <p:xfrm>
          <a:off x="6553200" y="52578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26" imgW="254000" imgH="355600" progId="Equation.3">
                  <p:embed/>
                </p:oleObj>
              </mc:Choice>
              <mc:Fallback>
                <p:oleObj name="Equation" r:id="rId26" imgW="254000" imgH="355600" progId="Equation.3">
                  <p:embed/>
                  <p:pic>
                    <p:nvPicPr>
                      <p:cNvPr id="516136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2578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137" name="Object 41"/>
          <p:cNvGraphicFramePr>
            <a:graphicFrameLocks noChangeAspect="1"/>
          </p:cNvGraphicFramePr>
          <p:nvPr/>
        </p:nvGraphicFramePr>
        <p:xfrm>
          <a:off x="6553200" y="6172200"/>
          <a:ext cx="2397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27" imgW="241200" imgH="431640" progId="Equation.3">
                  <p:embed/>
                </p:oleObj>
              </mc:Choice>
              <mc:Fallback>
                <p:oleObj name="Equation" r:id="rId27" imgW="241200" imgH="431640" progId="Equation.3">
                  <p:embed/>
                  <p:pic>
                    <p:nvPicPr>
                      <p:cNvPr id="516137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6172200"/>
                        <a:ext cx="239713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138" name="Object 42"/>
          <p:cNvGraphicFramePr>
            <a:graphicFrameLocks noChangeAspect="1"/>
          </p:cNvGraphicFramePr>
          <p:nvPr/>
        </p:nvGraphicFramePr>
        <p:xfrm>
          <a:off x="6553200" y="48006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28" imgW="241200" imgH="279360" progId="Equation.3">
                  <p:embed/>
                </p:oleObj>
              </mc:Choice>
              <mc:Fallback>
                <p:oleObj name="Equation" r:id="rId28" imgW="241200" imgH="279360" progId="Equation.3">
                  <p:embed/>
                  <p:pic>
                    <p:nvPicPr>
                      <p:cNvPr id="516138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800600"/>
                        <a:ext cx="2397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139" name="Line 43"/>
          <p:cNvSpPr>
            <a:spLocks noChangeShapeType="1"/>
          </p:cNvSpPr>
          <p:nvPr/>
        </p:nvSpPr>
        <p:spPr bwMode="auto">
          <a:xfrm flipH="1">
            <a:off x="7086600" y="4876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0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45676-E0FC-4BED-A982-856BB035CC26}" type="slidenum">
              <a:rPr lang="en-US"/>
              <a:pPr/>
              <a:t>16</a:t>
            </a:fld>
            <a:endParaRPr lang="en-US"/>
          </a:p>
        </p:txBody>
      </p:sp>
      <p:sp>
        <p:nvSpPr>
          <p:cNvPr id="517122" name="Oval 2"/>
          <p:cNvSpPr>
            <a:spLocks noChangeArrowheads="1"/>
          </p:cNvSpPr>
          <p:nvPr/>
        </p:nvSpPr>
        <p:spPr bwMode="auto">
          <a:xfrm>
            <a:off x="2895600" y="60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7123" name="Oval 3"/>
          <p:cNvSpPr>
            <a:spLocks noChangeArrowheads="1"/>
          </p:cNvSpPr>
          <p:nvPr/>
        </p:nvSpPr>
        <p:spPr bwMode="auto">
          <a:xfrm>
            <a:off x="5715000" y="60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7124" name="Line 4"/>
          <p:cNvSpPr>
            <a:spLocks noChangeShapeType="1"/>
          </p:cNvSpPr>
          <p:nvPr/>
        </p:nvSpPr>
        <p:spPr bwMode="auto">
          <a:xfrm>
            <a:off x="3581400" y="990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00416" name="Object 1024"/>
          <p:cNvGraphicFramePr>
            <a:graphicFrameLocks noChangeAspect="1"/>
          </p:cNvGraphicFramePr>
          <p:nvPr/>
        </p:nvGraphicFramePr>
        <p:xfrm>
          <a:off x="3048000" y="7620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3" imgW="381000" imgH="457200" progId="Equation.3">
                  <p:embed/>
                </p:oleObj>
              </mc:Choice>
              <mc:Fallback>
                <p:oleObj name="Equation" r:id="rId3" imgW="381000" imgH="457200" progId="Equation.3">
                  <p:embed/>
                  <p:pic>
                    <p:nvPicPr>
                      <p:cNvPr id="700416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0417" name="Object 1025"/>
          <p:cNvGraphicFramePr>
            <a:graphicFrameLocks noChangeAspect="1"/>
          </p:cNvGraphicFramePr>
          <p:nvPr/>
        </p:nvGraphicFramePr>
        <p:xfrm>
          <a:off x="5842000" y="7620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5" imgW="431800" imgH="457200" progId="Equation.3">
                  <p:embed/>
                </p:oleObj>
              </mc:Choice>
              <mc:Fallback>
                <p:oleObj name="Equation" r:id="rId5" imgW="431800" imgH="457200" progId="Equation.3">
                  <p:embed/>
                  <p:pic>
                    <p:nvPicPr>
                      <p:cNvPr id="700417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7620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0418" name="Object 1026"/>
          <p:cNvGraphicFramePr>
            <a:graphicFrameLocks noChangeAspect="1"/>
          </p:cNvGraphicFramePr>
          <p:nvPr/>
        </p:nvGraphicFramePr>
        <p:xfrm>
          <a:off x="3784600" y="444500"/>
          <a:ext cx="171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7" imgW="1714500" imgH="469900" progId="Equation.3">
                  <p:embed/>
                </p:oleObj>
              </mc:Choice>
              <mc:Fallback>
                <p:oleObj name="Equation" r:id="rId7" imgW="1714500" imgH="469900" progId="Equation.3">
                  <p:embed/>
                  <p:pic>
                    <p:nvPicPr>
                      <p:cNvPr id="700418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600" y="444500"/>
                        <a:ext cx="171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28" name="Rectangle 8"/>
          <p:cNvSpPr>
            <a:spLocks noChangeArrowheads="1"/>
          </p:cNvSpPr>
          <p:nvPr/>
        </p:nvSpPr>
        <p:spPr bwMode="auto">
          <a:xfrm>
            <a:off x="457200" y="2743200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7129" name="Line 9"/>
          <p:cNvSpPr>
            <a:spLocks noChangeShapeType="1"/>
          </p:cNvSpPr>
          <p:nvPr/>
        </p:nvSpPr>
        <p:spPr bwMode="auto">
          <a:xfrm>
            <a:off x="160020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7130" name="Line 10"/>
          <p:cNvSpPr>
            <a:spLocks noChangeShapeType="1"/>
          </p:cNvSpPr>
          <p:nvPr/>
        </p:nvSpPr>
        <p:spPr bwMode="auto">
          <a:xfrm>
            <a:off x="213360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00419" name="Object 1027"/>
          <p:cNvGraphicFramePr>
            <a:graphicFrameLocks noChangeAspect="1"/>
          </p:cNvGraphicFramePr>
          <p:nvPr/>
        </p:nvGraphicFramePr>
        <p:xfrm>
          <a:off x="1752600" y="2971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Equation" r:id="rId9" imgW="254000" imgH="254000" progId="Equation.3">
                  <p:embed/>
                </p:oleObj>
              </mc:Choice>
              <mc:Fallback>
                <p:oleObj name="Equation" r:id="rId9" imgW="254000" imgH="254000" progId="Equation.3">
                  <p:embed/>
                  <p:pic>
                    <p:nvPicPr>
                      <p:cNvPr id="700419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9718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32" name="Line 12"/>
          <p:cNvSpPr>
            <a:spLocks noChangeShapeType="1"/>
          </p:cNvSpPr>
          <p:nvPr/>
        </p:nvSpPr>
        <p:spPr bwMode="auto">
          <a:xfrm>
            <a:off x="13716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00420" name="Object 1028"/>
          <p:cNvGraphicFramePr>
            <a:graphicFrameLocks noChangeAspect="1"/>
          </p:cNvGraphicFramePr>
          <p:nvPr/>
        </p:nvGraphicFramePr>
        <p:xfrm>
          <a:off x="749300" y="3036888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Equation" r:id="rId11" imgW="419040" imgH="114120" progId="Equation.3">
                  <p:embed/>
                </p:oleObj>
              </mc:Choice>
              <mc:Fallback>
                <p:oleObj name="Equation" r:id="rId11" imgW="419040" imgH="114120" progId="Equation.3">
                  <p:embed/>
                  <p:pic>
                    <p:nvPicPr>
                      <p:cNvPr id="70042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3036888"/>
                        <a:ext cx="419100" cy="112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0421" name="Object 1029"/>
          <p:cNvGraphicFramePr>
            <a:graphicFrameLocks noChangeAspect="1"/>
          </p:cNvGraphicFramePr>
          <p:nvPr/>
        </p:nvGraphicFramePr>
        <p:xfrm>
          <a:off x="2578100" y="3036888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Equation" r:id="rId13" imgW="419040" imgH="114120" progId="Equation.3">
                  <p:embed/>
                </p:oleObj>
              </mc:Choice>
              <mc:Fallback>
                <p:oleObj name="Equation" r:id="rId13" imgW="419040" imgH="114120" progId="Equation.3">
                  <p:embed/>
                  <p:pic>
                    <p:nvPicPr>
                      <p:cNvPr id="700421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3036888"/>
                        <a:ext cx="419100" cy="112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35" name="Rectangle 15"/>
          <p:cNvSpPr>
            <a:spLocks noChangeArrowheads="1"/>
          </p:cNvSpPr>
          <p:nvPr/>
        </p:nvSpPr>
        <p:spPr bwMode="auto">
          <a:xfrm>
            <a:off x="5715000" y="2743200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7136" name="Line 16"/>
          <p:cNvSpPr>
            <a:spLocks noChangeShapeType="1"/>
          </p:cNvSpPr>
          <p:nvPr/>
        </p:nvSpPr>
        <p:spPr bwMode="auto">
          <a:xfrm>
            <a:off x="685800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7137" name="Line 17"/>
          <p:cNvSpPr>
            <a:spLocks noChangeShapeType="1"/>
          </p:cNvSpPr>
          <p:nvPr/>
        </p:nvSpPr>
        <p:spPr bwMode="auto">
          <a:xfrm>
            <a:off x="739140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00422" name="Object 1030"/>
          <p:cNvGraphicFramePr>
            <a:graphicFrameLocks noChangeAspect="1"/>
          </p:cNvGraphicFramePr>
          <p:nvPr/>
        </p:nvGraphicFramePr>
        <p:xfrm>
          <a:off x="7010400" y="2971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700422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9718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39" name="Line 19"/>
          <p:cNvSpPr>
            <a:spLocks noChangeShapeType="1"/>
          </p:cNvSpPr>
          <p:nvPr/>
        </p:nvSpPr>
        <p:spPr bwMode="auto">
          <a:xfrm>
            <a:off x="70866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00423" name="Object 1031"/>
          <p:cNvGraphicFramePr>
            <a:graphicFrameLocks noChangeAspect="1"/>
          </p:cNvGraphicFramePr>
          <p:nvPr/>
        </p:nvGraphicFramePr>
        <p:xfrm>
          <a:off x="6007100" y="3036888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Equation" r:id="rId15" imgW="419040" imgH="114120" progId="Equation.3">
                  <p:embed/>
                </p:oleObj>
              </mc:Choice>
              <mc:Fallback>
                <p:oleObj name="Equation" r:id="rId15" imgW="419040" imgH="114120" progId="Equation.3">
                  <p:embed/>
                  <p:pic>
                    <p:nvPicPr>
                      <p:cNvPr id="700423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3036888"/>
                        <a:ext cx="419100" cy="112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0424" name="Object 1032"/>
          <p:cNvGraphicFramePr>
            <a:graphicFrameLocks noChangeAspect="1"/>
          </p:cNvGraphicFramePr>
          <p:nvPr/>
        </p:nvGraphicFramePr>
        <p:xfrm>
          <a:off x="7835900" y="3036888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Equation" r:id="rId16" imgW="419040" imgH="114120" progId="Equation.3">
                  <p:embed/>
                </p:oleObj>
              </mc:Choice>
              <mc:Fallback>
                <p:oleObj name="Equation" r:id="rId16" imgW="419040" imgH="114120" progId="Equation.3">
                  <p:embed/>
                  <p:pic>
                    <p:nvPicPr>
                      <p:cNvPr id="700424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5900" y="3036888"/>
                        <a:ext cx="419100" cy="112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42" name="AutoShape 22"/>
          <p:cNvSpPr>
            <a:spLocks noChangeArrowheads="1"/>
          </p:cNvSpPr>
          <p:nvPr/>
        </p:nvSpPr>
        <p:spPr bwMode="auto">
          <a:xfrm>
            <a:off x="4030663" y="4810125"/>
            <a:ext cx="1171575" cy="1077913"/>
          </a:xfrm>
          <a:prstGeom prst="rightArrow">
            <a:avLst>
              <a:gd name="adj1" fmla="val 50000"/>
              <a:gd name="adj2" fmla="val 27172"/>
            </a:avLst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Push</a:t>
            </a:r>
          </a:p>
        </p:txBody>
      </p:sp>
      <p:sp>
        <p:nvSpPr>
          <p:cNvPr id="517143" name="Rectangle 23"/>
          <p:cNvSpPr>
            <a:spLocks noChangeArrowheads="1"/>
          </p:cNvSpPr>
          <p:nvPr/>
        </p:nvSpPr>
        <p:spPr bwMode="auto">
          <a:xfrm>
            <a:off x="838200" y="4648200"/>
            <a:ext cx="8382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7144" name="Line 24"/>
          <p:cNvSpPr>
            <a:spLocks noChangeShapeType="1"/>
          </p:cNvSpPr>
          <p:nvPr/>
        </p:nvSpPr>
        <p:spPr bwMode="auto">
          <a:xfrm>
            <a:off x="838200" y="5181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00425" name="Object 1033"/>
          <p:cNvGraphicFramePr>
            <a:graphicFrameLocks noChangeAspect="1"/>
          </p:cNvGraphicFramePr>
          <p:nvPr/>
        </p:nvGraphicFramePr>
        <p:xfrm>
          <a:off x="1143000" y="47244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Equation" r:id="rId17" imgW="254000" imgH="355600" progId="Equation.3">
                  <p:embed/>
                </p:oleObj>
              </mc:Choice>
              <mc:Fallback>
                <p:oleObj name="Equation" r:id="rId17" imgW="254000" imgH="355600" progId="Equation.3">
                  <p:embed/>
                  <p:pic>
                    <p:nvPicPr>
                      <p:cNvPr id="700425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7244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46" name="Line 26"/>
          <p:cNvSpPr>
            <a:spLocks noChangeShapeType="1"/>
          </p:cNvSpPr>
          <p:nvPr/>
        </p:nvSpPr>
        <p:spPr bwMode="auto">
          <a:xfrm>
            <a:off x="838200" y="5715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7147" name="Line 27"/>
          <p:cNvSpPr>
            <a:spLocks noChangeShapeType="1"/>
          </p:cNvSpPr>
          <p:nvPr/>
        </p:nvSpPr>
        <p:spPr bwMode="auto">
          <a:xfrm>
            <a:off x="838200" y="6172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00426" name="Object 1034"/>
          <p:cNvGraphicFramePr>
            <a:graphicFrameLocks noChangeAspect="1"/>
          </p:cNvGraphicFramePr>
          <p:nvPr/>
        </p:nvGraphicFramePr>
        <p:xfrm>
          <a:off x="1143000" y="5791200"/>
          <a:ext cx="215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Equation" r:id="rId19" imgW="215900" imgH="254000" progId="Equation.3">
                  <p:embed/>
                </p:oleObj>
              </mc:Choice>
              <mc:Fallback>
                <p:oleObj name="Equation" r:id="rId19" imgW="215900" imgH="254000" progId="Equation.3">
                  <p:embed/>
                  <p:pic>
                    <p:nvPicPr>
                      <p:cNvPr id="700426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791200"/>
                        <a:ext cx="2159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0427" name="Object 1035"/>
          <p:cNvGraphicFramePr>
            <a:graphicFrameLocks noChangeAspect="1"/>
          </p:cNvGraphicFramePr>
          <p:nvPr/>
        </p:nvGraphicFramePr>
        <p:xfrm>
          <a:off x="1143000" y="52578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700427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2578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0428" name="Object 1036"/>
          <p:cNvGraphicFramePr>
            <a:graphicFrameLocks noChangeAspect="1"/>
          </p:cNvGraphicFramePr>
          <p:nvPr/>
        </p:nvGraphicFramePr>
        <p:xfrm>
          <a:off x="1143000" y="6172200"/>
          <a:ext cx="2397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Equation" r:id="rId23" imgW="241200" imgH="431640" progId="Equation.3">
                  <p:embed/>
                </p:oleObj>
              </mc:Choice>
              <mc:Fallback>
                <p:oleObj name="Equation" r:id="rId23" imgW="241200" imgH="431640" progId="Equation.3">
                  <p:embed/>
                  <p:pic>
                    <p:nvPicPr>
                      <p:cNvPr id="700428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6172200"/>
                        <a:ext cx="239713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51" name="Rectangle 31"/>
          <p:cNvSpPr>
            <a:spLocks noChangeArrowheads="1"/>
          </p:cNvSpPr>
          <p:nvPr/>
        </p:nvSpPr>
        <p:spPr bwMode="auto">
          <a:xfrm>
            <a:off x="6248400" y="4114800"/>
            <a:ext cx="8382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7152" name="Line 32"/>
          <p:cNvSpPr>
            <a:spLocks noChangeShapeType="1"/>
          </p:cNvSpPr>
          <p:nvPr/>
        </p:nvSpPr>
        <p:spPr bwMode="auto">
          <a:xfrm>
            <a:off x="6248400" y="5181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7153" name="Line 33"/>
          <p:cNvSpPr>
            <a:spLocks noChangeShapeType="1"/>
          </p:cNvSpPr>
          <p:nvPr/>
        </p:nvSpPr>
        <p:spPr bwMode="auto">
          <a:xfrm>
            <a:off x="6248400" y="5715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7154" name="Line 34"/>
          <p:cNvSpPr>
            <a:spLocks noChangeShapeType="1"/>
          </p:cNvSpPr>
          <p:nvPr/>
        </p:nvSpPr>
        <p:spPr bwMode="auto">
          <a:xfrm>
            <a:off x="6248400" y="6172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00429" name="Object 1037"/>
          <p:cNvGraphicFramePr>
            <a:graphicFrameLocks noChangeAspect="1"/>
          </p:cNvGraphicFramePr>
          <p:nvPr/>
        </p:nvGraphicFramePr>
        <p:xfrm>
          <a:off x="6553200" y="5791200"/>
          <a:ext cx="215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Equation" r:id="rId25" imgW="215900" imgH="254000" progId="Equation.3">
                  <p:embed/>
                </p:oleObj>
              </mc:Choice>
              <mc:Fallback>
                <p:oleObj name="Equation" r:id="rId25" imgW="215900" imgH="254000" progId="Equation.3">
                  <p:embed/>
                  <p:pic>
                    <p:nvPicPr>
                      <p:cNvPr id="700429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791200"/>
                        <a:ext cx="2159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0430" name="Object 1038"/>
          <p:cNvGraphicFramePr>
            <a:graphicFrameLocks noChangeAspect="1"/>
          </p:cNvGraphicFramePr>
          <p:nvPr/>
        </p:nvGraphicFramePr>
        <p:xfrm>
          <a:off x="6553200" y="52578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Equation" r:id="rId26" imgW="254000" imgH="355600" progId="Equation.3">
                  <p:embed/>
                </p:oleObj>
              </mc:Choice>
              <mc:Fallback>
                <p:oleObj name="Equation" r:id="rId26" imgW="254000" imgH="355600" progId="Equation.3">
                  <p:embed/>
                  <p:pic>
                    <p:nvPicPr>
                      <p:cNvPr id="70043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2578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0431" name="Object 1039"/>
          <p:cNvGraphicFramePr>
            <a:graphicFrameLocks noChangeAspect="1"/>
          </p:cNvGraphicFramePr>
          <p:nvPr/>
        </p:nvGraphicFramePr>
        <p:xfrm>
          <a:off x="6553200" y="6172200"/>
          <a:ext cx="2397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Equation" r:id="rId27" imgW="241200" imgH="431640" progId="Equation.3">
                  <p:embed/>
                </p:oleObj>
              </mc:Choice>
              <mc:Fallback>
                <p:oleObj name="Equation" r:id="rId27" imgW="241200" imgH="431640" progId="Equation.3">
                  <p:embed/>
                  <p:pic>
                    <p:nvPicPr>
                      <p:cNvPr id="700431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6172200"/>
                        <a:ext cx="239713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0432" name="Object 1040"/>
          <p:cNvGraphicFramePr>
            <a:graphicFrameLocks noChangeAspect="1"/>
          </p:cNvGraphicFramePr>
          <p:nvPr/>
        </p:nvGraphicFramePr>
        <p:xfrm>
          <a:off x="6553200" y="47244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Equation" r:id="rId28" imgW="254000" imgH="355600" progId="Equation.3">
                  <p:embed/>
                </p:oleObj>
              </mc:Choice>
              <mc:Fallback>
                <p:oleObj name="Equation" r:id="rId28" imgW="254000" imgH="355600" progId="Equation.3">
                  <p:embed/>
                  <p:pic>
                    <p:nvPicPr>
                      <p:cNvPr id="700432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7244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59" name="Line 39"/>
          <p:cNvSpPr>
            <a:spLocks noChangeShapeType="1"/>
          </p:cNvSpPr>
          <p:nvPr/>
        </p:nvSpPr>
        <p:spPr bwMode="auto">
          <a:xfrm>
            <a:off x="6248400" y="4648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00433" name="Object 1041"/>
          <p:cNvGraphicFramePr>
            <a:graphicFrameLocks noChangeAspect="1"/>
          </p:cNvGraphicFramePr>
          <p:nvPr/>
        </p:nvGraphicFramePr>
        <p:xfrm>
          <a:off x="6553200" y="42672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Equation" r:id="rId29" imgW="241200" imgH="279360" progId="Equation.3">
                  <p:embed/>
                </p:oleObj>
              </mc:Choice>
              <mc:Fallback>
                <p:oleObj name="Equation" r:id="rId29" imgW="241200" imgH="279360" progId="Equation.3">
                  <p:embed/>
                  <p:pic>
                    <p:nvPicPr>
                      <p:cNvPr id="700433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267200"/>
                        <a:ext cx="2397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61" name="Line 41"/>
          <p:cNvSpPr>
            <a:spLocks noChangeShapeType="1"/>
          </p:cNvSpPr>
          <p:nvPr/>
        </p:nvSpPr>
        <p:spPr bwMode="auto">
          <a:xfrm flipH="1">
            <a:off x="1676400" y="4953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7162" name="Text Box 42"/>
          <p:cNvSpPr txBox="1">
            <a:spLocks noChangeArrowheads="1"/>
          </p:cNvSpPr>
          <p:nvPr/>
        </p:nvSpPr>
        <p:spPr bwMode="auto">
          <a:xfrm>
            <a:off x="2286000" y="4724400"/>
            <a:ext cx="8080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top</a:t>
            </a:r>
          </a:p>
        </p:txBody>
      </p:sp>
      <p:sp>
        <p:nvSpPr>
          <p:cNvPr id="517163" name="Text Box 43"/>
          <p:cNvSpPr txBox="1">
            <a:spLocks noChangeArrowheads="1"/>
          </p:cNvSpPr>
          <p:nvPr/>
        </p:nvSpPr>
        <p:spPr bwMode="auto">
          <a:xfrm>
            <a:off x="0" y="2209800"/>
            <a:ext cx="11318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</a:p>
        </p:txBody>
      </p:sp>
      <p:sp>
        <p:nvSpPr>
          <p:cNvPr id="517164" name="Text Box 44"/>
          <p:cNvSpPr txBox="1">
            <a:spLocks noChangeArrowheads="1"/>
          </p:cNvSpPr>
          <p:nvPr/>
        </p:nvSpPr>
        <p:spPr bwMode="auto">
          <a:xfrm>
            <a:off x="685800" y="4038600"/>
            <a:ext cx="12112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</p:txBody>
      </p:sp>
      <p:sp>
        <p:nvSpPr>
          <p:cNvPr id="517165" name="Line 45"/>
          <p:cNvSpPr>
            <a:spLocks noChangeShapeType="1"/>
          </p:cNvSpPr>
          <p:nvPr/>
        </p:nvSpPr>
        <p:spPr bwMode="auto">
          <a:xfrm flipH="1">
            <a:off x="70866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2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E779-D1FA-4486-9F94-02C4AF9A4BD9}" type="slidenum">
              <a:rPr lang="en-US"/>
              <a:pPr/>
              <a:t>17</a:t>
            </a:fld>
            <a:endParaRPr lang="en-US"/>
          </a:p>
        </p:txBody>
      </p:sp>
      <p:sp>
        <p:nvSpPr>
          <p:cNvPr id="518146" name="Oval 2"/>
          <p:cNvSpPr>
            <a:spLocks noChangeArrowheads="1"/>
          </p:cNvSpPr>
          <p:nvPr/>
        </p:nvSpPr>
        <p:spPr bwMode="auto">
          <a:xfrm>
            <a:off x="2895600" y="60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8147" name="Oval 3"/>
          <p:cNvSpPr>
            <a:spLocks noChangeArrowheads="1"/>
          </p:cNvSpPr>
          <p:nvPr/>
        </p:nvSpPr>
        <p:spPr bwMode="auto">
          <a:xfrm>
            <a:off x="5715000" y="60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8148" name="Line 4"/>
          <p:cNvSpPr>
            <a:spLocks noChangeShapeType="1"/>
          </p:cNvSpPr>
          <p:nvPr/>
        </p:nvSpPr>
        <p:spPr bwMode="auto">
          <a:xfrm>
            <a:off x="3581400" y="990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8149" name="Object 5"/>
          <p:cNvGraphicFramePr>
            <a:graphicFrameLocks noChangeAspect="1"/>
          </p:cNvGraphicFramePr>
          <p:nvPr/>
        </p:nvGraphicFramePr>
        <p:xfrm>
          <a:off x="3048000" y="7620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3" imgW="381000" imgH="457200" progId="Equation.3">
                  <p:embed/>
                </p:oleObj>
              </mc:Choice>
              <mc:Fallback>
                <p:oleObj name="Equation" r:id="rId3" imgW="381000" imgH="457200" progId="Equation.3">
                  <p:embed/>
                  <p:pic>
                    <p:nvPicPr>
                      <p:cNvPr id="5181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8150" name="Object 6"/>
          <p:cNvGraphicFramePr>
            <a:graphicFrameLocks noChangeAspect="1"/>
          </p:cNvGraphicFramePr>
          <p:nvPr/>
        </p:nvGraphicFramePr>
        <p:xfrm>
          <a:off x="5842000" y="7620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5" imgW="431800" imgH="457200" progId="Equation.3">
                  <p:embed/>
                </p:oleObj>
              </mc:Choice>
              <mc:Fallback>
                <p:oleObj name="Equation" r:id="rId5" imgW="431800" imgH="457200" progId="Equation.3">
                  <p:embed/>
                  <p:pic>
                    <p:nvPicPr>
                      <p:cNvPr id="5181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7620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8151" name="Object 7"/>
          <p:cNvGraphicFramePr>
            <a:graphicFrameLocks noChangeAspect="1"/>
          </p:cNvGraphicFramePr>
          <p:nvPr/>
        </p:nvGraphicFramePr>
        <p:xfrm>
          <a:off x="3771900" y="444500"/>
          <a:ext cx="1739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7" imgW="1739900" imgH="469900" progId="Equation.3">
                  <p:embed/>
                </p:oleObj>
              </mc:Choice>
              <mc:Fallback>
                <p:oleObj name="Equation" r:id="rId7" imgW="1739900" imgH="469900" progId="Equation.3">
                  <p:embed/>
                  <p:pic>
                    <p:nvPicPr>
                      <p:cNvPr id="5181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900" y="444500"/>
                        <a:ext cx="1739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8152" name="Rectangle 8"/>
          <p:cNvSpPr>
            <a:spLocks noChangeArrowheads="1"/>
          </p:cNvSpPr>
          <p:nvPr/>
        </p:nvSpPr>
        <p:spPr bwMode="auto">
          <a:xfrm>
            <a:off x="457200" y="2743200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8153" name="Line 9"/>
          <p:cNvSpPr>
            <a:spLocks noChangeShapeType="1"/>
          </p:cNvSpPr>
          <p:nvPr/>
        </p:nvSpPr>
        <p:spPr bwMode="auto">
          <a:xfrm>
            <a:off x="160020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8154" name="Line 10"/>
          <p:cNvSpPr>
            <a:spLocks noChangeShapeType="1"/>
          </p:cNvSpPr>
          <p:nvPr/>
        </p:nvSpPr>
        <p:spPr bwMode="auto">
          <a:xfrm>
            <a:off x="213360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8155" name="Object 11"/>
          <p:cNvGraphicFramePr>
            <a:graphicFrameLocks noChangeAspect="1"/>
          </p:cNvGraphicFramePr>
          <p:nvPr/>
        </p:nvGraphicFramePr>
        <p:xfrm>
          <a:off x="1752600" y="2971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Equation" r:id="rId9" imgW="254000" imgH="254000" progId="Equation.3">
                  <p:embed/>
                </p:oleObj>
              </mc:Choice>
              <mc:Fallback>
                <p:oleObj name="Equation" r:id="rId9" imgW="254000" imgH="254000" progId="Equation.3">
                  <p:embed/>
                  <p:pic>
                    <p:nvPicPr>
                      <p:cNvPr id="51815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9718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8156" name="Line 12"/>
          <p:cNvSpPr>
            <a:spLocks noChangeShapeType="1"/>
          </p:cNvSpPr>
          <p:nvPr/>
        </p:nvSpPr>
        <p:spPr bwMode="auto">
          <a:xfrm>
            <a:off x="13716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18157" name="Object 13"/>
          <p:cNvGraphicFramePr>
            <a:graphicFrameLocks noChangeAspect="1"/>
          </p:cNvGraphicFramePr>
          <p:nvPr/>
        </p:nvGraphicFramePr>
        <p:xfrm>
          <a:off x="749300" y="3036888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11" imgW="419040" imgH="114120" progId="Equation.3">
                  <p:embed/>
                </p:oleObj>
              </mc:Choice>
              <mc:Fallback>
                <p:oleObj name="Equation" r:id="rId11" imgW="419040" imgH="114120" progId="Equation.3">
                  <p:embed/>
                  <p:pic>
                    <p:nvPicPr>
                      <p:cNvPr id="51815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3036888"/>
                        <a:ext cx="419100" cy="112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8158" name="Object 14"/>
          <p:cNvGraphicFramePr>
            <a:graphicFrameLocks noChangeAspect="1"/>
          </p:cNvGraphicFramePr>
          <p:nvPr/>
        </p:nvGraphicFramePr>
        <p:xfrm>
          <a:off x="2578100" y="3036888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13" imgW="419040" imgH="114120" progId="Equation.3">
                  <p:embed/>
                </p:oleObj>
              </mc:Choice>
              <mc:Fallback>
                <p:oleObj name="Equation" r:id="rId13" imgW="419040" imgH="114120" progId="Equation.3">
                  <p:embed/>
                  <p:pic>
                    <p:nvPicPr>
                      <p:cNvPr id="51815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3036888"/>
                        <a:ext cx="419100" cy="112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8159" name="Rectangle 15"/>
          <p:cNvSpPr>
            <a:spLocks noChangeArrowheads="1"/>
          </p:cNvSpPr>
          <p:nvPr/>
        </p:nvSpPr>
        <p:spPr bwMode="auto">
          <a:xfrm>
            <a:off x="5715000" y="2743200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8160" name="Line 16"/>
          <p:cNvSpPr>
            <a:spLocks noChangeShapeType="1"/>
          </p:cNvSpPr>
          <p:nvPr/>
        </p:nvSpPr>
        <p:spPr bwMode="auto">
          <a:xfrm>
            <a:off x="685800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8161" name="Line 17"/>
          <p:cNvSpPr>
            <a:spLocks noChangeShapeType="1"/>
          </p:cNvSpPr>
          <p:nvPr/>
        </p:nvSpPr>
        <p:spPr bwMode="auto">
          <a:xfrm>
            <a:off x="739140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8162" name="Object 18"/>
          <p:cNvGraphicFramePr>
            <a:graphicFrameLocks noChangeAspect="1"/>
          </p:cNvGraphicFramePr>
          <p:nvPr/>
        </p:nvGraphicFramePr>
        <p:xfrm>
          <a:off x="7010400" y="2971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51816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9718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8163" name="Line 19"/>
          <p:cNvSpPr>
            <a:spLocks noChangeShapeType="1"/>
          </p:cNvSpPr>
          <p:nvPr/>
        </p:nvSpPr>
        <p:spPr bwMode="auto">
          <a:xfrm>
            <a:off x="70866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18164" name="Object 20"/>
          <p:cNvGraphicFramePr>
            <a:graphicFrameLocks noChangeAspect="1"/>
          </p:cNvGraphicFramePr>
          <p:nvPr/>
        </p:nvGraphicFramePr>
        <p:xfrm>
          <a:off x="6007100" y="3036888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Equation" r:id="rId15" imgW="419040" imgH="114120" progId="Equation.3">
                  <p:embed/>
                </p:oleObj>
              </mc:Choice>
              <mc:Fallback>
                <p:oleObj name="Equation" r:id="rId15" imgW="419040" imgH="114120" progId="Equation.3">
                  <p:embed/>
                  <p:pic>
                    <p:nvPicPr>
                      <p:cNvPr id="51816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3036888"/>
                        <a:ext cx="419100" cy="112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8165" name="Object 21"/>
          <p:cNvGraphicFramePr>
            <a:graphicFrameLocks noChangeAspect="1"/>
          </p:cNvGraphicFramePr>
          <p:nvPr/>
        </p:nvGraphicFramePr>
        <p:xfrm>
          <a:off x="7835900" y="3036888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16" imgW="419040" imgH="114120" progId="Equation.3">
                  <p:embed/>
                </p:oleObj>
              </mc:Choice>
              <mc:Fallback>
                <p:oleObj name="Equation" r:id="rId16" imgW="419040" imgH="114120" progId="Equation.3">
                  <p:embed/>
                  <p:pic>
                    <p:nvPicPr>
                      <p:cNvPr id="51816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5900" y="3036888"/>
                        <a:ext cx="419100" cy="112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8166" name="AutoShape 22"/>
          <p:cNvSpPr>
            <a:spLocks noChangeArrowheads="1"/>
          </p:cNvSpPr>
          <p:nvPr/>
        </p:nvSpPr>
        <p:spPr bwMode="auto">
          <a:xfrm>
            <a:off x="4137025" y="4810125"/>
            <a:ext cx="928688" cy="107791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Pop</a:t>
            </a:r>
          </a:p>
        </p:txBody>
      </p:sp>
      <p:sp>
        <p:nvSpPr>
          <p:cNvPr id="518167" name="Rectangle 23"/>
          <p:cNvSpPr>
            <a:spLocks noChangeArrowheads="1"/>
          </p:cNvSpPr>
          <p:nvPr/>
        </p:nvSpPr>
        <p:spPr bwMode="auto">
          <a:xfrm>
            <a:off x="838200" y="4648200"/>
            <a:ext cx="8382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8168" name="Line 24"/>
          <p:cNvSpPr>
            <a:spLocks noChangeShapeType="1"/>
          </p:cNvSpPr>
          <p:nvPr/>
        </p:nvSpPr>
        <p:spPr bwMode="auto">
          <a:xfrm>
            <a:off x="838200" y="5181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18169" name="Object 25"/>
          <p:cNvGraphicFramePr>
            <a:graphicFrameLocks noChangeAspect="1"/>
          </p:cNvGraphicFramePr>
          <p:nvPr/>
        </p:nvGraphicFramePr>
        <p:xfrm>
          <a:off x="1143000" y="47244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Equation" r:id="rId17" imgW="254000" imgH="355600" progId="Equation.3">
                  <p:embed/>
                </p:oleObj>
              </mc:Choice>
              <mc:Fallback>
                <p:oleObj name="Equation" r:id="rId17" imgW="254000" imgH="355600" progId="Equation.3">
                  <p:embed/>
                  <p:pic>
                    <p:nvPicPr>
                      <p:cNvPr id="51816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7244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8170" name="Line 26"/>
          <p:cNvSpPr>
            <a:spLocks noChangeShapeType="1"/>
          </p:cNvSpPr>
          <p:nvPr/>
        </p:nvSpPr>
        <p:spPr bwMode="auto">
          <a:xfrm>
            <a:off x="838200" y="5715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8171" name="Line 27"/>
          <p:cNvSpPr>
            <a:spLocks noChangeShapeType="1"/>
          </p:cNvSpPr>
          <p:nvPr/>
        </p:nvSpPr>
        <p:spPr bwMode="auto">
          <a:xfrm>
            <a:off x="838200" y="6172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8172" name="Object 28"/>
          <p:cNvGraphicFramePr>
            <a:graphicFrameLocks noChangeAspect="1"/>
          </p:cNvGraphicFramePr>
          <p:nvPr/>
        </p:nvGraphicFramePr>
        <p:xfrm>
          <a:off x="1143000" y="5791200"/>
          <a:ext cx="215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Equation" r:id="rId19" imgW="215900" imgH="254000" progId="Equation.3">
                  <p:embed/>
                </p:oleObj>
              </mc:Choice>
              <mc:Fallback>
                <p:oleObj name="Equation" r:id="rId19" imgW="215900" imgH="254000" progId="Equation.3">
                  <p:embed/>
                  <p:pic>
                    <p:nvPicPr>
                      <p:cNvPr id="51817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791200"/>
                        <a:ext cx="2159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8173" name="Object 29"/>
          <p:cNvGraphicFramePr>
            <a:graphicFrameLocks noChangeAspect="1"/>
          </p:cNvGraphicFramePr>
          <p:nvPr/>
        </p:nvGraphicFramePr>
        <p:xfrm>
          <a:off x="1143000" y="52578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1817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2578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8174" name="Object 30"/>
          <p:cNvGraphicFramePr>
            <a:graphicFrameLocks noChangeAspect="1"/>
          </p:cNvGraphicFramePr>
          <p:nvPr/>
        </p:nvGraphicFramePr>
        <p:xfrm>
          <a:off x="1143000" y="6172200"/>
          <a:ext cx="2397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Equation" r:id="rId23" imgW="241200" imgH="431640" progId="Equation.3">
                  <p:embed/>
                </p:oleObj>
              </mc:Choice>
              <mc:Fallback>
                <p:oleObj name="Equation" r:id="rId23" imgW="241200" imgH="431640" progId="Equation.3">
                  <p:embed/>
                  <p:pic>
                    <p:nvPicPr>
                      <p:cNvPr id="51817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6172200"/>
                        <a:ext cx="239713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8175" name="Rectangle 31"/>
          <p:cNvSpPr>
            <a:spLocks noChangeArrowheads="1"/>
          </p:cNvSpPr>
          <p:nvPr/>
        </p:nvSpPr>
        <p:spPr bwMode="auto">
          <a:xfrm>
            <a:off x="6248400" y="5181600"/>
            <a:ext cx="8382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8176" name="Line 32"/>
          <p:cNvSpPr>
            <a:spLocks noChangeShapeType="1"/>
          </p:cNvSpPr>
          <p:nvPr/>
        </p:nvSpPr>
        <p:spPr bwMode="auto">
          <a:xfrm>
            <a:off x="6248400" y="5715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8177" name="Line 33"/>
          <p:cNvSpPr>
            <a:spLocks noChangeShapeType="1"/>
          </p:cNvSpPr>
          <p:nvPr/>
        </p:nvSpPr>
        <p:spPr bwMode="auto">
          <a:xfrm>
            <a:off x="6248400" y="6172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8178" name="Object 34"/>
          <p:cNvGraphicFramePr>
            <a:graphicFrameLocks noChangeAspect="1"/>
          </p:cNvGraphicFramePr>
          <p:nvPr/>
        </p:nvGraphicFramePr>
        <p:xfrm>
          <a:off x="6553200" y="5791200"/>
          <a:ext cx="215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Equation" r:id="rId25" imgW="215900" imgH="254000" progId="Equation.3">
                  <p:embed/>
                </p:oleObj>
              </mc:Choice>
              <mc:Fallback>
                <p:oleObj name="Equation" r:id="rId25" imgW="215900" imgH="254000" progId="Equation.3">
                  <p:embed/>
                  <p:pic>
                    <p:nvPicPr>
                      <p:cNvPr id="518178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791200"/>
                        <a:ext cx="2159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8179" name="Object 35"/>
          <p:cNvGraphicFramePr>
            <a:graphicFrameLocks noChangeAspect="1"/>
          </p:cNvGraphicFramePr>
          <p:nvPr/>
        </p:nvGraphicFramePr>
        <p:xfrm>
          <a:off x="6553200" y="52578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Equation" r:id="rId26" imgW="254000" imgH="355600" progId="Equation.3">
                  <p:embed/>
                </p:oleObj>
              </mc:Choice>
              <mc:Fallback>
                <p:oleObj name="Equation" r:id="rId26" imgW="254000" imgH="355600" progId="Equation.3">
                  <p:embed/>
                  <p:pic>
                    <p:nvPicPr>
                      <p:cNvPr id="518179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2578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8180" name="Object 36"/>
          <p:cNvGraphicFramePr>
            <a:graphicFrameLocks noChangeAspect="1"/>
          </p:cNvGraphicFramePr>
          <p:nvPr/>
        </p:nvGraphicFramePr>
        <p:xfrm>
          <a:off x="6553200" y="6172200"/>
          <a:ext cx="2397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Equation" r:id="rId27" imgW="241200" imgH="431640" progId="Equation.3">
                  <p:embed/>
                </p:oleObj>
              </mc:Choice>
              <mc:Fallback>
                <p:oleObj name="Equation" r:id="rId27" imgW="241200" imgH="431640" progId="Equation.3">
                  <p:embed/>
                  <p:pic>
                    <p:nvPicPr>
                      <p:cNvPr id="51818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6172200"/>
                        <a:ext cx="239713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8181" name="Line 37"/>
          <p:cNvSpPr>
            <a:spLocks noChangeShapeType="1"/>
          </p:cNvSpPr>
          <p:nvPr/>
        </p:nvSpPr>
        <p:spPr bwMode="auto">
          <a:xfrm flipH="1">
            <a:off x="1676400" y="4953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8182" name="Text Box 38"/>
          <p:cNvSpPr txBox="1">
            <a:spLocks noChangeArrowheads="1"/>
          </p:cNvSpPr>
          <p:nvPr/>
        </p:nvSpPr>
        <p:spPr bwMode="auto">
          <a:xfrm>
            <a:off x="2286000" y="4724400"/>
            <a:ext cx="8080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top</a:t>
            </a:r>
          </a:p>
        </p:txBody>
      </p:sp>
      <p:sp>
        <p:nvSpPr>
          <p:cNvPr id="518183" name="Text Box 39"/>
          <p:cNvSpPr txBox="1">
            <a:spLocks noChangeArrowheads="1"/>
          </p:cNvSpPr>
          <p:nvPr/>
        </p:nvSpPr>
        <p:spPr bwMode="auto">
          <a:xfrm>
            <a:off x="0" y="2209800"/>
            <a:ext cx="11318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</a:p>
        </p:txBody>
      </p:sp>
      <p:sp>
        <p:nvSpPr>
          <p:cNvPr id="518184" name="Text Box 40"/>
          <p:cNvSpPr txBox="1">
            <a:spLocks noChangeArrowheads="1"/>
          </p:cNvSpPr>
          <p:nvPr/>
        </p:nvSpPr>
        <p:spPr bwMode="auto">
          <a:xfrm>
            <a:off x="685800" y="4038600"/>
            <a:ext cx="12112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</p:txBody>
      </p:sp>
      <p:sp>
        <p:nvSpPr>
          <p:cNvPr id="518185" name="Line 41"/>
          <p:cNvSpPr>
            <a:spLocks noChangeShapeType="1"/>
          </p:cNvSpPr>
          <p:nvPr/>
        </p:nvSpPr>
        <p:spPr bwMode="auto">
          <a:xfrm flipH="1">
            <a:off x="7086600" y="5410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7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156C-C852-4DEB-A686-46E91CA3E003}" type="slidenum">
              <a:rPr lang="en-US"/>
              <a:pPr/>
              <a:t>18</a:t>
            </a:fld>
            <a:endParaRPr lang="en-US"/>
          </a:p>
        </p:txBody>
      </p:sp>
      <p:sp>
        <p:nvSpPr>
          <p:cNvPr id="519170" name="Oval 2"/>
          <p:cNvSpPr>
            <a:spLocks noChangeArrowheads="1"/>
          </p:cNvSpPr>
          <p:nvPr/>
        </p:nvSpPr>
        <p:spPr bwMode="auto">
          <a:xfrm>
            <a:off x="2895600" y="60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9171" name="Oval 3"/>
          <p:cNvSpPr>
            <a:spLocks noChangeArrowheads="1"/>
          </p:cNvSpPr>
          <p:nvPr/>
        </p:nvSpPr>
        <p:spPr bwMode="auto">
          <a:xfrm>
            <a:off x="5715000" y="60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9172" name="Line 4"/>
          <p:cNvSpPr>
            <a:spLocks noChangeShapeType="1"/>
          </p:cNvSpPr>
          <p:nvPr/>
        </p:nvSpPr>
        <p:spPr bwMode="auto">
          <a:xfrm>
            <a:off x="3581400" y="990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01440" name="Object 1024"/>
          <p:cNvGraphicFramePr>
            <a:graphicFrameLocks noChangeAspect="1"/>
          </p:cNvGraphicFramePr>
          <p:nvPr/>
        </p:nvGraphicFramePr>
        <p:xfrm>
          <a:off x="3048000" y="7620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quation" r:id="rId3" imgW="381000" imgH="457200" progId="Equation.3">
                  <p:embed/>
                </p:oleObj>
              </mc:Choice>
              <mc:Fallback>
                <p:oleObj name="Equation" r:id="rId3" imgW="381000" imgH="457200" progId="Equation.3">
                  <p:embed/>
                  <p:pic>
                    <p:nvPicPr>
                      <p:cNvPr id="70144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1441" name="Object 1025"/>
          <p:cNvGraphicFramePr>
            <a:graphicFrameLocks noChangeAspect="1"/>
          </p:cNvGraphicFramePr>
          <p:nvPr/>
        </p:nvGraphicFramePr>
        <p:xfrm>
          <a:off x="5842000" y="7620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Equation" r:id="rId5" imgW="431800" imgH="457200" progId="Equation.3">
                  <p:embed/>
                </p:oleObj>
              </mc:Choice>
              <mc:Fallback>
                <p:oleObj name="Equation" r:id="rId5" imgW="431800" imgH="457200" progId="Equation.3">
                  <p:embed/>
                  <p:pic>
                    <p:nvPicPr>
                      <p:cNvPr id="701441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7620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1442" name="Object 1026"/>
          <p:cNvGraphicFramePr>
            <a:graphicFrameLocks noChangeAspect="1"/>
          </p:cNvGraphicFramePr>
          <p:nvPr/>
        </p:nvGraphicFramePr>
        <p:xfrm>
          <a:off x="3746500" y="444500"/>
          <a:ext cx="1790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Equation" r:id="rId7" imgW="1790700" imgH="469900" progId="Equation.3">
                  <p:embed/>
                </p:oleObj>
              </mc:Choice>
              <mc:Fallback>
                <p:oleObj name="Equation" r:id="rId7" imgW="1790700" imgH="469900" progId="Equation.3">
                  <p:embed/>
                  <p:pic>
                    <p:nvPicPr>
                      <p:cNvPr id="701442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0" y="444500"/>
                        <a:ext cx="17907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9176" name="Rectangle 8"/>
          <p:cNvSpPr>
            <a:spLocks noChangeArrowheads="1"/>
          </p:cNvSpPr>
          <p:nvPr/>
        </p:nvSpPr>
        <p:spPr bwMode="auto">
          <a:xfrm>
            <a:off x="457200" y="2743200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9177" name="Line 9"/>
          <p:cNvSpPr>
            <a:spLocks noChangeShapeType="1"/>
          </p:cNvSpPr>
          <p:nvPr/>
        </p:nvSpPr>
        <p:spPr bwMode="auto">
          <a:xfrm>
            <a:off x="160020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9178" name="Line 10"/>
          <p:cNvSpPr>
            <a:spLocks noChangeShapeType="1"/>
          </p:cNvSpPr>
          <p:nvPr/>
        </p:nvSpPr>
        <p:spPr bwMode="auto">
          <a:xfrm>
            <a:off x="213360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01443" name="Object 1027"/>
          <p:cNvGraphicFramePr>
            <a:graphicFrameLocks noChangeAspect="1"/>
          </p:cNvGraphicFramePr>
          <p:nvPr/>
        </p:nvGraphicFramePr>
        <p:xfrm>
          <a:off x="1752600" y="2971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9" imgW="254000" imgH="254000" progId="Equation.3">
                  <p:embed/>
                </p:oleObj>
              </mc:Choice>
              <mc:Fallback>
                <p:oleObj name="Equation" r:id="rId9" imgW="254000" imgH="254000" progId="Equation.3">
                  <p:embed/>
                  <p:pic>
                    <p:nvPicPr>
                      <p:cNvPr id="701443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9718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9180" name="Line 12"/>
          <p:cNvSpPr>
            <a:spLocks noChangeShapeType="1"/>
          </p:cNvSpPr>
          <p:nvPr/>
        </p:nvSpPr>
        <p:spPr bwMode="auto">
          <a:xfrm>
            <a:off x="13716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01444" name="Object 1028"/>
          <p:cNvGraphicFramePr>
            <a:graphicFrameLocks noChangeAspect="1"/>
          </p:cNvGraphicFramePr>
          <p:nvPr/>
        </p:nvGraphicFramePr>
        <p:xfrm>
          <a:off x="749300" y="3036888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Equation" r:id="rId11" imgW="419040" imgH="114120" progId="Equation.3">
                  <p:embed/>
                </p:oleObj>
              </mc:Choice>
              <mc:Fallback>
                <p:oleObj name="Equation" r:id="rId11" imgW="419040" imgH="114120" progId="Equation.3">
                  <p:embed/>
                  <p:pic>
                    <p:nvPicPr>
                      <p:cNvPr id="701444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3036888"/>
                        <a:ext cx="419100" cy="112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1445" name="Object 1029"/>
          <p:cNvGraphicFramePr>
            <a:graphicFrameLocks noChangeAspect="1"/>
          </p:cNvGraphicFramePr>
          <p:nvPr/>
        </p:nvGraphicFramePr>
        <p:xfrm>
          <a:off x="2578100" y="3036888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Equation" r:id="rId13" imgW="419040" imgH="114120" progId="Equation.3">
                  <p:embed/>
                </p:oleObj>
              </mc:Choice>
              <mc:Fallback>
                <p:oleObj name="Equation" r:id="rId13" imgW="419040" imgH="114120" progId="Equation.3">
                  <p:embed/>
                  <p:pic>
                    <p:nvPicPr>
                      <p:cNvPr id="701445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3036888"/>
                        <a:ext cx="419100" cy="112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9183" name="Rectangle 15"/>
          <p:cNvSpPr>
            <a:spLocks noChangeArrowheads="1"/>
          </p:cNvSpPr>
          <p:nvPr/>
        </p:nvSpPr>
        <p:spPr bwMode="auto">
          <a:xfrm>
            <a:off x="5715000" y="2743200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9184" name="Line 16"/>
          <p:cNvSpPr>
            <a:spLocks noChangeShapeType="1"/>
          </p:cNvSpPr>
          <p:nvPr/>
        </p:nvSpPr>
        <p:spPr bwMode="auto">
          <a:xfrm>
            <a:off x="685800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9185" name="Line 17"/>
          <p:cNvSpPr>
            <a:spLocks noChangeShapeType="1"/>
          </p:cNvSpPr>
          <p:nvPr/>
        </p:nvSpPr>
        <p:spPr bwMode="auto">
          <a:xfrm>
            <a:off x="739140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01446" name="Object 1030"/>
          <p:cNvGraphicFramePr>
            <a:graphicFrameLocks noChangeAspect="1"/>
          </p:cNvGraphicFramePr>
          <p:nvPr/>
        </p:nvGraphicFramePr>
        <p:xfrm>
          <a:off x="7010400" y="2971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701446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9718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9187" name="Line 19"/>
          <p:cNvSpPr>
            <a:spLocks noChangeShapeType="1"/>
          </p:cNvSpPr>
          <p:nvPr/>
        </p:nvSpPr>
        <p:spPr bwMode="auto">
          <a:xfrm>
            <a:off x="70866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01447" name="Object 1031"/>
          <p:cNvGraphicFramePr>
            <a:graphicFrameLocks noChangeAspect="1"/>
          </p:cNvGraphicFramePr>
          <p:nvPr/>
        </p:nvGraphicFramePr>
        <p:xfrm>
          <a:off x="6007100" y="3036888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Equation" r:id="rId15" imgW="419040" imgH="114120" progId="Equation.3">
                  <p:embed/>
                </p:oleObj>
              </mc:Choice>
              <mc:Fallback>
                <p:oleObj name="Equation" r:id="rId15" imgW="419040" imgH="114120" progId="Equation.3">
                  <p:embed/>
                  <p:pic>
                    <p:nvPicPr>
                      <p:cNvPr id="701447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3036888"/>
                        <a:ext cx="419100" cy="112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1448" name="Object 1032"/>
          <p:cNvGraphicFramePr>
            <a:graphicFrameLocks noChangeAspect="1"/>
          </p:cNvGraphicFramePr>
          <p:nvPr/>
        </p:nvGraphicFramePr>
        <p:xfrm>
          <a:off x="7835900" y="3036888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Equation" r:id="rId16" imgW="419040" imgH="114120" progId="Equation.3">
                  <p:embed/>
                </p:oleObj>
              </mc:Choice>
              <mc:Fallback>
                <p:oleObj name="Equation" r:id="rId16" imgW="419040" imgH="114120" progId="Equation.3">
                  <p:embed/>
                  <p:pic>
                    <p:nvPicPr>
                      <p:cNvPr id="701448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5900" y="3036888"/>
                        <a:ext cx="419100" cy="112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9190" name="AutoShape 22"/>
          <p:cNvSpPr>
            <a:spLocks noChangeArrowheads="1"/>
          </p:cNvSpPr>
          <p:nvPr/>
        </p:nvSpPr>
        <p:spPr bwMode="auto">
          <a:xfrm>
            <a:off x="3459163" y="4810125"/>
            <a:ext cx="2478087" cy="1077913"/>
          </a:xfrm>
          <a:prstGeom prst="rightArrow">
            <a:avLst>
              <a:gd name="adj1" fmla="val 50000"/>
              <a:gd name="adj2" fmla="val 57474"/>
            </a:avLst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No Change</a:t>
            </a:r>
          </a:p>
        </p:txBody>
      </p:sp>
      <p:sp>
        <p:nvSpPr>
          <p:cNvPr id="519191" name="Rectangle 23"/>
          <p:cNvSpPr>
            <a:spLocks noChangeArrowheads="1"/>
          </p:cNvSpPr>
          <p:nvPr/>
        </p:nvSpPr>
        <p:spPr bwMode="auto">
          <a:xfrm>
            <a:off x="838200" y="4648200"/>
            <a:ext cx="8382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9192" name="Line 24"/>
          <p:cNvSpPr>
            <a:spLocks noChangeShapeType="1"/>
          </p:cNvSpPr>
          <p:nvPr/>
        </p:nvSpPr>
        <p:spPr bwMode="auto">
          <a:xfrm>
            <a:off x="838200" y="5181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01449" name="Object 1033"/>
          <p:cNvGraphicFramePr>
            <a:graphicFrameLocks noChangeAspect="1"/>
          </p:cNvGraphicFramePr>
          <p:nvPr/>
        </p:nvGraphicFramePr>
        <p:xfrm>
          <a:off x="1143000" y="47244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Equation" r:id="rId17" imgW="254000" imgH="355600" progId="Equation.3">
                  <p:embed/>
                </p:oleObj>
              </mc:Choice>
              <mc:Fallback>
                <p:oleObj name="Equation" r:id="rId17" imgW="254000" imgH="355600" progId="Equation.3">
                  <p:embed/>
                  <p:pic>
                    <p:nvPicPr>
                      <p:cNvPr id="701449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7244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9194" name="Line 26"/>
          <p:cNvSpPr>
            <a:spLocks noChangeShapeType="1"/>
          </p:cNvSpPr>
          <p:nvPr/>
        </p:nvSpPr>
        <p:spPr bwMode="auto">
          <a:xfrm>
            <a:off x="838200" y="5715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9195" name="Line 27"/>
          <p:cNvSpPr>
            <a:spLocks noChangeShapeType="1"/>
          </p:cNvSpPr>
          <p:nvPr/>
        </p:nvSpPr>
        <p:spPr bwMode="auto">
          <a:xfrm>
            <a:off x="838200" y="6172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01450" name="Object 1034"/>
          <p:cNvGraphicFramePr>
            <a:graphicFrameLocks noChangeAspect="1"/>
          </p:cNvGraphicFramePr>
          <p:nvPr/>
        </p:nvGraphicFramePr>
        <p:xfrm>
          <a:off x="1143000" y="5791200"/>
          <a:ext cx="215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Equation" r:id="rId19" imgW="215900" imgH="254000" progId="Equation.3">
                  <p:embed/>
                </p:oleObj>
              </mc:Choice>
              <mc:Fallback>
                <p:oleObj name="Equation" r:id="rId19" imgW="215900" imgH="254000" progId="Equation.3">
                  <p:embed/>
                  <p:pic>
                    <p:nvPicPr>
                      <p:cNvPr id="70145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791200"/>
                        <a:ext cx="2159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1451" name="Object 1035"/>
          <p:cNvGraphicFramePr>
            <a:graphicFrameLocks noChangeAspect="1"/>
          </p:cNvGraphicFramePr>
          <p:nvPr/>
        </p:nvGraphicFramePr>
        <p:xfrm>
          <a:off x="1143000" y="52578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701451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2578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1452" name="Object 1036"/>
          <p:cNvGraphicFramePr>
            <a:graphicFrameLocks noChangeAspect="1"/>
          </p:cNvGraphicFramePr>
          <p:nvPr/>
        </p:nvGraphicFramePr>
        <p:xfrm>
          <a:off x="1143000" y="6172200"/>
          <a:ext cx="2397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Equation" r:id="rId23" imgW="241200" imgH="431640" progId="Equation.3">
                  <p:embed/>
                </p:oleObj>
              </mc:Choice>
              <mc:Fallback>
                <p:oleObj name="Equation" r:id="rId23" imgW="241200" imgH="431640" progId="Equation.3">
                  <p:embed/>
                  <p:pic>
                    <p:nvPicPr>
                      <p:cNvPr id="701452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6172200"/>
                        <a:ext cx="239713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9199" name="Rectangle 31"/>
          <p:cNvSpPr>
            <a:spLocks noChangeArrowheads="1"/>
          </p:cNvSpPr>
          <p:nvPr/>
        </p:nvSpPr>
        <p:spPr bwMode="auto">
          <a:xfrm>
            <a:off x="6248400" y="4648200"/>
            <a:ext cx="8382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9200" name="Line 32"/>
          <p:cNvSpPr>
            <a:spLocks noChangeShapeType="1"/>
          </p:cNvSpPr>
          <p:nvPr/>
        </p:nvSpPr>
        <p:spPr bwMode="auto">
          <a:xfrm>
            <a:off x="6248400" y="5181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9201" name="Line 33"/>
          <p:cNvSpPr>
            <a:spLocks noChangeShapeType="1"/>
          </p:cNvSpPr>
          <p:nvPr/>
        </p:nvSpPr>
        <p:spPr bwMode="auto">
          <a:xfrm>
            <a:off x="6248400" y="5715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9202" name="Line 34"/>
          <p:cNvSpPr>
            <a:spLocks noChangeShapeType="1"/>
          </p:cNvSpPr>
          <p:nvPr/>
        </p:nvSpPr>
        <p:spPr bwMode="auto">
          <a:xfrm>
            <a:off x="6248400" y="6172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01453" name="Object 1037"/>
          <p:cNvGraphicFramePr>
            <a:graphicFrameLocks noChangeAspect="1"/>
          </p:cNvGraphicFramePr>
          <p:nvPr/>
        </p:nvGraphicFramePr>
        <p:xfrm>
          <a:off x="6553200" y="5791200"/>
          <a:ext cx="215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Equation" r:id="rId25" imgW="215900" imgH="254000" progId="Equation.3">
                  <p:embed/>
                </p:oleObj>
              </mc:Choice>
              <mc:Fallback>
                <p:oleObj name="Equation" r:id="rId25" imgW="215900" imgH="254000" progId="Equation.3">
                  <p:embed/>
                  <p:pic>
                    <p:nvPicPr>
                      <p:cNvPr id="701453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791200"/>
                        <a:ext cx="2159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1454" name="Object 1038"/>
          <p:cNvGraphicFramePr>
            <a:graphicFrameLocks noChangeAspect="1"/>
          </p:cNvGraphicFramePr>
          <p:nvPr/>
        </p:nvGraphicFramePr>
        <p:xfrm>
          <a:off x="6553200" y="52578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Equation" r:id="rId26" imgW="254000" imgH="355600" progId="Equation.3">
                  <p:embed/>
                </p:oleObj>
              </mc:Choice>
              <mc:Fallback>
                <p:oleObj name="Equation" r:id="rId26" imgW="254000" imgH="355600" progId="Equation.3">
                  <p:embed/>
                  <p:pic>
                    <p:nvPicPr>
                      <p:cNvPr id="701454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2578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1455" name="Object 1039"/>
          <p:cNvGraphicFramePr>
            <a:graphicFrameLocks noChangeAspect="1"/>
          </p:cNvGraphicFramePr>
          <p:nvPr/>
        </p:nvGraphicFramePr>
        <p:xfrm>
          <a:off x="6553200" y="6172200"/>
          <a:ext cx="2397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Equation" r:id="rId27" imgW="241200" imgH="431640" progId="Equation.3">
                  <p:embed/>
                </p:oleObj>
              </mc:Choice>
              <mc:Fallback>
                <p:oleObj name="Equation" r:id="rId27" imgW="241200" imgH="431640" progId="Equation.3">
                  <p:embed/>
                  <p:pic>
                    <p:nvPicPr>
                      <p:cNvPr id="701455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6172200"/>
                        <a:ext cx="239713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1456" name="Object 1040"/>
          <p:cNvGraphicFramePr>
            <a:graphicFrameLocks noChangeAspect="1"/>
          </p:cNvGraphicFramePr>
          <p:nvPr/>
        </p:nvGraphicFramePr>
        <p:xfrm>
          <a:off x="6546850" y="47450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Equation" r:id="rId28" imgW="253800" imgH="393480" progId="Equation.3">
                  <p:embed/>
                </p:oleObj>
              </mc:Choice>
              <mc:Fallback>
                <p:oleObj name="Equation" r:id="rId28" imgW="253800" imgH="393480" progId="Equation.3">
                  <p:embed/>
                  <p:pic>
                    <p:nvPicPr>
                      <p:cNvPr id="701456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6850" y="4745038"/>
                        <a:ext cx="2524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9207" name="Line 39"/>
          <p:cNvSpPr>
            <a:spLocks noChangeShapeType="1"/>
          </p:cNvSpPr>
          <p:nvPr/>
        </p:nvSpPr>
        <p:spPr bwMode="auto">
          <a:xfrm flipH="1">
            <a:off x="1676400" y="4953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9208" name="Text Box 40"/>
          <p:cNvSpPr txBox="1">
            <a:spLocks noChangeArrowheads="1"/>
          </p:cNvSpPr>
          <p:nvPr/>
        </p:nvSpPr>
        <p:spPr bwMode="auto">
          <a:xfrm>
            <a:off x="2286000" y="4724400"/>
            <a:ext cx="8080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top</a:t>
            </a:r>
          </a:p>
        </p:txBody>
      </p:sp>
      <p:sp>
        <p:nvSpPr>
          <p:cNvPr id="519209" name="Text Box 41"/>
          <p:cNvSpPr txBox="1">
            <a:spLocks noChangeArrowheads="1"/>
          </p:cNvSpPr>
          <p:nvPr/>
        </p:nvSpPr>
        <p:spPr bwMode="auto">
          <a:xfrm>
            <a:off x="0" y="2209800"/>
            <a:ext cx="11318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</a:p>
        </p:txBody>
      </p:sp>
      <p:sp>
        <p:nvSpPr>
          <p:cNvPr id="519210" name="Text Box 42"/>
          <p:cNvSpPr txBox="1">
            <a:spLocks noChangeArrowheads="1"/>
          </p:cNvSpPr>
          <p:nvPr/>
        </p:nvSpPr>
        <p:spPr bwMode="auto">
          <a:xfrm>
            <a:off x="685800" y="4038600"/>
            <a:ext cx="12112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</p:txBody>
      </p:sp>
      <p:sp>
        <p:nvSpPr>
          <p:cNvPr id="519211" name="Line 43"/>
          <p:cNvSpPr>
            <a:spLocks noChangeShapeType="1"/>
          </p:cNvSpPr>
          <p:nvPr/>
        </p:nvSpPr>
        <p:spPr bwMode="auto">
          <a:xfrm flipH="1">
            <a:off x="7086600" y="4876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5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49050-8348-4D15-B164-9C8EEE3E317B}" type="slidenum">
              <a:rPr lang="en-US"/>
              <a:pPr/>
              <a:t>19</a:t>
            </a:fld>
            <a:endParaRPr lang="en-US"/>
          </a:p>
        </p:txBody>
      </p:sp>
      <p:sp>
        <p:nvSpPr>
          <p:cNvPr id="660482" name="Oval 2"/>
          <p:cNvSpPr>
            <a:spLocks noChangeArrowheads="1"/>
          </p:cNvSpPr>
          <p:nvPr/>
        </p:nvSpPr>
        <p:spPr bwMode="auto">
          <a:xfrm>
            <a:off x="2895600" y="1219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0483" name="Oval 3"/>
          <p:cNvSpPr>
            <a:spLocks noChangeArrowheads="1"/>
          </p:cNvSpPr>
          <p:nvPr/>
        </p:nvSpPr>
        <p:spPr bwMode="auto">
          <a:xfrm>
            <a:off x="5715000" y="1219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0484" name="Line 4"/>
          <p:cNvSpPr>
            <a:spLocks noChangeShapeType="1"/>
          </p:cNvSpPr>
          <p:nvPr/>
        </p:nvSpPr>
        <p:spPr bwMode="auto">
          <a:xfrm>
            <a:off x="3581400" y="16002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60485" name="Object 5"/>
          <p:cNvGraphicFramePr>
            <a:graphicFrameLocks noChangeAspect="1"/>
          </p:cNvGraphicFramePr>
          <p:nvPr/>
        </p:nvGraphicFramePr>
        <p:xfrm>
          <a:off x="3048000" y="13716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3" imgW="381000" imgH="457200" progId="Equation.3">
                  <p:embed/>
                </p:oleObj>
              </mc:Choice>
              <mc:Fallback>
                <p:oleObj name="Equation" r:id="rId3" imgW="381000" imgH="457200" progId="Equation.3">
                  <p:embed/>
                  <p:pic>
                    <p:nvPicPr>
                      <p:cNvPr id="6604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37160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0486" name="Object 6"/>
          <p:cNvGraphicFramePr>
            <a:graphicFrameLocks noChangeAspect="1"/>
          </p:cNvGraphicFramePr>
          <p:nvPr/>
        </p:nvGraphicFramePr>
        <p:xfrm>
          <a:off x="5842000" y="1371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5" imgW="431800" imgH="457200" progId="Equation.3">
                  <p:embed/>
                </p:oleObj>
              </mc:Choice>
              <mc:Fallback>
                <p:oleObj name="Equation" r:id="rId5" imgW="431800" imgH="457200" progId="Equation.3">
                  <p:embed/>
                  <p:pic>
                    <p:nvPicPr>
                      <p:cNvPr id="6604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13716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0487" name="Object 7"/>
          <p:cNvGraphicFramePr>
            <a:graphicFrameLocks noChangeAspect="1"/>
          </p:cNvGraphicFramePr>
          <p:nvPr/>
        </p:nvGraphicFramePr>
        <p:xfrm>
          <a:off x="3810000" y="1066800"/>
          <a:ext cx="16383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7" imgW="1434960" imgH="457200" progId="Equation.3">
                  <p:embed/>
                </p:oleObj>
              </mc:Choice>
              <mc:Fallback>
                <p:oleObj name="Equation" r:id="rId7" imgW="1434960" imgH="457200" progId="Equation.3">
                  <p:embed/>
                  <p:pic>
                    <p:nvPicPr>
                      <p:cNvPr id="66048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066800"/>
                        <a:ext cx="1638300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0488" name="Rectangle 8"/>
          <p:cNvSpPr>
            <a:spLocks noChangeArrowheads="1"/>
          </p:cNvSpPr>
          <p:nvPr/>
        </p:nvSpPr>
        <p:spPr bwMode="auto">
          <a:xfrm>
            <a:off x="457200" y="2438400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0489" name="Line 9"/>
          <p:cNvSpPr>
            <a:spLocks noChangeShapeType="1"/>
          </p:cNvSpPr>
          <p:nvPr/>
        </p:nvSpPr>
        <p:spPr bwMode="auto">
          <a:xfrm>
            <a:off x="16002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0490" name="Line 10"/>
          <p:cNvSpPr>
            <a:spLocks noChangeShapeType="1"/>
          </p:cNvSpPr>
          <p:nvPr/>
        </p:nvSpPr>
        <p:spPr bwMode="auto">
          <a:xfrm>
            <a:off x="21336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60491" name="Object 11"/>
          <p:cNvGraphicFramePr>
            <a:graphicFrameLocks noChangeAspect="1"/>
          </p:cNvGraphicFramePr>
          <p:nvPr/>
        </p:nvGraphicFramePr>
        <p:xfrm>
          <a:off x="1752600" y="26670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9" imgW="254000" imgH="254000" progId="Equation.3">
                  <p:embed/>
                </p:oleObj>
              </mc:Choice>
              <mc:Fallback>
                <p:oleObj name="Equation" r:id="rId9" imgW="254000" imgH="254000" progId="Equation.3">
                  <p:embed/>
                  <p:pic>
                    <p:nvPicPr>
                      <p:cNvPr id="66049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6670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0492" name="Line 12"/>
          <p:cNvSpPr>
            <a:spLocks noChangeShapeType="1"/>
          </p:cNvSpPr>
          <p:nvPr/>
        </p:nvSpPr>
        <p:spPr bwMode="auto">
          <a:xfrm>
            <a:off x="1371600" y="1828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60493" name="Object 13"/>
          <p:cNvGraphicFramePr>
            <a:graphicFrameLocks noChangeAspect="1"/>
          </p:cNvGraphicFramePr>
          <p:nvPr/>
        </p:nvGraphicFramePr>
        <p:xfrm>
          <a:off x="749300" y="2732088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11" imgW="419040" imgH="114120" progId="Equation.3">
                  <p:embed/>
                </p:oleObj>
              </mc:Choice>
              <mc:Fallback>
                <p:oleObj name="Equation" r:id="rId11" imgW="419040" imgH="114120" progId="Equation.3">
                  <p:embed/>
                  <p:pic>
                    <p:nvPicPr>
                      <p:cNvPr id="66049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2732088"/>
                        <a:ext cx="419100" cy="112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0494" name="Object 14"/>
          <p:cNvGraphicFramePr>
            <a:graphicFrameLocks noChangeAspect="1"/>
          </p:cNvGraphicFramePr>
          <p:nvPr/>
        </p:nvGraphicFramePr>
        <p:xfrm>
          <a:off x="2578100" y="2732088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13" imgW="419040" imgH="114120" progId="Equation.3">
                  <p:embed/>
                </p:oleObj>
              </mc:Choice>
              <mc:Fallback>
                <p:oleObj name="Equation" r:id="rId13" imgW="419040" imgH="114120" progId="Equation.3">
                  <p:embed/>
                  <p:pic>
                    <p:nvPicPr>
                      <p:cNvPr id="66049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2732088"/>
                        <a:ext cx="419100" cy="112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0495" name="Rectangle 15"/>
          <p:cNvSpPr>
            <a:spLocks noChangeArrowheads="1"/>
          </p:cNvSpPr>
          <p:nvPr/>
        </p:nvSpPr>
        <p:spPr bwMode="auto">
          <a:xfrm>
            <a:off x="5715000" y="2438400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0496" name="Line 16"/>
          <p:cNvSpPr>
            <a:spLocks noChangeShapeType="1"/>
          </p:cNvSpPr>
          <p:nvPr/>
        </p:nvSpPr>
        <p:spPr bwMode="auto">
          <a:xfrm>
            <a:off x="68580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0497" name="Line 17"/>
          <p:cNvSpPr>
            <a:spLocks noChangeShapeType="1"/>
          </p:cNvSpPr>
          <p:nvPr/>
        </p:nvSpPr>
        <p:spPr bwMode="auto">
          <a:xfrm>
            <a:off x="73914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60498" name="Object 18"/>
          <p:cNvGraphicFramePr>
            <a:graphicFrameLocks noChangeAspect="1"/>
          </p:cNvGraphicFramePr>
          <p:nvPr/>
        </p:nvGraphicFramePr>
        <p:xfrm>
          <a:off x="7010400" y="26670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66049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6670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0499" name="Line 19"/>
          <p:cNvSpPr>
            <a:spLocks noChangeShapeType="1"/>
          </p:cNvSpPr>
          <p:nvPr/>
        </p:nvSpPr>
        <p:spPr bwMode="auto">
          <a:xfrm>
            <a:off x="7086600" y="1828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60500" name="Object 20"/>
          <p:cNvGraphicFramePr>
            <a:graphicFrameLocks noChangeAspect="1"/>
          </p:cNvGraphicFramePr>
          <p:nvPr/>
        </p:nvGraphicFramePr>
        <p:xfrm>
          <a:off x="6007100" y="2732088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Equation" r:id="rId15" imgW="419040" imgH="114120" progId="Equation.3">
                  <p:embed/>
                </p:oleObj>
              </mc:Choice>
              <mc:Fallback>
                <p:oleObj name="Equation" r:id="rId15" imgW="419040" imgH="114120" progId="Equation.3">
                  <p:embed/>
                  <p:pic>
                    <p:nvPicPr>
                      <p:cNvPr id="66050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2732088"/>
                        <a:ext cx="419100" cy="112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0501" name="Object 21"/>
          <p:cNvGraphicFramePr>
            <a:graphicFrameLocks noChangeAspect="1"/>
          </p:cNvGraphicFramePr>
          <p:nvPr/>
        </p:nvGraphicFramePr>
        <p:xfrm>
          <a:off x="7835900" y="2732088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16" imgW="419040" imgH="114120" progId="Equation.3">
                  <p:embed/>
                </p:oleObj>
              </mc:Choice>
              <mc:Fallback>
                <p:oleObj name="Equation" r:id="rId16" imgW="419040" imgH="114120" progId="Equation.3">
                  <p:embed/>
                  <p:pic>
                    <p:nvPicPr>
                      <p:cNvPr id="66050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5900" y="2732088"/>
                        <a:ext cx="419100" cy="112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0502" name="AutoShape 22"/>
          <p:cNvSpPr>
            <a:spLocks noChangeArrowheads="1"/>
          </p:cNvSpPr>
          <p:nvPr/>
        </p:nvSpPr>
        <p:spPr bwMode="auto">
          <a:xfrm>
            <a:off x="4137025" y="3819525"/>
            <a:ext cx="928688" cy="107791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Pop</a:t>
            </a:r>
          </a:p>
        </p:txBody>
      </p:sp>
      <p:sp>
        <p:nvSpPr>
          <p:cNvPr id="660503" name="Rectangle 23"/>
          <p:cNvSpPr>
            <a:spLocks noChangeArrowheads="1"/>
          </p:cNvSpPr>
          <p:nvPr/>
        </p:nvSpPr>
        <p:spPr bwMode="auto">
          <a:xfrm>
            <a:off x="838200" y="4191000"/>
            <a:ext cx="838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60504" name="Object 24"/>
          <p:cNvGraphicFramePr>
            <a:graphicFrameLocks noChangeAspect="1"/>
          </p:cNvGraphicFramePr>
          <p:nvPr/>
        </p:nvGraphicFramePr>
        <p:xfrm>
          <a:off x="1143000" y="4267200"/>
          <a:ext cx="2397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Equation" r:id="rId17" imgW="241200" imgH="431640" progId="Equation.3">
                  <p:embed/>
                </p:oleObj>
              </mc:Choice>
              <mc:Fallback>
                <p:oleObj name="Equation" r:id="rId17" imgW="241200" imgH="431640" progId="Equation.3">
                  <p:embed/>
                  <p:pic>
                    <p:nvPicPr>
                      <p:cNvPr id="66050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267200"/>
                        <a:ext cx="239713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0505" name="Rectangle 25"/>
          <p:cNvSpPr>
            <a:spLocks noChangeArrowheads="1"/>
          </p:cNvSpPr>
          <p:nvPr/>
        </p:nvSpPr>
        <p:spPr bwMode="auto">
          <a:xfrm>
            <a:off x="6172200" y="4495800"/>
            <a:ext cx="8382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0506" name="Line 26"/>
          <p:cNvSpPr>
            <a:spLocks noChangeShapeType="1"/>
          </p:cNvSpPr>
          <p:nvPr/>
        </p:nvSpPr>
        <p:spPr bwMode="auto">
          <a:xfrm flipH="1">
            <a:off x="16764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0507" name="Text Box 27"/>
          <p:cNvSpPr txBox="1">
            <a:spLocks noChangeArrowheads="1"/>
          </p:cNvSpPr>
          <p:nvPr/>
        </p:nvSpPr>
        <p:spPr bwMode="auto">
          <a:xfrm>
            <a:off x="2209800" y="4114800"/>
            <a:ext cx="8080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top</a:t>
            </a:r>
          </a:p>
        </p:txBody>
      </p:sp>
      <p:sp>
        <p:nvSpPr>
          <p:cNvPr id="660508" name="Text Box 28"/>
          <p:cNvSpPr txBox="1">
            <a:spLocks noChangeArrowheads="1"/>
          </p:cNvSpPr>
          <p:nvPr/>
        </p:nvSpPr>
        <p:spPr bwMode="auto">
          <a:xfrm>
            <a:off x="0" y="1905000"/>
            <a:ext cx="11318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</a:p>
        </p:txBody>
      </p:sp>
      <p:sp>
        <p:nvSpPr>
          <p:cNvPr id="660509" name="Text Box 29"/>
          <p:cNvSpPr txBox="1">
            <a:spLocks noChangeArrowheads="1"/>
          </p:cNvSpPr>
          <p:nvPr/>
        </p:nvSpPr>
        <p:spPr bwMode="auto">
          <a:xfrm>
            <a:off x="609600" y="3581400"/>
            <a:ext cx="12112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</p:txBody>
      </p:sp>
      <p:sp>
        <p:nvSpPr>
          <p:cNvPr id="660510" name="Line 30"/>
          <p:cNvSpPr>
            <a:spLocks noChangeShapeType="1"/>
          </p:cNvSpPr>
          <p:nvPr/>
        </p:nvSpPr>
        <p:spPr bwMode="auto">
          <a:xfrm flipH="1">
            <a:off x="7086600" y="4724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0511" name="Text Box 31"/>
          <p:cNvSpPr txBox="1">
            <a:spLocks noChangeArrowheads="1"/>
          </p:cNvSpPr>
          <p:nvPr/>
        </p:nvSpPr>
        <p:spPr bwMode="auto">
          <a:xfrm>
            <a:off x="3352800" y="0"/>
            <a:ext cx="26082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Empty Stack</a:t>
            </a:r>
          </a:p>
        </p:txBody>
      </p:sp>
      <p:sp>
        <p:nvSpPr>
          <p:cNvPr id="660512" name="Text Box 32"/>
          <p:cNvSpPr txBox="1">
            <a:spLocks noChangeArrowheads="1"/>
          </p:cNvSpPr>
          <p:nvPr/>
        </p:nvSpPr>
        <p:spPr bwMode="auto">
          <a:xfrm>
            <a:off x="6019800" y="3581400"/>
            <a:ext cx="13430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empty</a:t>
            </a:r>
          </a:p>
        </p:txBody>
      </p:sp>
      <p:sp>
        <p:nvSpPr>
          <p:cNvPr id="660514" name="Text Box 34"/>
          <p:cNvSpPr txBox="1">
            <a:spLocks noChangeArrowheads="1"/>
          </p:cNvSpPr>
          <p:nvPr/>
        </p:nvSpPr>
        <p:spPr bwMode="auto">
          <a:xfrm>
            <a:off x="2286000" y="5257800"/>
            <a:ext cx="6234113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              The automaton </a:t>
            </a:r>
            <a:r>
              <a:rPr lang="en-US">
                <a:solidFill>
                  <a:srgbClr val="FF3300"/>
                </a:solidFill>
              </a:rPr>
              <a:t>HALTS</a:t>
            </a:r>
          </a:p>
          <a:p>
            <a:r>
              <a:rPr lang="en-US"/>
              <a:t>No possible transition after </a:t>
            </a:r>
          </a:p>
        </p:txBody>
      </p:sp>
      <p:graphicFrame>
        <p:nvGraphicFramePr>
          <p:cNvPr id="660515" name="Object 35"/>
          <p:cNvGraphicFramePr>
            <a:graphicFrameLocks noChangeAspect="1"/>
          </p:cNvGraphicFramePr>
          <p:nvPr/>
        </p:nvGraphicFramePr>
        <p:xfrm>
          <a:off x="7864475" y="5918200"/>
          <a:ext cx="5032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Equation" r:id="rId19" imgW="431800" imgH="457200" progId="Equation.3">
                  <p:embed/>
                </p:oleObj>
              </mc:Choice>
              <mc:Fallback>
                <p:oleObj name="Equation" r:id="rId19" imgW="431800" imgH="457200" progId="Equation.3">
                  <p:embed/>
                  <p:pic>
                    <p:nvPicPr>
                      <p:cNvPr id="660515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4475" y="5918200"/>
                        <a:ext cx="50323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303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Input TAPE 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The part of an FA, where the input string is placed before it is run, is called the input TAPE. The input TAPE is supposed to accommodate all possible strings. 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The input TAPE is partitioned with cells, so that each letter of the input string can be placed in each cell. The input string </a:t>
            </a:r>
            <a:r>
              <a:rPr lang="en-US" dirty="0" err="1" smtClean="0">
                <a:solidFill>
                  <a:schemeClr val="tx1"/>
                </a:solidFill>
              </a:rPr>
              <a:t>abbaa</a:t>
            </a:r>
            <a:r>
              <a:rPr lang="en-US" dirty="0" smtClean="0">
                <a:solidFill>
                  <a:schemeClr val="tx1"/>
                </a:solidFill>
              </a:rPr>
              <a:t> is shown in the following input TAPE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76800" y="3052293"/>
            <a:ext cx="3428999" cy="127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7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34044-C26A-4F65-B948-0AC645790546}" type="slidenum">
              <a:rPr lang="en-US"/>
              <a:pPr/>
              <a:t>20</a:t>
            </a:fld>
            <a:endParaRPr lang="en-US"/>
          </a:p>
        </p:txBody>
      </p:sp>
      <p:sp>
        <p:nvSpPr>
          <p:cNvPr id="654338" name="Oval 2"/>
          <p:cNvSpPr>
            <a:spLocks noChangeArrowheads="1"/>
          </p:cNvSpPr>
          <p:nvPr/>
        </p:nvSpPr>
        <p:spPr bwMode="auto">
          <a:xfrm>
            <a:off x="2895600" y="1219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4339" name="Oval 3"/>
          <p:cNvSpPr>
            <a:spLocks noChangeArrowheads="1"/>
          </p:cNvSpPr>
          <p:nvPr/>
        </p:nvSpPr>
        <p:spPr bwMode="auto">
          <a:xfrm>
            <a:off x="5715000" y="1219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4340" name="Line 4"/>
          <p:cNvSpPr>
            <a:spLocks noChangeShapeType="1"/>
          </p:cNvSpPr>
          <p:nvPr/>
        </p:nvSpPr>
        <p:spPr bwMode="auto">
          <a:xfrm>
            <a:off x="3581400" y="16002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54341" name="Object 5"/>
          <p:cNvGraphicFramePr>
            <a:graphicFrameLocks noChangeAspect="1"/>
          </p:cNvGraphicFramePr>
          <p:nvPr/>
        </p:nvGraphicFramePr>
        <p:xfrm>
          <a:off x="3048000" y="13716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3" imgW="381000" imgH="457200" progId="Equation.3">
                  <p:embed/>
                </p:oleObj>
              </mc:Choice>
              <mc:Fallback>
                <p:oleObj name="Equation" r:id="rId3" imgW="381000" imgH="457200" progId="Equation.3">
                  <p:embed/>
                  <p:pic>
                    <p:nvPicPr>
                      <p:cNvPr id="6543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37160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4342" name="Object 6"/>
          <p:cNvGraphicFramePr>
            <a:graphicFrameLocks noChangeAspect="1"/>
          </p:cNvGraphicFramePr>
          <p:nvPr/>
        </p:nvGraphicFramePr>
        <p:xfrm>
          <a:off x="5842000" y="1371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5" imgW="431800" imgH="457200" progId="Equation.3">
                  <p:embed/>
                </p:oleObj>
              </mc:Choice>
              <mc:Fallback>
                <p:oleObj name="Equation" r:id="rId5" imgW="431800" imgH="457200" progId="Equation.3">
                  <p:embed/>
                  <p:pic>
                    <p:nvPicPr>
                      <p:cNvPr id="6543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13716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4343" name="Object 7"/>
          <p:cNvGraphicFramePr>
            <a:graphicFrameLocks noChangeAspect="1"/>
          </p:cNvGraphicFramePr>
          <p:nvPr/>
        </p:nvGraphicFramePr>
        <p:xfrm>
          <a:off x="3838575" y="1066800"/>
          <a:ext cx="158115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7" imgW="1384200" imgH="457200" progId="Equation.3">
                  <p:embed/>
                </p:oleObj>
              </mc:Choice>
              <mc:Fallback>
                <p:oleObj name="Equation" r:id="rId7" imgW="1384200" imgH="457200" progId="Equation.3">
                  <p:embed/>
                  <p:pic>
                    <p:nvPicPr>
                      <p:cNvPr id="6543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8575" y="1066800"/>
                        <a:ext cx="1581150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4344" name="Rectangle 8"/>
          <p:cNvSpPr>
            <a:spLocks noChangeArrowheads="1"/>
          </p:cNvSpPr>
          <p:nvPr/>
        </p:nvSpPr>
        <p:spPr bwMode="auto">
          <a:xfrm>
            <a:off x="457200" y="2438400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4345" name="Line 9"/>
          <p:cNvSpPr>
            <a:spLocks noChangeShapeType="1"/>
          </p:cNvSpPr>
          <p:nvPr/>
        </p:nvSpPr>
        <p:spPr bwMode="auto">
          <a:xfrm>
            <a:off x="16002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4346" name="Line 10"/>
          <p:cNvSpPr>
            <a:spLocks noChangeShapeType="1"/>
          </p:cNvSpPr>
          <p:nvPr/>
        </p:nvSpPr>
        <p:spPr bwMode="auto">
          <a:xfrm>
            <a:off x="21336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54347" name="Object 11"/>
          <p:cNvGraphicFramePr>
            <a:graphicFrameLocks noChangeAspect="1"/>
          </p:cNvGraphicFramePr>
          <p:nvPr/>
        </p:nvGraphicFramePr>
        <p:xfrm>
          <a:off x="1752600" y="26670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Equation" r:id="rId9" imgW="254000" imgH="254000" progId="Equation.3">
                  <p:embed/>
                </p:oleObj>
              </mc:Choice>
              <mc:Fallback>
                <p:oleObj name="Equation" r:id="rId9" imgW="254000" imgH="254000" progId="Equation.3">
                  <p:embed/>
                  <p:pic>
                    <p:nvPicPr>
                      <p:cNvPr id="65434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6670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4348" name="Line 12"/>
          <p:cNvSpPr>
            <a:spLocks noChangeShapeType="1"/>
          </p:cNvSpPr>
          <p:nvPr/>
        </p:nvSpPr>
        <p:spPr bwMode="auto">
          <a:xfrm>
            <a:off x="1371600" y="1828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54349" name="Object 13"/>
          <p:cNvGraphicFramePr>
            <a:graphicFrameLocks noChangeAspect="1"/>
          </p:cNvGraphicFramePr>
          <p:nvPr/>
        </p:nvGraphicFramePr>
        <p:xfrm>
          <a:off x="749300" y="2732088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11" imgW="419040" imgH="114120" progId="Equation.3">
                  <p:embed/>
                </p:oleObj>
              </mc:Choice>
              <mc:Fallback>
                <p:oleObj name="Equation" r:id="rId11" imgW="419040" imgH="114120" progId="Equation.3">
                  <p:embed/>
                  <p:pic>
                    <p:nvPicPr>
                      <p:cNvPr id="65434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2732088"/>
                        <a:ext cx="419100" cy="112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4350" name="Object 14"/>
          <p:cNvGraphicFramePr>
            <a:graphicFrameLocks noChangeAspect="1"/>
          </p:cNvGraphicFramePr>
          <p:nvPr/>
        </p:nvGraphicFramePr>
        <p:xfrm>
          <a:off x="2578100" y="2732088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Equation" r:id="rId13" imgW="419040" imgH="114120" progId="Equation.3">
                  <p:embed/>
                </p:oleObj>
              </mc:Choice>
              <mc:Fallback>
                <p:oleObj name="Equation" r:id="rId13" imgW="419040" imgH="114120" progId="Equation.3">
                  <p:embed/>
                  <p:pic>
                    <p:nvPicPr>
                      <p:cNvPr id="65435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2732088"/>
                        <a:ext cx="419100" cy="112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4351" name="Rectangle 15"/>
          <p:cNvSpPr>
            <a:spLocks noChangeArrowheads="1"/>
          </p:cNvSpPr>
          <p:nvPr/>
        </p:nvSpPr>
        <p:spPr bwMode="auto">
          <a:xfrm>
            <a:off x="5715000" y="2438400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4352" name="Line 16"/>
          <p:cNvSpPr>
            <a:spLocks noChangeShapeType="1"/>
          </p:cNvSpPr>
          <p:nvPr/>
        </p:nvSpPr>
        <p:spPr bwMode="auto">
          <a:xfrm>
            <a:off x="68580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4353" name="Line 17"/>
          <p:cNvSpPr>
            <a:spLocks noChangeShapeType="1"/>
          </p:cNvSpPr>
          <p:nvPr/>
        </p:nvSpPr>
        <p:spPr bwMode="auto">
          <a:xfrm>
            <a:off x="73914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54354" name="Object 18"/>
          <p:cNvGraphicFramePr>
            <a:graphicFrameLocks noChangeAspect="1"/>
          </p:cNvGraphicFramePr>
          <p:nvPr/>
        </p:nvGraphicFramePr>
        <p:xfrm>
          <a:off x="7010400" y="26670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65435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6670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4355" name="Line 19"/>
          <p:cNvSpPr>
            <a:spLocks noChangeShapeType="1"/>
          </p:cNvSpPr>
          <p:nvPr/>
        </p:nvSpPr>
        <p:spPr bwMode="auto">
          <a:xfrm>
            <a:off x="7086600" y="1828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54356" name="Object 20"/>
          <p:cNvGraphicFramePr>
            <a:graphicFrameLocks noChangeAspect="1"/>
          </p:cNvGraphicFramePr>
          <p:nvPr/>
        </p:nvGraphicFramePr>
        <p:xfrm>
          <a:off x="6007100" y="2732088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15" imgW="419040" imgH="114120" progId="Equation.3">
                  <p:embed/>
                </p:oleObj>
              </mc:Choice>
              <mc:Fallback>
                <p:oleObj name="Equation" r:id="rId15" imgW="419040" imgH="114120" progId="Equation.3">
                  <p:embed/>
                  <p:pic>
                    <p:nvPicPr>
                      <p:cNvPr id="65435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2732088"/>
                        <a:ext cx="419100" cy="112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4357" name="Object 21"/>
          <p:cNvGraphicFramePr>
            <a:graphicFrameLocks noChangeAspect="1"/>
          </p:cNvGraphicFramePr>
          <p:nvPr/>
        </p:nvGraphicFramePr>
        <p:xfrm>
          <a:off x="7835900" y="2732088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Equation" r:id="rId16" imgW="419040" imgH="114120" progId="Equation.3">
                  <p:embed/>
                </p:oleObj>
              </mc:Choice>
              <mc:Fallback>
                <p:oleObj name="Equation" r:id="rId16" imgW="419040" imgH="114120" progId="Equation.3">
                  <p:embed/>
                  <p:pic>
                    <p:nvPicPr>
                      <p:cNvPr id="65435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5900" y="2732088"/>
                        <a:ext cx="419100" cy="112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4358" name="AutoShape 22"/>
          <p:cNvSpPr>
            <a:spLocks noChangeArrowheads="1"/>
          </p:cNvSpPr>
          <p:nvPr/>
        </p:nvSpPr>
        <p:spPr bwMode="auto">
          <a:xfrm>
            <a:off x="4137025" y="3819525"/>
            <a:ext cx="928688" cy="107791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Pop</a:t>
            </a:r>
          </a:p>
        </p:txBody>
      </p:sp>
      <p:sp>
        <p:nvSpPr>
          <p:cNvPr id="654359" name="Rectangle 23"/>
          <p:cNvSpPr>
            <a:spLocks noChangeArrowheads="1"/>
          </p:cNvSpPr>
          <p:nvPr/>
        </p:nvSpPr>
        <p:spPr bwMode="auto">
          <a:xfrm>
            <a:off x="838200" y="4191000"/>
            <a:ext cx="838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54360" name="Object 24"/>
          <p:cNvGraphicFramePr>
            <a:graphicFrameLocks noChangeAspect="1"/>
          </p:cNvGraphicFramePr>
          <p:nvPr/>
        </p:nvGraphicFramePr>
        <p:xfrm>
          <a:off x="1143000" y="4267200"/>
          <a:ext cx="2397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Equation" r:id="rId17" imgW="241200" imgH="431640" progId="Equation.3">
                  <p:embed/>
                </p:oleObj>
              </mc:Choice>
              <mc:Fallback>
                <p:oleObj name="Equation" r:id="rId17" imgW="241200" imgH="431640" progId="Equation.3">
                  <p:embed/>
                  <p:pic>
                    <p:nvPicPr>
                      <p:cNvPr id="65436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267200"/>
                        <a:ext cx="239713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4362" name="Line 26"/>
          <p:cNvSpPr>
            <a:spLocks noChangeShapeType="1"/>
          </p:cNvSpPr>
          <p:nvPr/>
        </p:nvSpPr>
        <p:spPr bwMode="auto">
          <a:xfrm flipH="1">
            <a:off x="16764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4363" name="Text Box 27"/>
          <p:cNvSpPr txBox="1">
            <a:spLocks noChangeArrowheads="1"/>
          </p:cNvSpPr>
          <p:nvPr/>
        </p:nvSpPr>
        <p:spPr bwMode="auto">
          <a:xfrm>
            <a:off x="2209800" y="4114800"/>
            <a:ext cx="8080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top</a:t>
            </a:r>
          </a:p>
        </p:txBody>
      </p:sp>
      <p:sp>
        <p:nvSpPr>
          <p:cNvPr id="654364" name="Text Box 28"/>
          <p:cNvSpPr txBox="1">
            <a:spLocks noChangeArrowheads="1"/>
          </p:cNvSpPr>
          <p:nvPr/>
        </p:nvSpPr>
        <p:spPr bwMode="auto">
          <a:xfrm>
            <a:off x="0" y="1905000"/>
            <a:ext cx="11318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</a:p>
        </p:txBody>
      </p:sp>
      <p:sp>
        <p:nvSpPr>
          <p:cNvPr id="654365" name="Text Box 29"/>
          <p:cNvSpPr txBox="1">
            <a:spLocks noChangeArrowheads="1"/>
          </p:cNvSpPr>
          <p:nvPr/>
        </p:nvSpPr>
        <p:spPr bwMode="auto">
          <a:xfrm>
            <a:off x="609600" y="3581400"/>
            <a:ext cx="12112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</p:txBody>
      </p:sp>
      <p:sp>
        <p:nvSpPr>
          <p:cNvPr id="654367" name="Text Box 31"/>
          <p:cNvSpPr txBox="1">
            <a:spLocks noChangeArrowheads="1"/>
          </p:cNvSpPr>
          <p:nvPr/>
        </p:nvSpPr>
        <p:spPr bwMode="auto">
          <a:xfrm>
            <a:off x="2819400" y="0"/>
            <a:ext cx="41751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A Possible Transition</a:t>
            </a:r>
          </a:p>
        </p:txBody>
      </p:sp>
      <p:sp>
        <p:nvSpPr>
          <p:cNvPr id="654370" name="Rectangle 34"/>
          <p:cNvSpPr>
            <a:spLocks noChangeArrowheads="1"/>
          </p:cNvSpPr>
          <p:nvPr/>
        </p:nvSpPr>
        <p:spPr bwMode="auto">
          <a:xfrm>
            <a:off x="6172200" y="4191000"/>
            <a:ext cx="838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54371" name="Object 35"/>
          <p:cNvGraphicFramePr>
            <a:graphicFrameLocks noChangeAspect="1"/>
          </p:cNvGraphicFramePr>
          <p:nvPr/>
        </p:nvGraphicFramePr>
        <p:xfrm>
          <a:off x="6477000" y="4191000"/>
          <a:ext cx="2936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19" imgW="228600" imgH="355320" progId="Equation.3">
                  <p:embed/>
                </p:oleObj>
              </mc:Choice>
              <mc:Fallback>
                <p:oleObj name="Equation" r:id="rId19" imgW="228600" imgH="355320" progId="Equation.3">
                  <p:embed/>
                  <p:pic>
                    <p:nvPicPr>
                      <p:cNvPr id="654371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191000"/>
                        <a:ext cx="29368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4372" name="Line 36"/>
          <p:cNvSpPr>
            <a:spLocks noChangeShapeType="1"/>
          </p:cNvSpPr>
          <p:nvPr/>
        </p:nvSpPr>
        <p:spPr bwMode="auto">
          <a:xfrm flipH="1">
            <a:off x="70104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2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Non-Determinism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B8CF4-A15E-459A-8BBA-BA9FA1EB894E}" type="slidenum">
              <a:rPr lang="en-US"/>
              <a:pPr/>
              <a:t>21</a:t>
            </a:fld>
            <a:endParaRPr lang="en-US"/>
          </a:p>
        </p:txBody>
      </p:sp>
      <p:sp>
        <p:nvSpPr>
          <p:cNvPr id="520195" name="Oval 3"/>
          <p:cNvSpPr>
            <a:spLocks noChangeArrowheads="1"/>
          </p:cNvSpPr>
          <p:nvPr/>
        </p:nvSpPr>
        <p:spPr bwMode="auto">
          <a:xfrm>
            <a:off x="304800" y="4114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0196" name="Oval 4"/>
          <p:cNvSpPr>
            <a:spLocks noChangeArrowheads="1"/>
          </p:cNvSpPr>
          <p:nvPr/>
        </p:nvSpPr>
        <p:spPr bwMode="auto">
          <a:xfrm>
            <a:off x="28956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0197" name="Line 5"/>
          <p:cNvSpPr>
            <a:spLocks noChangeShapeType="1"/>
          </p:cNvSpPr>
          <p:nvPr/>
        </p:nvSpPr>
        <p:spPr bwMode="auto">
          <a:xfrm flipV="1">
            <a:off x="990600" y="3276600"/>
            <a:ext cx="1905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20198" name="Object 6"/>
          <p:cNvGraphicFramePr>
            <a:graphicFrameLocks noChangeAspect="1"/>
          </p:cNvGraphicFramePr>
          <p:nvPr/>
        </p:nvGraphicFramePr>
        <p:xfrm>
          <a:off x="457200" y="42672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3" imgW="381000" imgH="457200" progId="Equation.3">
                  <p:embed/>
                </p:oleObj>
              </mc:Choice>
              <mc:Fallback>
                <p:oleObj name="Equation" r:id="rId3" imgW="381000" imgH="457200" progId="Equation.3">
                  <p:embed/>
                  <p:pic>
                    <p:nvPicPr>
                      <p:cNvPr id="5201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26720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0199" name="Object 7"/>
          <p:cNvGraphicFramePr>
            <a:graphicFrameLocks noChangeAspect="1"/>
          </p:cNvGraphicFramePr>
          <p:nvPr/>
        </p:nvGraphicFramePr>
        <p:xfrm>
          <a:off x="3022600" y="2971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5" imgW="431800" imgH="457200" progId="Equation.3">
                  <p:embed/>
                </p:oleObj>
              </mc:Choice>
              <mc:Fallback>
                <p:oleObj name="Equation" r:id="rId5" imgW="431800" imgH="457200" progId="Equation.3">
                  <p:embed/>
                  <p:pic>
                    <p:nvPicPr>
                      <p:cNvPr id="5201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971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0200" name="Object 8"/>
          <p:cNvGraphicFramePr>
            <a:graphicFrameLocks noChangeAspect="1"/>
          </p:cNvGraphicFramePr>
          <p:nvPr/>
        </p:nvGraphicFramePr>
        <p:xfrm>
          <a:off x="685800" y="3200400"/>
          <a:ext cx="166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7" imgW="1663700" imgH="444500" progId="Equation.3">
                  <p:embed/>
                </p:oleObj>
              </mc:Choice>
              <mc:Fallback>
                <p:oleObj name="Equation" r:id="rId7" imgW="1663700" imgH="444500" progId="Equation.3">
                  <p:embed/>
                  <p:pic>
                    <p:nvPicPr>
                      <p:cNvPr id="5202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200400"/>
                        <a:ext cx="1663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0201" name="Line 9"/>
          <p:cNvSpPr>
            <a:spLocks noChangeShapeType="1"/>
          </p:cNvSpPr>
          <p:nvPr/>
        </p:nvSpPr>
        <p:spPr bwMode="auto">
          <a:xfrm>
            <a:off x="914400" y="4724400"/>
            <a:ext cx="1905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0202" name="Oval 10"/>
          <p:cNvSpPr>
            <a:spLocks noChangeArrowheads="1"/>
          </p:cNvSpPr>
          <p:nvPr/>
        </p:nvSpPr>
        <p:spPr bwMode="auto">
          <a:xfrm>
            <a:off x="2819400" y="5562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20203" name="Object 11"/>
          <p:cNvGraphicFramePr>
            <a:graphicFrameLocks noChangeAspect="1"/>
          </p:cNvGraphicFramePr>
          <p:nvPr/>
        </p:nvGraphicFramePr>
        <p:xfrm>
          <a:off x="2952750" y="57086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9" imgW="419100" imgH="469900" progId="Equation.3">
                  <p:embed/>
                </p:oleObj>
              </mc:Choice>
              <mc:Fallback>
                <p:oleObj name="Equation" r:id="rId9" imgW="419100" imgH="469900" progId="Equation.3">
                  <p:embed/>
                  <p:pic>
                    <p:nvPicPr>
                      <p:cNvPr id="52020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0" y="5708650"/>
                        <a:ext cx="419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0204" name="Object 12"/>
          <p:cNvGraphicFramePr>
            <a:graphicFrameLocks noChangeAspect="1"/>
          </p:cNvGraphicFramePr>
          <p:nvPr/>
        </p:nvGraphicFramePr>
        <p:xfrm>
          <a:off x="685800" y="5486400"/>
          <a:ext cx="166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quation" r:id="rId11" imgW="1663700" imgH="444500" progId="Equation.3">
                  <p:embed/>
                </p:oleObj>
              </mc:Choice>
              <mc:Fallback>
                <p:oleObj name="Equation" r:id="rId11" imgW="1663700" imgH="444500" progId="Equation.3">
                  <p:embed/>
                  <p:pic>
                    <p:nvPicPr>
                      <p:cNvPr id="52020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486400"/>
                        <a:ext cx="1663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0205" name="Oval 13"/>
          <p:cNvSpPr>
            <a:spLocks noChangeArrowheads="1"/>
          </p:cNvSpPr>
          <p:nvPr/>
        </p:nvSpPr>
        <p:spPr bwMode="auto">
          <a:xfrm>
            <a:off x="5207000" y="4114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0206" name="Oval 14"/>
          <p:cNvSpPr>
            <a:spLocks noChangeArrowheads="1"/>
          </p:cNvSpPr>
          <p:nvPr/>
        </p:nvSpPr>
        <p:spPr bwMode="auto">
          <a:xfrm>
            <a:off x="8026400" y="4114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0207" name="Line 15"/>
          <p:cNvSpPr>
            <a:spLocks noChangeShapeType="1"/>
          </p:cNvSpPr>
          <p:nvPr/>
        </p:nvSpPr>
        <p:spPr bwMode="auto">
          <a:xfrm>
            <a:off x="5892800" y="44958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20208" name="Object 16"/>
          <p:cNvGraphicFramePr>
            <a:graphicFrameLocks noChangeAspect="1"/>
          </p:cNvGraphicFramePr>
          <p:nvPr/>
        </p:nvGraphicFramePr>
        <p:xfrm>
          <a:off x="5359400" y="42672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quation" r:id="rId12" imgW="381000" imgH="457200" progId="Equation.3">
                  <p:embed/>
                </p:oleObj>
              </mc:Choice>
              <mc:Fallback>
                <p:oleObj name="Equation" r:id="rId12" imgW="381000" imgH="457200" progId="Equation.3">
                  <p:embed/>
                  <p:pic>
                    <p:nvPicPr>
                      <p:cNvPr id="52020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400" y="426720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0209" name="Object 17"/>
          <p:cNvGraphicFramePr>
            <a:graphicFrameLocks noChangeAspect="1"/>
          </p:cNvGraphicFramePr>
          <p:nvPr/>
        </p:nvGraphicFramePr>
        <p:xfrm>
          <a:off x="8153400" y="42672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13" imgW="431800" imgH="457200" progId="Equation.3">
                  <p:embed/>
                </p:oleObj>
              </mc:Choice>
              <mc:Fallback>
                <p:oleObj name="Equation" r:id="rId13" imgW="431800" imgH="457200" progId="Equation.3">
                  <p:embed/>
                  <p:pic>
                    <p:nvPicPr>
                      <p:cNvPr id="52020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42672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0210" name="Object 18"/>
          <p:cNvGraphicFramePr>
            <a:graphicFrameLocks noChangeAspect="1"/>
          </p:cNvGraphicFramePr>
          <p:nvPr/>
        </p:nvGraphicFramePr>
        <p:xfrm>
          <a:off x="6102350" y="39497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Equation" r:id="rId14" imgW="1701800" imgH="469900" progId="Equation.3">
                  <p:embed/>
                </p:oleObj>
              </mc:Choice>
              <mc:Fallback>
                <p:oleObj name="Equation" r:id="rId14" imgW="1701800" imgH="469900" progId="Equation.3">
                  <p:embed/>
                  <p:pic>
                    <p:nvPicPr>
                      <p:cNvPr id="52021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2350" y="39497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0211" name="Object 19"/>
          <p:cNvGraphicFramePr>
            <a:graphicFrameLocks noChangeAspect="1"/>
          </p:cNvGraphicFramePr>
          <p:nvPr/>
        </p:nvGraphicFramePr>
        <p:xfrm>
          <a:off x="5562600" y="5176838"/>
          <a:ext cx="28194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Equation" r:id="rId16" imgW="2819160" imgH="393480" progId="Equation.3">
                  <p:embed/>
                </p:oleObj>
              </mc:Choice>
              <mc:Fallback>
                <p:oleObj name="Equation" r:id="rId16" imgW="2819160" imgH="393480" progId="Equation.3">
                  <p:embed/>
                  <p:pic>
                    <p:nvPicPr>
                      <p:cNvPr id="52021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176838"/>
                        <a:ext cx="2819400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0212" name="Text Box 20"/>
          <p:cNvSpPr txBox="1">
            <a:spLocks noChangeArrowheads="1"/>
          </p:cNvSpPr>
          <p:nvPr/>
        </p:nvSpPr>
        <p:spPr bwMode="auto">
          <a:xfrm>
            <a:off x="1600200" y="990600"/>
            <a:ext cx="605472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3300"/>
                </a:solidFill>
              </a:rPr>
              <a:t>PDAs are non-deterministic</a:t>
            </a:r>
          </a:p>
        </p:txBody>
      </p:sp>
      <p:sp>
        <p:nvSpPr>
          <p:cNvPr id="520214" name="Text Box 22"/>
          <p:cNvSpPr txBox="1">
            <a:spLocks noChangeArrowheads="1"/>
          </p:cNvSpPr>
          <p:nvPr/>
        </p:nvSpPr>
        <p:spPr bwMode="auto">
          <a:xfrm>
            <a:off x="914400" y="1905000"/>
            <a:ext cx="73040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Allowed non-deterministic transitions</a:t>
            </a:r>
          </a:p>
        </p:txBody>
      </p:sp>
    </p:spTree>
    <p:extLst>
      <p:ext uri="{BB962C8B-B14F-4D97-AF65-F5344CB8AC3E}">
        <p14:creationId xmlns:p14="http://schemas.microsoft.com/office/powerpoint/2010/main" val="215999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PDA</a:t>
            </a:r>
          </a:p>
        </p:txBody>
      </p:sp>
      <p:graphicFrame>
        <p:nvGraphicFramePr>
          <p:cNvPr id="674843" name="Object 27"/>
          <p:cNvGraphicFramePr>
            <a:graphicFrameLocks noGrp="1" noChangeAspect="1"/>
          </p:cNvGraphicFramePr>
          <p:nvPr>
            <p:ph idx="1"/>
          </p:nvPr>
        </p:nvGraphicFramePr>
        <p:xfrm>
          <a:off x="1905000" y="1981200"/>
          <a:ext cx="495300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3" imgW="1333440" imgH="228600" progId="Equation.3">
                  <p:embed/>
                </p:oleObj>
              </mc:Choice>
              <mc:Fallback>
                <p:oleObj name="Equation" r:id="rId3" imgW="1333440" imgH="228600" progId="Equation.3">
                  <p:embed/>
                  <p:pic>
                    <p:nvPicPr>
                      <p:cNvPr id="67484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981200"/>
                        <a:ext cx="4953000" cy="849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8550-57BD-4CBF-82DC-0F2B6C987C65}" type="slidenum">
              <a:rPr lang="en-US"/>
              <a:pPr/>
              <a:t>22</a:t>
            </a:fld>
            <a:endParaRPr lang="en-US"/>
          </a:p>
        </p:txBody>
      </p:sp>
      <p:sp>
        <p:nvSpPr>
          <p:cNvPr id="674819" name="Oval 3"/>
          <p:cNvSpPr>
            <a:spLocks noChangeArrowheads="1"/>
          </p:cNvSpPr>
          <p:nvPr/>
        </p:nvSpPr>
        <p:spPr bwMode="auto">
          <a:xfrm>
            <a:off x="32004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4820" name="Line 4"/>
          <p:cNvSpPr>
            <a:spLocks noChangeShapeType="1"/>
          </p:cNvSpPr>
          <p:nvPr/>
        </p:nvSpPr>
        <p:spPr bwMode="auto">
          <a:xfrm>
            <a:off x="12192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4821" name="Line 5"/>
          <p:cNvSpPr>
            <a:spLocks noChangeShapeType="1"/>
          </p:cNvSpPr>
          <p:nvPr/>
        </p:nvSpPr>
        <p:spPr bwMode="auto">
          <a:xfrm>
            <a:off x="64008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4822" name="Line 6"/>
          <p:cNvSpPr>
            <a:spLocks noChangeShapeType="1"/>
          </p:cNvSpPr>
          <p:nvPr/>
        </p:nvSpPr>
        <p:spPr bwMode="auto">
          <a:xfrm>
            <a:off x="38100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4823" name="Freeform 7"/>
          <p:cNvSpPr>
            <a:spLocks/>
          </p:cNvSpPr>
          <p:nvPr/>
        </p:nvSpPr>
        <p:spPr bwMode="auto">
          <a:xfrm>
            <a:off x="2971800" y="4572000"/>
            <a:ext cx="977900" cy="1066800"/>
          </a:xfrm>
          <a:custGeom>
            <a:avLst/>
            <a:gdLst/>
            <a:ahLst/>
            <a:cxnLst>
              <a:cxn ang="0">
                <a:pos x="208" y="528"/>
              </a:cxn>
              <a:cxn ang="0">
                <a:pos x="16" y="144"/>
              </a:cxn>
              <a:cxn ang="0">
                <a:pos x="304" y="0"/>
              </a:cxn>
              <a:cxn ang="0">
                <a:pos x="592" y="144"/>
              </a:cxn>
              <a:cxn ang="0">
                <a:pos x="448" y="528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4824" name="Freeform 8"/>
          <p:cNvSpPr>
            <a:spLocks/>
          </p:cNvSpPr>
          <p:nvPr/>
        </p:nvSpPr>
        <p:spPr bwMode="auto">
          <a:xfrm>
            <a:off x="5562600" y="4572000"/>
            <a:ext cx="977900" cy="1066800"/>
          </a:xfrm>
          <a:custGeom>
            <a:avLst/>
            <a:gdLst/>
            <a:ahLst/>
            <a:cxnLst>
              <a:cxn ang="0">
                <a:pos x="208" y="528"/>
              </a:cxn>
              <a:cxn ang="0">
                <a:pos x="16" y="144"/>
              </a:cxn>
              <a:cxn ang="0">
                <a:pos x="304" y="0"/>
              </a:cxn>
              <a:cxn ang="0">
                <a:pos x="592" y="144"/>
              </a:cxn>
              <a:cxn ang="0">
                <a:pos x="448" y="528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4825" name="Line 9"/>
          <p:cNvSpPr>
            <a:spLocks noChangeShapeType="1"/>
          </p:cNvSpPr>
          <p:nvPr/>
        </p:nvSpPr>
        <p:spPr bwMode="auto">
          <a:xfrm>
            <a:off x="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4826" name="Text Box 10"/>
          <p:cNvSpPr txBox="1">
            <a:spLocks noChangeArrowheads="1"/>
          </p:cNvSpPr>
          <p:nvPr/>
        </p:nvSpPr>
        <p:spPr bwMode="auto">
          <a:xfrm>
            <a:off x="1965325" y="52212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graphicFrame>
        <p:nvGraphicFramePr>
          <p:cNvPr id="674827" name="Object 11"/>
          <p:cNvGraphicFramePr>
            <a:graphicFrameLocks noChangeAspect="1"/>
          </p:cNvGraphicFramePr>
          <p:nvPr/>
        </p:nvGraphicFramePr>
        <p:xfrm>
          <a:off x="132715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Equation" r:id="rId5" imgW="1701800" imgH="469900" progId="Equation.3">
                  <p:embed/>
                </p:oleObj>
              </mc:Choice>
              <mc:Fallback>
                <p:oleObj name="Equation" r:id="rId5" imgW="1701800" imgH="469900" progId="Equation.3">
                  <p:embed/>
                  <p:pic>
                    <p:nvPicPr>
                      <p:cNvPr id="67482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4828" name="Oval 12"/>
          <p:cNvSpPr>
            <a:spLocks noChangeArrowheads="1"/>
          </p:cNvSpPr>
          <p:nvPr/>
        </p:nvSpPr>
        <p:spPr bwMode="auto">
          <a:xfrm>
            <a:off x="5334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4829" name="Oval 13"/>
          <p:cNvSpPr>
            <a:spLocks noChangeArrowheads="1"/>
          </p:cNvSpPr>
          <p:nvPr/>
        </p:nvSpPr>
        <p:spPr bwMode="auto">
          <a:xfrm>
            <a:off x="4572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4830" name="Oval 14"/>
          <p:cNvSpPr>
            <a:spLocks noChangeArrowheads="1"/>
          </p:cNvSpPr>
          <p:nvPr/>
        </p:nvSpPr>
        <p:spPr bwMode="auto">
          <a:xfrm>
            <a:off x="5791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4831" name="Oval 15"/>
          <p:cNvSpPr>
            <a:spLocks noChangeArrowheads="1"/>
          </p:cNvSpPr>
          <p:nvPr/>
        </p:nvSpPr>
        <p:spPr bwMode="auto">
          <a:xfrm>
            <a:off x="8458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4832" name="Oval 16"/>
          <p:cNvSpPr>
            <a:spLocks noChangeArrowheads="1"/>
          </p:cNvSpPr>
          <p:nvPr/>
        </p:nvSpPr>
        <p:spPr bwMode="auto">
          <a:xfrm>
            <a:off x="83820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74833" name="Object 17"/>
          <p:cNvGraphicFramePr>
            <a:graphicFrameLocks noChangeAspect="1"/>
          </p:cNvGraphicFramePr>
          <p:nvPr/>
        </p:nvGraphicFramePr>
        <p:xfrm>
          <a:off x="2671763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Equation" r:id="rId7" imgW="1612900" imgH="469900" progId="Equation.3">
                  <p:embed/>
                </p:oleObj>
              </mc:Choice>
              <mc:Fallback>
                <p:oleObj name="Equation" r:id="rId7" imgW="1612900" imgH="469900" progId="Equation.3">
                  <p:embed/>
                  <p:pic>
                    <p:nvPicPr>
                      <p:cNvPr id="67483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4834" name="Object 18"/>
          <p:cNvGraphicFramePr>
            <a:graphicFrameLocks noChangeAspect="1"/>
          </p:cNvGraphicFramePr>
          <p:nvPr/>
        </p:nvGraphicFramePr>
        <p:xfrm>
          <a:off x="3890963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Equation" r:id="rId9" imgW="1612900" imgH="469900" progId="Equation.3">
                  <p:embed/>
                </p:oleObj>
              </mc:Choice>
              <mc:Fallback>
                <p:oleObj name="Equation" r:id="rId9" imgW="1612900" imgH="469900" progId="Equation.3">
                  <p:embed/>
                  <p:pic>
                    <p:nvPicPr>
                      <p:cNvPr id="67483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4835" name="Object 19"/>
          <p:cNvGraphicFramePr>
            <a:graphicFrameLocks noChangeAspect="1"/>
          </p:cNvGraphicFramePr>
          <p:nvPr/>
        </p:nvGraphicFramePr>
        <p:xfrm>
          <a:off x="614363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Equation" r:id="rId11" imgW="444500" imgH="469900" progId="Equation.3">
                  <p:embed/>
                </p:oleObj>
              </mc:Choice>
              <mc:Fallback>
                <p:oleObj name="Equation" r:id="rId11" imgW="444500" imgH="469900" progId="Equation.3">
                  <p:embed/>
                  <p:pic>
                    <p:nvPicPr>
                      <p:cNvPr id="67483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4836" name="Object 20"/>
          <p:cNvGraphicFramePr>
            <a:graphicFrameLocks noChangeAspect="1"/>
          </p:cNvGraphicFramePr>
          <p:nvPr/>
        </p:nvGraphicFramePr>
        <p:xfrm>
          <a:off x="33131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Equation" r:id="rId13" imgW="381000" imgH="457200" progId="Equation.3">
                  <p:embed/>
                </p:oleObj>
              </mc:Choice>
              <mc:Fallback>
                <p:oleObj name="Equation" r:id="rId13" imgW="381000" imgH="457200" progId="Equation.3">
                  <p:embed/>
                  <p:pic>
                    <p:nvPicPr>
                      <p:cNvPr id="67483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4837" name="Object 21"/>
          <p:cNvGraphicFramePr>
            <a:graphicFrameLocks noChangeAspect="1"/>
          </p:cNvGraphicFramePr>
          <p:nvPr/>
        </p:nvGraphicFramePr>
        <p:xfrm>
          <a:off x="5846763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Equation" r:id="rId15" imgW="431800" imgH="457200" progId="Equation.3">
                  <p:embed/>
                </p:oleObj>
              </mc:Choice>
              <mc:Fallback>
                <p:oleObj name="Equation" r:id="rId15" imgW="431800" imgH="457200" progId="Equation.3">
                  <p:embed/>
                  <p:pic>
                    <p:nvPicPr>
                      <p:cNvPr id="67483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4838" name="Object 22"/>
          <p:cNvGraphicFramePr>
            <a:graphicFrameLocks noChangeAspect="1"/>
          </p:cNvGraphicFramePr>
          <p:nvPr/>
        </p:nvGraphicFramePr>
        <p:xfrm>
          <a:off x="8520113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Equation" r:id="rId17" imgW="419100" imgH="469900" progId="Equation.3">
                  <p:embed/>
                </p:oleObj>
              </mc:Choice>
              <mc:Fallback>
                <p:oleObj name="Equation" r:id="rId17" imgW="419100" imgH="469900" progId="Equation.3">
                  <p:embed/>
                  <p:pic>
                    <p:nvPicPr>
                      <p:cNvPr id="67483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4839" name="Object 23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Equation" r:id="rId19" imgW="1612900" imgH="469900" progId="Equation.3">
                  <p:embed/>
                </p:oleObj>
              </mc:Choice>
              <mc:Fallback>
                <p:oleObj name="Equation" r:id="rId19" imgW="1612900" imgH="469900" progId="Equation.3">
                  <p:embed/>
                  <p:pic>
                    <p:nvPicPr>
                      <p:cNvPr id="67483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4840" name="Object 24"/>
          <p:cNvGraphicFramePr>
            <a:graphicFrameLocks noChangeAspect="1"/>
          </p:cNvGraphicFramePr>
          <p:nvPr/>
        </p:nvGraphicFramePr>
        <p:xfrm>
          <a:off x="658495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Equation" r:id="rId20" imgW="1574800" imgH="469900" progId="Equation.3">
                  <p:embed/>
                </p:oleObj>
              </mc:Choice>
              <mc:Fallback>
                <p:oleObj name="Equation" r:id="rId20" imgW="1574800" imgH="469900" progId="Equation.3">
                  <p:embed/>
                  <p:pic>
                    <p:nvPicPr>
                      <p:cNvPr id="67484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495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4841" name="Text Box 25"/>
          <p:cNvSpPr txBox="1">
            <a:spLocks noChangeArrowheads="1"/>
          </p:cNvSpPr>
          <p:nvPr/>
        </p:nvSpPr>
        <p:spPr bwMode="auto">
          <a:xfrm>
            <a:off x="3276600" y="1219200"/>
            <a:ext cx="11080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PDA </a:t>
            </a:r>
          </a:p>
        </p:txBody>
      </p:sp>
      <p:graphicFrame>
        <p:nvGraphicFramePr>
          <p:cNvPr id="674842" name="Object 26"/>
          <p:cNvGraphicFramePr>
            <a:graphicFrameLocks noChangeAspect="1"/>
          </p:cNvGraphicFramePr>
          <p:nvPr/>
        </p:nvGraphicFramePr>
        <p:xfrm>
          <a:off x="4419600" y="12954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Equation" r:id="rId22" imgW="545760" imgH="393480" progId="Equation.3">
                  <p:embed/>
                </p:oleObj>
              </mc:Choice>
              <mc:Fallback>
                <p:oleObj name="Equation" r:id="rId22" imgW="545760" imgH="393480" progId="Equation.3">
                  <p:embed/>
                  <p:pic>
                    <p:nvPicPr>
                      <p:cNvPr id="67484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295400"/>
                        <a:ext cx="54451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627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1244" name="Object 28"/>
          <p:cNvGraphicFramePr>
            <a:graphicFrameLocks noGrp="1" noChangeAspect="1"/>
          </p:cNvGraphicFramePr>
          <p:nvPr>
            <p:ph idx="1"/>
          </p:nvPr>
        </p:nvGraphicFramePr>
        <p:xfrm>
          <a:off x="2439988" y="1588"/>
          <a:ext cx="4491037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3" imgW="1333440" imgH="228600" progId="Equation.3">
                  <p:embed/>
                </p:oleObj>
              </mc:Choice>
              <mc:Fallback>
                <p:oleObj name="Equation" r:id="rId3" imgW="1333440" imgH="228600" progId="Equation.3">
                  <p:embed/>
                  <p:pic>
                    <p:nvPicPr>
                      <p:cNvPr id="52124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9988" y="1588"/>
                        <a:ext cx="4491037" cy="769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A1E5-534E-4542-B616-9E8FF887D43A}" type="slidenum">
              <a:rPr lang="en-US"/>
              <a:pPr/>
              <a:t>23</a:t>
            </a:fld>
            <a:endParaRPr lang="en-US"/>
          </a:p>
        </p:txBody>
      </p:sp>
      <p:sp>
        <p:nvSpPr>
          <p:cNvPr id="521220" name="Oval 4"/>
          <p:cNvSpPr>
            <a:spLocks noChangeArrowheads="1"/>
          </p:cNvSpPr>
          <p:nvPr/>
        </p:nvSpPr>
        <p:spPr bwMode="auto">
          <a:xfrm>
            <a:off x="32004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1221" name="Line 5"/>
          <p:cNvSpPr>
            <a:spLocks noChangeShapeType="1"/>
          </p:cNvSpPr>
          <p:nvPr/>
        </p:nvSpPr>
        <p:spPr bwMode="auto">
          <a:xfrm>
            <a:off x="12192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1222" name="Line 6"/>
          <p:cNvSpPr>
            <a:spLocks noChangeShapeType="1"/>
          </p:cNvSpPr>
          <p:nvPr/>
        </p:nvSpPr>
        <p:spPr bwMode="auto">
          <a:xfrm>
            <a:off x="64008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1223" name="Line 7"/>
          <p:cNvSpPr>
            <a:spLocks noChangeShapeType="1"/>
          </p:cNvSpPr>
          <p:nvPr/>
        </p:nvSpPr>
        <p:spPr bwMode="auto">
          <a:xfrm>
            <a:off x="38100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1224" name="Freeform 8"/>
          <p:cNvSpPr>
            <a:spLocks/>
          </p:cNvSpPr>
          <p:nvPr/>
        </p:nvSpPr>
        <p:spPr bwMode="auto">
          <a:xfrm>
            <a:off x="2971800" y="4572000"/>
            <a:ext cx="977900" cy="1066800"/>
          </a:xfrm>
          <a:custGeom>
            <a:avLst/>
            <a:gdLst/>
            <a:ahLst/>
            <a:cxnLst>
              <a:cxn ang="0">
                <a:pos x="208" y="528"/>
              </a:cxn>
              <a:cxn ang="0">
                <a:pos x="16" y="144"/>
              </a:cxn>
              <a:cxn ang="0">
                <a:pos x="304" y="0"/>
              </a:cxn>
              <a:cxn ang="0">
                <a:pos x="592" y="144"/>
              </a:cxn>
              <a:cxn ang="0">
                <a:pos x="448" y="528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1225" name="Freeform 9"/>
          <p:cNvSpPr>
            <a:spLocks/>
          </p:cNvSpPr>
          <p:nvPr/>
        </p:nvSpPr>
        <p:spPr bwMode="auto">
          <a:xfrm>
            <a:off x="5562600" y="4572000"/>
            <a:ext cx="977900" cy="1066800"/>
          </a:xfrm>
          <a:custGeom>
            <a:avLst/>
            <a:gdLst/>
            <a:ahLst/>
            <a:cxnLst>
              <a:cxn ang="0">
                <a:pos x="208" y="528"/>
              </a:cxn>
              <a:cxn ang="0">
                <a:pos x="16" y="144"/>
              </a:cxn>
              <a:cxn ang="0">
                <a:pos x="304" y="0"/>
              </a:cxn>
              <a:cxn ang="0">
                <a:pos x="592" y="144"/>
              </a:cxn>
              <a:cxn ang="0">
                <a:pos x="448" y="528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1226" name="Line 10"/>
          <p:cNvSpPr>
            <a:spLocks noChangeShapeType="1"/>
          </p:cNvSpPr>
          <p:nvPr/>
        </p:nvSpPr>
        <p:spPr bwMode="auto">
          <a:xfrm>
            <a:off x="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1227" name="Text Box 11"/>
          <p:cNvSpPr txBox="1">
            <a:spLocks noChangeArrowheads="1"/>
          </p:cNvSpPr>
          <p:nvPr/>
        </p:nvSpPr>
        <p:spPr bwMode="auto">
          <a:xfrm>
            <a:off x="1965325" y="52212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graphicFrame>
        <p:nvGraphicFramePr>
          <p:cNvPr id="521228" name="Object 12"/>
          <p:cNvGraphicFramePr>
            <a:graphicFrameLocks noChangeAspect="1"/>
          </p:cNvGraphicFramePr>
          <p:nvPr/>
        </p:nvGraphicFramePr>
        <p:xfrm>
          <a:off x="132715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5" imgW="1701800" imgH="469900" progId="Equation.3">
                  <p:embed/>
                </p:oleObj>
              </mc:Choice>
              <mc:Fallback>
                <p:oleObj name="Equation" r:id="rId5" imgW="1701800" imgH="469900" progId="Equation.3">
                  <p:embed/>
                  <p:pic>
                    <p:nvPicPr>
                      <p:cNvPr id="52122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1229" name="Oval 13"/>
          <p:cNvSpPr>
            <a:spLocks noChangeArrowheads="1"/>
          </p:cNvSpPr>
          <p:nvPr/>
        </p:nvSpPr>
        <p:spPr bwMode="auto">
          <a:xfrm>
            <a:off x="5334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1230" name="Oval 14"/>
          <p:cNvSpPr>
            <a:spLocks noChangeArrowheads="1"/>
          </p:cNvSpPr>
          <p:nvPr/>
        </p:nvSpPr>
        <p:spPr bwMode="auto">
          <a:xfrm>
            <a:off x="4572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1231" name="Oval 15"/>
          <p:cNvSpPr>
            <a:spLocks noChangeArrowheads="1"/>
          </p:cNvSpPr>
          <p:nvPr/>
        </p:nvSpPr>
        <p:spPr bwMode="auto">
          <a:xfrm>
            <a:off x="5791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1232" name="Oval 16"/>
          <p:cNvSpPr>
            <a:spLocks noChangeArrowheads="1"/>
          </p:cNvSpPr>
          <p:nvPr/>
        </p:nvSpPr>
        <p:spPr bwMode="auto">
          <a:xfrm>
            <a:off x="8458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1233" name="Oval 17"/>
          <p:cNvSpPr>
            <a:spLocks noChangeArrowheads="1"/>
          </p:cNvSpPr>
          <p:nvPr/>
        </p:nvSpPr>
        <p:spPr bwMode="auto">
          <a:xfrm>
            <a:off x="83820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21234" name="Object 18"/>
          <p:cNvGraphicFramePr>
            <a:graphicFrameLocks noChangeAspect="1"/>
          </p:cNvGraphicFramePr>
          <p:nvPr/>
        </p:nvGraphicFramePr>
        <p:xfrm>
          <a:off x="2671763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Equation" r:id="rId7" imgW="1612900" imgH="469900" progId="Equation.3">
                  <p:embed/>
                </p:oleObj>
              </mc:Choice>
              <mc:Fallback>
                <p:oleObj name="Equation" r:id="rId7" imgW="1612900" imgH="469900" progId="Equation.3">
                  <p:embed/>
                  <p:pic>
                    <p:nvPicPr>
                      <p:cNvPr id="52123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35" name="Object 19"/>
          <p:cNvGraphicFramePr>
            <a:graphicFrameLocks noChangeAspect="1"/>
          </p:cNvGraphicFramePr>
          <p:nvPr/>
        </p:nvGraphicFramePr>
        <p:xfrm>
          <a:off x="3890963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Equation" r:id="rId9" imgW="1612900" imgH="469900" progId="Equation.3">
                  <p:embed/>
                </p:oleObj>
              </mc:Choice>
              <mc:Fallback>
                <p:oleObj name="Equation" r:id="rId9" imgW="1612900" imgH="469900" progId="Equation.3">
                  <p:embed/>
                  <p:pic>
                    <p:nvPicPr>
                      <p:cNvPr id="52123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36" name="Object 20"/>
          <p:cNvGraphicFramePr>
            <a:graphicFrameLocks noChangeAspect="1"/>
          </p:cNvGraphicFramePr>
          <p:nvPr/>
        </p:nvGraphicFramePr>
        <p:xfrm>
          <a:off x="614363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Equation" r:id="rId11" imgW="444500" imgH="469900" progId="Equation.3">
                  <p:embed/>
                </p:oleObj>
              </mc:Choice>
              <mc:Fallback>
                <p:oleObj name="Equation" r:id="rId11" imgW="444500" imgH="469900" progId="Equation.3">
                  <p:embed/>
                  <p:pic>
                    <p:nvPicPr>
                      <p:cNvPr id="52123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37" name="Object 21"/>
          <p:cNvGraphicFramePr>
            <a:graphicFrameLocks noChangeAspect="1"/>
          </p:cNvGraphicFramePr>
          <p:nvPr/>
        </p:nvGraphicFramePr>
        <p:xfrm>
          <a:off x="33131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Equation" r:id="rId13" imgW="381000" imgH="457200" progId="Equation.3">
                  <p:embed/>
                </p:oleObj>
              </mc:Choice>
              <mc:Fallback>
                <p:oleObj name="Equation" r:id="rId13" imgW="381000" imgH="457200" progId="Equation.3">
                  <p:embed/>
                  <p:pic>
                    <p:nvPicPr>
                      <p:cNvPr id="52123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38" name="Object 22"/>
          <p:cNvGraphicFramePr>
            <a:graphicFrameLocks noChangeAspect="1"/>
          </p:cNvGraphicFramePr>
          <p:nvPr/>
        </p:nvGraphicFramePr>
        <p:xfrm>
          <a:off x="5846763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Equation" r:id="rId15" imgW="431800" imgH="457200" progId="Equation.3">
                  <p:embed/>
                </p:oleObj>
              </mc:Choice>
              <mc:Fallback>
                <p:oleObj name="Equation" r:id="rId15" imgW="431800" imgH="457200" progId="Equation.3">
                  <p:embed/>
                  <p:pic>
                    <p:nvPicPr>
                      <p:cNvPr id="52123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39" name="Object 23"/>
          <p:cNvGraphicFramePr>
            <a:graphicFrameLocks noChangeAspect="1"/>
          </p:cNvGraphicFramePr>
          <p:nvPr/>
        </p:nvGraphicFramePr>
        <p:xfrm>
          <a:off x="8520113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Equation" r:id="rId17" imgW="419100" imgH="469900" progId="Equation.3">
                  <p:embed/>
                </p:oleObj>
              </mc:Choice>
              <mc:Fallback>
                <p:oleObj name="Equation" r:id="rId17" imgW="419100" imgH="469900" progId="Equation.3">
                  <p:embed/>
                  <p:pic>
                    <p:nvPicPr>
                      <p:cNvPr id="52123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40" name="Object 24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Equation" r:id="rId19" imgW="1612900" imgH="469900" progId="Equation.3">
                  <p:embed/>
                </p:oleObj>
              </mc:Choice>
              <mc:Fallback>
                <p:oleObj name="Equation" r:id="rId19" imgW="1612900" imgH="469900" progId="Equation.3">
                  <p:embed/>
                  <p:pic>
                    <p:nvPicPr>
                      <p:cNvPr id="52124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41" name="Object 25"/>
          <p:cNvGraphicFramePr>
            <a:graphicFrameLocks noChangeAspect="1"/>
          </p:cNvGraphicFramePr>
          <p:nvPr/>
        </p:nvGraphicFramePr>
        <p:xfrm>
          <a:off x="658495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Equation" r:id="rId20" imgW="1574800" imgH="469900" progId="Equation.3">
                  <p:embed/>
                </p:oleObj>
              </mc:Choice>
              <mc:Fallback>
                <p:oleObj name="Equation" r:id="rId20" imgW="1574800" imgH="469900" progId="Equation.3">
                  <p:embed/>
                  <p:pic>
                    <p:nvPicPr>
                      <p:cNvPr id="52124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495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1248" name="Text Box 32"/>
          <p:cNvSpPr txBox="1">
            <a:spLocks noChangeArrowheads="1"/>
          </p:cNvSpPr>
          <p:nvPr/>
        </p:nvSpPr>
        <p:spPr bwMode="auto">
          <a:xfrm>
            <a:off x="228600" y="762000"/>
            <a:ext cx="23050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99"/>
                </a:solidFill>
              </a:rPr>
              <a:t>Basic Idea:</a:t>
            </a:r>
          </a:p>
        </p:txBody>
      </p:sp>
      <p:sp>
        <p:nvSpPr>
          <p:cNvPr id="521249" name="Text Box 33"/>
          <p:cNvSpPr txBox="1">
            <a:spLocks noChangeArrowheads="1"/>
          </p:cNvSpPr>
          <p:nvPr/>
        </p:nvSpPr>
        <p:spPr bwMode="auto">
          <a:xfrm>
            <a:off x="0" y="1600200"/>
            <a:ext cx="3021013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/>
              <a:t>Push the a’s </a:t>
            </a:r>
          </a:p>
          <a:p>
            <a:pPr marL="457200" indent="-457200"/>
            <a:r>
              <a:rPr lang="en-US"/>
              <a:t>    on the stack</a:t>
            </a:r>
          </a:p>
        </p:txBody>
      </p:sp>
      <p:sp>
        <p:nvSpPr>
          <p:cNvPr id="521253" name="Text Box 37"/>
          <p:cNvSpPr txBox="1">
            <a:spLocks noChangeArrowheads="1"/>
          </p:cNvSpPr>
          <p:nvPr/>
        </p:nvSpPr>
        <p:spPr bwMode="auto">
          <a:xfrm>
            <a:off x="3810000" y="1676400"/>
            <a:ext cx="5006975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2. Match the b’s on input </a:t>
            </a:r>
          </a:p>
          <a:p>
            <a:r>
              <a:rPr lang="en-US"/>
              <a:t>    with a’s on stack </a:t>
            </a:r>
          </a:p>
        </p:txBody>
      </p:sp>
      <p:sp>
        <p:nvSpPr>
          <p:cNvPr id="521257" name="Line 41"/>
          <p:cNvSpPr>
            <a:spLocks noChangeShapeType="1"/>
          </p:cNvSpPr>
          <p:nvPr/>
        </p:nvSpPr>
        <p:spPr bwMode="auto">
          <a:xfrm>
            <a:off x="1371600" y="2743200"/>
            <a:ext cx="1676400" cy="1295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21258" name="Line 42"/>
          <p:cNvSpPr>
            <a:spLocks noChangeShapeType="1"/>
          </p:cNvSpPr>
          <p:nvPr/>
        </p:nvSpPr>
        <p:spPr bwMode="auto">
          <a:xfrm>
            <a:off x="5943600" y="2819400"/>
            <a:ext cx="0" cy="1219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21259" name="Text Box 43"/>
          <p:cNvSpPr txBox="1">
            <a:spLocks noChangeArrowheads="1"/>
          </p:cNvSpPr>
          <p:nvPr/>
        </p:nvSpPr>
        <p:spPr bwMode="auto">
          <a:xfrm>
            <a:off x="7285038" y="3276600"/>
            <a:ext cx="1858962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3. Match</a:t>
            </a:r>
          </a:p>
          <a:p>
            <a:r>
              <a:rPr lang="en-US"/>
              <a:t>    found</a:t>
            </a:r>
          </a:p>
        </p:txBody>
      </p:sp>
      <p:sp>
        <p:nvSpPr>
          <p:cNvPr id="521260" name="Line 44"/>
          <p:cNvSpPr>
            <a:spLocks noChangeShapeType="1"/>
          </p:cNvSpPr>
          <p:nvPr/>
        </p:nvSpPr>
        <p:spPr bwMode="auto">
          <a:xfrm flipH="1">
            <a:off x="7543800" y="4572000"/>
            <a:ext cx="53340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4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55C2-A244-4BB4-8465-5B2F575809FF}" type="slidenum">
              <a:rPr lang="en-US"/>
              <a:pPr/>
              <a:t>24</a:t>
            </a:fld>
            <a:endParaRPr lang="en-US"/>
          </a:p>
        </p:txBody>
      </p:sp>
      <p:sp>
        <p:nvSpPr>
          <p:cNvPr id="522242" name="Oval 2"/>
          <p:cNvSpPr>
            <a:spLocks noChangeArrowheads="1"/>
          </p:cNvSpPr>
          <p:nvPr/>
        </p:nvSpPr>
        <p:spPr bwMode="auto">
          <a:xfrm>
            <a:off x="32004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243" name="Line 3"/>
          <p:cNvSpPr>
            <a:spLocks noChangeShapeType="1"/>
          </p:cNvSpPr>
          <p:nvPr/>
        </p:nvSpPr>
        <p:spPr bwMode="auto">
          <a:xfrm>
            <a:off x="12192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244" name="Line 4"/>
          <p:cNvSpPr>
            <a:spLocks noChangeShapeType="1"/>
          </p:cNvSpPr>
          <p:nvPr/>
        </p:nvSpPr>
        <p:spPr bwMode="auto">
          <a:xfrm>
            <a:off x="64008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245" name="Line 5"/>
          <p:cNvSpPr>
            <a:spLocks noChangeShapeType="1"/>
          </p:cNvSpPr>
          <p:nvPr/>
        </p:nvSpPr>
        <p:spPr bwMode="auto">
          <a:xfrm>
            <a:off x="38100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246" name="Freeform 6"/>
          <p:cNvSpPr>
            <a:spLocks/>
          </p:cNvSpPr>
          <p:nvPr/>
        </p:nvSpPr>
        <p:spPr bwMode="auto">
          <a:xfrm>
            <a:off x="2971800" y="4572000"/>
            <a:ext cx="977900" cy="1066800"/>
          </a:xfrm>
          <a:custGeom>
            <a:avLst/>
            <a:gdLst/>
            <a:ahLst/>
            <a:cxnLst>
              <a:cxn ang="0">
                <a:pos x="208" y="528"/>
              </a:cxn>
              <a:cxn ang="0">
                <a:pos x="16" y="144"/>
              </a:cxn>
              <a:cxn ang="0">
                <a:pos x="304" y="0"/>
              </a:cxn>
              <a:cxn ang="0">
                <a:pos x="592" y="144"/>
              </a:cxn>
              <a:cxn ang="0">
                <a:pos x="448" y="528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247" name="Freeform 7"/>
          <p:cNvSpPr>
            <a:spLocks/>
          </p:cNvSpPr>
          <p:nvPr/>
        </p:nvSpPr>
        <p:spPr bwMode="auto">
          <a:xfrm>
            <a:off x="5562600" y="4572000"/>
            <a:ext cx="977900" cy="1066800"/>
          </a:xfrm>
          <a:custGeom>
            <a:avLst/>
            <a:gdLst/>
            <a:ahLst/>
            <a:cxnLst>
              <a:cxn ang="0">
                <a:pos x="208" y="528"/>
              </a:cxn>
              <a:cxn ang="0">
                <a:pos x="16" y="144"/>
              </a:cxn>
              <a:cxn ang="0">
                <a:pos x="304" y="0"/>
              </a:cxn>
              <a:cxn ang="0">
                <a:pos x="592" y="144"/>
              </a:cxn>
              <a:cxn ang="0">
                <a:pos x="448" y="528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248" name="Line 8"/>
          <p:cNvSpPr>
            <a:spLocks noChangeShapeType="1"/>
          </p:cNvSpPr>
          <p:nvPr/>
        </p:nvSpPr>
        <p:spPr bwMode="auto">
          <a:xfrm>
            <a:off x="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249" name="Text Box 9"/>
          <p:cNvSpPr txBox="1">
            <a:spLocks noChangeArrowheads="1"/>
          </p:cNvSpPr>
          <p:nvPr/>
        </p:nvSpPr>
        <p:spPr bwMode="auto">
          <a:xfrm>
            <a:off x="1965325" y="5221288"/>
            <a:ext cx="184150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522250" name="Oval 10"/>
          <p:cNvSpPr>
            <a:spLocks noChangeArrowheads="1"/>
          </p:cNvSpPr>
          <p:nvPr/>
        </p:nvSpPr>
        <p:spPr bwMode="auto">
          <a:xfrm>
            <a:off x="533400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251" name="Oval 11"/>
          <p:cNvSpPr>
            <a:spLocks noChangeArrowheads="1"/>
          </p:cNvSpPr>
          <p:nvPr/>
        </p:nvSpPr>
        <p:spPr bwMode="auto">
          <a:xfrm>
            <a:off x="457200" y="5486400"/>
            <a:ext cx="7620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252" name="Oval 12"/>
          <p:cNvSpPr>
            <a:spLocks noChangeArrowheads="1"/>
          </p:cNvSpPr>
          <p:nvPr/>
        </p:nvSpPr>
        <p:spPr bwMode="auto">
          <a:xfrm>
            <a:off x="5791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253" name="Oval 13"/>
          <p:cNvSpPr>
            <a:spLocks noChangeArrowheads="1"/>
          </p:cNvSpPr>
          <p:nvPr/>
        </p:nvSpPr>
        <p:spPr bwMode="auto">
          <a:xfrm>
            <a:off x="8458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254" name="Oval 14"/>
          <p:cNvSpPr>
            <a:spLocks noChangeArrowheads="1"/>
          </p:cNvSpPr>
          <p:nvPr/>
        </p:nvSpPr>
        <p:spPr bwMode="auto">
          <a:xfrm>
            <a:off x="83820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22255" name="Object 15"/>
          <p:cNvGraphicFramePr>
            <a:graphicFrameLocks noChangeAspect="1"/>
          </p:cNvGraphicFramePr>
          <p:nvPr/>
        </p:nvGraphicFramePr>
        <p:xfrm>
          <a:off x="2671763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Equation" r:id="rId3" imgW="1612900" imgH="469900" progId="Equation.3">
                  <p:embed/>
                </p:oleObj>
              </mc:Choice>
              <mc:Fallback>
                <p:oleObj name="Equation" r:id="rId3" imgW="1612900" imgH="469900" progId="Equation.3">
                  <p:embed/>
                  <p:pic>
                    <p:nvPicPr>
                      <p:cNvPr id="52225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56" name="Object 16"/>
          <p:cNvGraphicFramePr>
            <a:graphicFrameLocks noChangeAspect="1"/>
          </p:cNvGraphicFramePr>
          <p:nvPr/>
        </p:nvGraphicFramePr>
        <p:xfrm>
          <a:off x="3890963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52225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57" name="Object 17"/>
          <p:cNvGraphicFramePr>
            <a:graphicFrameLocks noChangeAspect="1"/>
          </p:cNvGraphicFramePr>
          <p:nvPr/>
        </p:nvGraphicFramePr>
        <p:xfrm>
          <a:off x="595313" y="558165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Equation" r:id="rId7" imgW="482400" imgH="583920" progId="Equation.3">
                  <p:embed/>
                </p:oleObj>
              </mc:Choice>
              <mc:Fallback>
                <p:oleObj name="Equation" r:id="rId7" imgW="482400" imgH="583920" progId="Equation.3">
                  <p:embed/>
                  <p:pic>
                    <p:nvPicPr>
                      <p:cNvPr id="52225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5581650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58" name="Object 18"/>
          <p:cNvGraphicFramePr>
            <a:graphicFrameLocks noChangeAspect="1"/>
          </p:cNvGraphicFramePr>
          <p:nvPr/>
        </p:nvGraphicFramePr>
        <p:xfrm>
          <a:off x="33131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Equation" r:id="rId9" imgW="381000" imgH="457200" progId="Equation.3">
                  <p:embed/>
                </p:oleObj>
              </mc:Choice>
              <mc:Fallback>
                <p:oleObj name="Equation" r:id="rId9" imgW="381000" imgH="457200" progId="Equation.3">
                  <p:embed/>
                  <p:pic>
                    <p:nvPicPr>
                      <p:cNvPr id="52225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59" name="Object 19"/>
          <p:cNvGraphicFramePr>
            <a:graphicFrameLocks noChangeAspect="1"/>
          </p:cNvGraphicFramePr>
          <p:nvPr/>
        </p:nvGraphicFramePr>
        <p:xfrm>
          <a:off x="5846763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Equation" r:id="rId11" imgW="431800" imgH="457200" progId="Equation.3">
                  <p:embed/>
                </p:oleObj>
              </mc:Choice>
              <mc:Fallback>
                <p:oleObj name="Equation" r:id="rId11" imgW="431800" imgH="457200" progId="Equation.3">
                  <p:embed/>
                  <p:pic>
                    <p:nvPicPr>
                      <p:cNvPr id="52225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60" name="Object 20"/>
          <p:cNvGraphicFramePr>
            <a:graphicFrameLocks noChangeAspect="1"/>
          </p:cNvGraphicFramePr>
          <p:nvPr/>
        </p:nvGraphicFramePr>
        <p:xfrm>
          <a:off x="8520113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52226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61" name="Text Box 21"/>
          <p:cNvSpPr txBox="1">
            <a:spLocks noChangeArrowheads="1"/>
          </p:cNvSpPr>
          <p:nvPr/>
        </p:nvSpPr>
        <p:spPr bwMode="auto">
          <a:xfrm>
            <a:off x="0" y="0"/>
            <a:ext cx="3867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Execution Example:</a:t>
            </a:r>
          </a:p>
        </p:txBody>
      </p:sp>
      <p:sp>
        <p:nvSpPr>
          <p:cNvPr id="522262" name="Rectangle 22"/>
          <p:cNvSpPr>
            <a:spLocks noChangeArrowheads="1"/>
          </p:cNvSpPr>
          <p:nvPr/>
        </p:nvSpPr>
        <p:spPr bwMode="auto">
          <a:xfrm>
            <a:off x="609600" y="13716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263" name="Line 23"/>
          <p:cNvSpPr>
            <a:spLocks noChangeShapeType="1"/>
          </p:cNvSpPr>
          <p:nvPr/>
        </p:nvSpPr>
        <p:spPr bwMode="auto">
          <a:xfrm>
            <a:off x="12954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2264" name="Line 24"/>
          <p:cNvSpPr>
            <a:spLocks noChangeShapeType="1"/>
          </p:cNvSpPr>
          <p:nvPr/>
        </p:nvSpPr>
        <p:spPr bwMode="auto">
          <a:xfrm>
            <a:off x="19812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2265" name="Line 25"/>
          <p:cNvSpPr>
            <a:spLocks noChangeShapeType="1"/>
          </p:cNvSpPr>
          <p:nvPr/>
        </p:nvSpPr>
        <p:spPr bwMode="auto">
          <a:xfrm>
            <a:off x="26670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2266" name="Line 26"/>
          <p:cNvSpPr>
            <a:spLocks noChangeShapeType="1"/>
          </p:cNvSpPr>
          <p:nvPr/>
        </p:nvSpPr>
        <p:spPr bwMode="auto">
          <a:xfrm>
            <a:off x="33528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2267" name="Line 27"/>
          <p:cNvSpPr>
            <a:spLocks noChangeShapeType="1"/>
          </p:cNvSpPr>
          <p:nvPr/>
        </p:nvSpPr>
        <p:spPr bwMode="auto">
          <a:xfrm>
            <a:off x="40386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2268" name="Text Box 28"/>
          <p:cNvSpPr txBox="1">
            <a:spLocks noChangeArrowheads="1"/>
          </p:cNvSpPr>
          <p:nvPr/>
        </p:nvSpPr>
        <p:spPr bwMode="auto">
          <a:xfrm>
            <a:off x="457200" y="685800"/>
            <a:ext cx="1239838" cy="6588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</a:p>
        </p:txBody>
      </p:sp>
      <p:graphicFrame>
        <p:nvGraphicFramePr>
          <p:cNvPr id="522269" name="Object 29"/>
          <p:cNvGraphicFramePr>
            <a:graphicFrameLocks noChangeAspect="1"/>
          </p:cNvGraphicFramePr>
          <p:nvPr/>
        </p:nvGraphicFramePr>
        <p:xfrm>
          <a:off x="838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Equation" r:id="rId15" imgW="254000" imgH="254000" progId="Equation.3">
                  <p:embed/>
                </p:oleObj>
              </mc:Choice>
              <mc:Fallback>
                <p:oleObj name="Equation" r:id="rId15" imgW="254000" imgH="254000" progId="Equation.3">
                  <p:embed/>
                  <p:pic>
                    <p:nvPicPr>
                      <p:cNvPr id="522269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0" name="Object 30"/>
          <p:cNvGraphicFramePr>
            <a:graphicFrameLocks noChangeAspect="1"/>
          </p:cNvGraphicFramePr>
          <p:nvPr/>
        </p:nvGraphicFramePr>
        <p:xfrm>
          <a:off x="15240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52227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1" name="Object 31"/>
          <p:cNvGraphicFramePr>
            <a:graphicFrameLocks noChangeAspect="1"/>
          </p:cNvGraphicFramePr>
          <p:nvPr/>
        </p:nvGraphicFramePr>
        <p:xfrm>
          <a:off x="22098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52227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2" name="Object 32"/>
          <p:cNvGraphicFramePr>
            <a:graphicFrameLocks noChangeAspect="1"/>
          </p:cNvGraphicFramePr>
          <p:nvPr/>
        </p:nvGraphicFramePr>
        <p:xfrm>
          <a:off x="2895600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Equation" r:id="rId19" imgW="254000" imgH="355600" progId="Equation.3">
                  <p:embed/>
                </p:oleObj>
              </mc:Choice>
              <mc:Fallback>
                <p:oleObj name="Equation" r:id="rId19" imgW="254000" imgH="355600" progId="Equation.3">
                  <p:embed/>
                  <p:pic>
                    <p:nvPicPr>
                      <p:cNvPr id="522272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3" name="Object 33"/>
          <p:cNvGraphicFramePr>
            <a:graphicFrameLocks noChangeAspect="1"/>
          </p:cNvGraphicFramePr>
          <p:nvPr/>
        </p:nvGraphicFramePr>
        <p:xfrm>
          <a:off x="3581400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2227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4" name="Object 34"/>
          <p:cNvGraphicFramePr>
            <a:graphicFrameLocks noChangeAspect="1"/>
          </p:cNvGraphicFramePr>
          <p:nvPr/>
        </p:nvGraphicFramePr>
        <p:xfrm>
          <a:off x="4267200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52227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75" name="Line 35"/>
          <p:cNvSpPr>
            <a:spLocks noChangeShapeType="1"/>
          </p:cNvSpPr>
          <p:nvPr/>
        </p:nvSpPr>
        <p:spPr bwMode="auto">
          <a:xfrm flipV="1">
            <a:off x="457200" y="2209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276" name="Text Box 36"/>
          <p:cNvSpPr txBox="1">
            <a:spLocks noChangeArrowheads="1"/>
          </p:cNvSpPr>
          <p:nvPr/>
        </p:nvSpPr>
        <p:spPr bwMode="auto">
          <a:xfrm>
            <a:off x="0" y="4038600"/>
            <a:ext cx="1622425" cy="13382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current</a:t>
            </a:r>
          </a:p>
          <a:p>
            <a:r>
              <a:rPr lang="en-US" altLang="en-US"/>
              <a:t>state</a:t>
            </a:r>
          </a:p>
        </p:txBody>
      </p:sp>
      <p:graphicFrame>
        <p:nvGraphicFramePr>
          <p:cNvPr id="522277" name="Object 37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Equation" r:id="rId23" imgW="1612900" imgH="469900" progId="Equation.3">
                  <p:embed/>
                </p:oleObj>
              </mc:Choice>
              <mc:Fallback>
                <p:oleObj name="Equation" r:id="rId23" imgW="1612900" imgH="469900" progId="Equation.3">
                  <p:embed/>
                  <p:pic>
                    <p:nvPicPr>
                      <p:cNvPr id="522277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78" name="Text Box 38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Time 0</a:t>
            </a:r>
          </a:p>
        </p:txBody>
      </p:sp>
      <p:graphicFrame>
        <p:nvGraphicFramePr>
          <p:cNvPr id="522279" name="Object 39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Equation" r:id="rId24" imgW="1701800" imgH="469900" progId="Equation.3">
                  <p:embed/>
                </p:oleObj>
              </mc:Choice>
              <mc:Fallback>
                <p:oleObj name="Equation" r:id="rId24" imgW="1701800" imgH="469900" progId="Equation.3">
                  <p:embed/>
                  <p:pic>
                    <p:nvPicPr>
                      <p:cNvPr id="522279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0" name="Object 40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name="Equation" r:id="rId26" imgW="1574800" imgH="469900" progId="Equation.3">
                  <p:embed/>
                </p:oleObj>
              </mc:Choice>
              <mc:Fallback>
                <p:oleObj name="Equation" r:id="rId26" imgW="1574800" imgH="469900" progId="Equation.3">
                  <p:embed/>
                  <p:pic>
                    <p:nvPicPr>
                      <p:cNvPr id="52228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1" name="Rectangle 41"/>
          <p:cNvSpPr>
            <a:spLocks noChangeArrowheads="1"/>
          </p:cNvSpPr>
          <p:nvPr/>
        </p:nvSpPr>
        <p:spPr bwMode="auto">
          <a:xfrm>
            <a:off x="7315200" y="19050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282" name="Text Box 42"/>
          <p:cNvSpPr txBox="1">
            <a:spLocks noChangeArrowheads="1"/>
          </p:cNvSpPr>
          <p:nvPr/>
        </p:nvSpPr>
        <p:spPr bwMode="auto">
          <a:xfrm>
            <a:off x="7162800" y="26670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</p:txBody>
      </p:sp>
      <p:graphicFrame>
        <p:nvGraphicFramePr>
          <p:cNvPr id="522283" name="Object 43"/>
          <p:cNvGraphicFramePr>
            <a:graphicFrameLocks noChangeAspect="1"/>
          </p:cNvGraphicFramePr>
          <p:nvPr/>
        </p:nvGraphicFramePr>
        <p:xfrm>
          <a:off x="7696200" y="20574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Equation" r:id="rId28" imgW="228600" imgH="419100" progId="Equation.3">
                  <p:embed/>
                </p:oleObj>
              </mc:Choice>
              <mc:Fallback>
                <p:oleObj name="Equation" r:id="rId28" imgW="228600" imgH="419100" progId="Equation.3">
                  <p:embed/>
                  <p:pic>
                    <p:nvPicPr>
                      <p:cNvPr id="522283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0574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4" name="Line 44"/>
          <p:cNvSpPr>
            <a:spLocks noChangeShapeType="1"/>
          </p:cNvSpPr>
          <p:nvPr/>
        </p:nvSpPr>
        <p:spPr bwMode="auto">
          <a:xfrm flipH="1">
            <a:off x="8229600" y="213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4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FCDE-B3C1-4D05-9281-EDCEF09731EA}" type="slidenum">
              <a:rPr lang="en-US"/>
              <a:pPr/>
              <a:t>25</a:t>
            </a:fld>
            <a:endParaRPr lang="en-US"/>
          </a:p>
        </p:txBody>
      </p:sp>
      <p:sp>
        <p:nvSpPr>
          <p:cNvPr id="523266" name="Oval 2"/>
          <p:cNvSpPr>
            <a:spLocks noChangeArrowheads="1"/>
          </p:cNvSpPr>
          <p:nvPr/>
        </p:nvSpPr>
        <p:spPr bwMode="auto">
          <a:xfrm>
            <a:off x="3200400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3267" name="Line 3"/>
          <p:cNvSpPr>
            <a:spLocks noChangeShapeType="1"/>
          </p:cNvSpPr>
          <p:nvPr/>
        </p:nvSpPr>
        <p:spPr bwMode="auto">
          <a:xfrm>
            <a:off x="12192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3268" name="Line 4"/>
          <p:cNvSpPr>
            <a:spLocks noChangeShapeType="1"/>
          </p:cNvSpPr>
          <p:nvPr/>
        </p:nvSpPr>
        <p:spPr bwMode="auto">
          <a:xfrm>
            <a:off x="64008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3269" name="Line 5"/>
          <p:cNvSpPr>
            <a:spLocks noChangeShapeType="1"/>
          </p:cNvSpPr>
          <p:nvPr/>
        </p:nvSpPr>
        <p:spPr bwMode="auto">
          <a:xfrm>
            <a:off x="38100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3270" name="Freeform 6"/>
          <p:cNvSpPr>
            <a:spLocks/>
          </p:cNvSpPr>
          <p:nvPr/>
        </p:nvSpPr>
        <p:spPr bwMode="auto">
          <a:xfrm>
            <a:off x="2971800" y="4572000"/>
            <a:ext cx="977900" cy="1066800"/>
          </a:xfrm>
          <a:custGeom>
            <a:avLst/>
            <a:gdLst/>
            <a:ahLst/>
            <a:cxnLst>
              <a:cxn ang="0">
                <a:pos x="208" y="528"/>
              </a:cxn>
              <a:cxn ang="0">
                <a:pos x="16" y="144"/>
              </a:cxn>
              <a:cxn ang="0">
                <a:pos x="304" y="0"/>
              </a:cxn>
              <a:cxn ang="0">
                <a:pos x="592" y="144"/>
              </a:cxn>
              <a:cxn ang="0">
                <a:pos x="448" y="528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3271" name="Freeform 7"/>
          <p:cNvSpPr>
            <a:spLocks/>
          </p:cNvSpPr>
          <p:nvPr/>
        </p:nvSpPr>
        <p:spPr bwMode="auto">
          <a:xfrm>
            <a:off x="5562600" y="4572000"/>
            <a:ext cx="977900" cy="1066800"/>
          </a:xfrm>
          <a:custGeom>
            <a:avLst/>
            <a:gdLst/>
            <a:ahLst/>
            <a:cxnLst>
              <a:cxn ang="0">
                <a:pos x="208" y="528"/>
              </a:cxn>
              <a:cxn ang="0">
                <a:pos x="16" y="144"/>
              </a:cxn>
              <a:cxn ang="0">
                <a:pos x="304" y="0"/>
              </a:cxn>
              <a:cxn ang="0">
                <a:pos x="592" y="144"/>
              </a:cxn>
              <a:cxn ang="0">
                <a:pos x="448" y="528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3272" name="Line 8"/>
          <p:cNvSpPr>
            <a:spLocks noChangeShapeType="1"/>
          </p:cNvSpPr>
          <p:nvPr/>
        </p:nvSpPr>
        <p:spPr bwMode="auto">
          <a:xfrm>
            <a:off x="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3273" name="Text Box 9"/>
          <p:cNvSpPr txBox="1">
            <a:spLocks noChangeArrowheads="1"/>
          </p:cNvSpPr>
          <p:nvPr/>
        </p:nvSpPr>
        <p:spPr bwMode="auto">
          <a:xfrm>
            <a:off x="1965325" y="5221288"/>
            <a:ext cx="184150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523274" name="Oval 10"/>
          <p:cNvSpPr>
            <a:spLocks noChangeArrowheads="1"/>
          </p:cNvSpPr>
          <p:nvPr/>
        </p:nvSpPr>
        <p:spPr bwMode="auto">
          <a:xfrm>
            <a:off x="5334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3275" name="Oval 11"/>
          <p:cNvSpPr>
            <a:spLocks noChangeArrowheads="1"/>
          </p:cNvSpPr>
          <p:nvPr/>
        </p:nvSpPr>
        <p:spPr bwMode="auto">
          <a:xfrm>
            <a:off x="4572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3276" name="Oval 12"/>
          <p:cNvSpPr>
            <a:spLocks noChangeArrowheads="1"/>
          </p:cNvSpPr>
          <p:nvPr/>
        </p:nvSpPr>
        <p:spPr bwMode="auto">
          <a:xfrm>
            <a:off x="5791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3277" name="Oval 13"/>
          <p:cNvSpPr>
            <a:spLocks noChangeArrowheads="1"/>
          </p:cNvSpPr>
          <p:nvPr/>
        </p:nvSpPr>
        <p:spPr bwMode="auto">
          <a:xfrm>
            <a:off x="8458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3278" name="Oval 14"/>
          <p:cNvSpPr>
            <a:spLocks noChangeArrowheads="1"/>
          </p:cNvSpPr>
          <p:nvPr/>
        </p:nvSpPr>
        <p:spPr bwMode="auto">
          <a:xfrm>
            <a:off x="83820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23279" name="Object 15"/>
          <p:cNvGraphicFramePr>
            <a:graphicFrameLocks noChangeAspect="1"/>
          </p:cNvGraphicFramePr>
          <p:nvPr/>
        </p:nvGraphicFramePr>
        <p:xfrm>
          <a:off x="2671763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Equation" r:id="rId3" imgW="1612900" imgH="469900" progId="Equation.3">
                  <p:embed/>
                </p:oleObj>
              </mc:Choice>
              <mc:Fallback>
                <p:oleObj name="Equation" r:id="rId3" imgW="1612900" imgH="469900" progId="Equation.3">
                  <p:embed/>
                  <p:pic>
                    <p:nvPicPr>
                      <p:cNvPr id="52327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80" name="Object 16"/>
          <p:cNvGraphicFramePr>
            <a:graphicFrameLocks noChangeAspect="1"/>
          </p:cNvGraphicFramePr>
          <p:nvPr/>
        </p:nvGraphicFramePr>
        <p:xfrm>
          <a:off x="4114800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52328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81" name="Object 17"/>
          <p:cNvGraphicFramePr>
            <a:graphicFrameLocks noChangeAspect="1"/>
          </p:cNvGraphicFramePr>
          <p:nvPr/>
        </p:nvGraphicFramePr>
        <p:xfrm>
          <a:off x="614363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Equation" r:id="rId7" imgW="444500" imgH="469900" progId="Equation.3">
                  <p:embed/>
                </p:oleObj>
              </mc:Choice>
              <mc:Fallback>
                <p:oleObj name="Equation" r:id="rId7" imgW="444500" imgH="469900" progId="Equation.3">
                  <p:embed/>
                  <p:pic>
                    <p:nvPicPr>
                      <p:cNvPr id="52328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82" name="Object 18"/>
          <p:cNvGraphicFramePr>
            <a:graphicFrameLocks noChangeAspect="1"/>
          </p:cNvGraphicFramePr>
          <p:nvPr/>
        </p:nvGraphicFramePr>
        <p:xfrm>
          <a:off x="33131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Equation" r:id="rId9" imgW="381000" imgH="457200" progId="Equation.3">
                  <p:embed/>
                </p:oleObj>
              </mc:Choice>
              <mc:Fallback>
                <p:oleObj name="Equation" r:id="rId9" imgW="381000" imgH="457200" progId="Equation.3">
                  <p:embed/>
                  <p:pic>
                    <p:nvPicPr>
                      <p:cNvPr id="52328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83" name="Object 19"/>
          <p:cNvGraphicFramePr>
            <a:graphicFrameLocks noChangeAspect="1"/>
          </p:cNvGraphicFramePr>
          <p:nvPr/>
        </p:nvGraphicFramePr>
        <p:xfrm>
          <a:off x="5846763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name="Equation" r:id="rId11" imgW="431800" imgH="457200" progId="Equation.3">
                  <p:embed/>
                </p:oleObj>
              </mc:Choice>
              <mc:Fallback>
                <p:oleObj name="Equation" r:id="rId11" imgW="431800" imgH="457200" progId="Equation.3">
                  <p:embed/>
                  <p:pic>
                    <p:nvPicPr>
                      <p:cNvPr id="52328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84" name="Object 20"/>
          <p:cNvGraphicFramePr>
            <a:graphicFrameLocks noChangeAspect="1"/>
          </p:cNvGraphicFramePr>
          <p:nvPr/>
        </p:nvGraphicFramePr>
        <p:xfrm>
          <a:off x="8520113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52328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3285" name="Rectangle 21"/>
          <p:cNvSpPr>
            <a:spLocks noChangeArrowheads="1"/>
          </p:cNvSpPr>
          <p:nvPr/>
        </p:nvSpPr>
        <p:spPr bwMode="auto">
          <a:xfrm>
            <a:off x="609600" y="13716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3286" name="Line 22"/>
          <p:cNvSpPr>
            <a:spLocks noChangeShapeType="1"/>
          </p:cNvSpPr>
          <p:nvPr/>
        </p:nvSpPr>
        <p:spPr bwMode="auto">
          <a:xfrm>
            <a:off x="12954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3287" name="Line 23"/>
          <p:cNvSpPr>
            <a:spLocks noChangeShapeType="1"/>
          </p:cNvSpPr>
          <p:nvPr/>
        </p:nvSpPr>
        <p:spPr bwMode="auto">
          <a:xfrm>
            <a:off x="19812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3288" name="Line 24"/>
          <p:cNvSpPr>
            <a:spLocks noChangeShapeType="1"/>
          </p:cNvSpPr>
          <p:nvPr/>
        </p:nvSpPr>
        <p:spPr bwMode="auto">
          <a:xfrm>
            <a:off x="26670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3289" name="Line 25"/>
          <p:cNvSpPr>
            <a:spLocks noChangeShapeType="1"/>
          </p:cNvSpPr>
          <p:nvPr/>
        </p:nvSpPr>
        <p:spPr bwMode="auto">
          <a:xfrm>
            <a:off x="33528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3290" name="Line 26"/>
          <p:cNvSpPr>
            <a:spLocks noChangeShapeType="1"/>
          </p:cNvSpPr>
          <p:nvPr/>
        </p:nvSpPr>
        <p:spPr bwMode="auto">
          <a:xfrm>
            <a:off x="40386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3291" name="Text Box 27"/>
          <p:cNvSpPr txBox="1">
            <a:spLocks noChangeArrowheads="1"/>
          </p:cNvSpPr>
          <p:nvPr/>
        </p:nvSpPr>
        <p:spPr bwMode="auto">
          <a:xfrm>
            <a:off x="457200" y="685800"/>
            <a:ext cx="1239838" cy="6588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</a:p>
        </p:txBody>
      </p:sp>
      <p:graphicFrame>
        <p:nvGraphicFramePr>
          <p:cNvPr id="523292" name="Object 28"/>
          <p:cNvGraphicFramePr>
            <a:graphicFrameLocks noChangeAspect="1"/>
          </p:cNvGraphicFramePr>
          <p:nvPr/>
        </p:nvGraphicFramePr>
        <p:xfrm>
          <a:off x="838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Equation" r:id="rId15" imgW="254000" imgH="254000" progId="Equation.3">
                  <p:embed/>
                </p:oleObj>
              </mc:Choice>
              <mc:Fallback>
                <p:oleObj name="Equation" r:id="rId15" imgW="254000" imgH="254000" progId="Equation.3">
                  <p:embed/>
                  <p:pic>
                    <p:nvPicPr>
                      <p:cNvPr id="52329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93" name="Object 29"/>
          <p:cNvGraphicFramePr>
            <a:graphicFrameLocks noChangeAspect="1"/>
          </p:cNvGraphicFramePr>
          <p:nvPr/>
        </p:nvGraphicFramePr>
        <p:xfrm>
          <a:off x="15240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52329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94" name="Object 30"/>
          <p:cNvGraphicFramePr>
            <a:graphicFrameLocks noChangeAspect="1"/>
          </p:cNvGraphicFramePr>
          <p:nvPr/>
        </p:nvGraphicFramePr>
        <p:xfrm>
          <a:off x="22098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52329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95" name="Object 31"/>
          <p:cNvGraphicFramePr>
            <a:graphicFrameLocks noChangeAspect="1"/>
          </p:cNvGraphicFramePr>
          <p:nvPr/>
        </p:nvGraphicFramePr>
        <p:xfrm>
          <a:off x="2895600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Equation" r:id="rId19" imgW="254000" imgH="355600" progId="Equation.3">
                  <p:embed/>
                </p:oleObj>
              </mc:Choice>
              <mc:Fallback>
                <p:oleObj name="Equation" r:id="rId19" imgW="254000" imgH="355600" progId="Equation.3">
                  <p:embed/>
                  <p:pic>
                    <p:nvPicPr>
                      <p:cNvPr id="52329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96" name="Object 32"/>
          <p:cNvGraphicFramePr>
            <a:graphicFrameLocks noChangeAspect="1"/>
          </p:cNvGraphicFramePr>
          <p:nvPr/>
        </p:nvGraphicFramePr>
        <p:xfrm>
          <a:off x="3581400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23296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97" name="Object 33"/>
          <p:cNvGraphicFramePr>
            <a:graphicFrameLocks noChangeAspect="1"/>
          </p:cNvGraphicFramePr>
          <p:nvPr/>
        </p:nvGraphicFramePr>
        <p:xfrm>
          <a:off x="4267200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52329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3298" name="Line 34"/>
          <p:cNvSpPr>
            <a:spLocks noChangeShapeType="1"/>
          </p:cNvSpPr>
          <p:nvPr/>
        </p:nvSpPr>
        <p:spPr bwMode="auto">
          <a:xfrm flipV="1">
            <a:off x="457200" y="2209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23299" name="Object 35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" name="Equation" r:id="rId23" imgW="1612900" imgH="469900" progId="Equation.3">
                  <p:embed/>
                </p:oleObj>
              </mc:Choice>
              <mc:Fallback>
                <p:oleObj name="Equation" r:id="rId23" imgW="1612900" imgH="469900" progId="Equation.3">
                  <p:embed/>
                  <p:pic>
                    <p:nvPicPr>
                      <p:cNvPr id="523299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3300" name="Text Box 36"/>
          <p:cNvSpPr txBox="1">
            <a:spLocks noChangeArrowheads="1"/>
          </p:cNvSpPr>
          <p:nvPr/>
        </p:nvSpPr>
        <p:spPr bwMode="auto">
          <a:xfrm>
            <a:off x="4038600" y="0"/>
            <a:ext cx="14176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Time 1</a:t>
            </a:r>
          </a:p>
        </p:txBody>
      </p:sp>
      <p:graphicFrame>
        <p:nvGraphicFramePr>
          <p:cNvPr id="523301" name="Object 37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name="Equation" r:id="rId24" imgW="1701800" imgH="469900" progId="Equation.3">
                  <p:embed/>
                </p:oleObj>
              </mc:Choice>
              <mc:Fallback>
                <p:oleObj name="Equation" r:id="rId24" imgW="1701800" imgH="469900" progId="Equation.3">
                  <p:embed/>
                  <p:pic>
                    <p:nvPicPr>
                      <p:cNvPr id="523301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302" name="Object 38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name="Equation" r:id="rId26" imgW="1574800" imgH="469900" progId="Equation.3">
                  <p:embed/>
                </p:oleObj>
              </mc:Choice>
              <mc:Fallback>
                <p:oleObj name="Equation" r:id="rId26" imgW="1574800" imgH="469900" progId="Equation.3">
                  <p:embed/>
                  <p:pic>
                    <p:nvPicPr>
                      <p:cNvPr id="523302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3303" name="Oval 39"/>
          <p:cNvSpPr>
            <a:spLocks noChangeArrowheads="1"/>
          </p:cNvSpPr>
          <p:nvPr/>
        </p:nvSpPr>
        <p:spPr bwMode="auto">
          <a:xfrm>
            <a:off x="1143000" y="5181600"/>
            <a:ext cx="2057400" cy="8382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3304" name="Rectangle 40"/>
          <p:cNvSpPr>
            <a:spLocks noChangeArrowheads="1"/>
          </p:cNvSpPr>
          <p:nvPr/>
        </p:nvSpPr>
        <p:spPr bwMode="auto">
          <a:xfrm>
            <a:off x="7315200" y="19050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3305" name="Text Box 41"/>
          <p:cNvSpPr txBox="1">
            <a:spLocks noChangeArrowheads="1"/>
          </p:cNvSpPr>
          <p:nvPr/>
        </p:nvSpPr>
        <p:spPr bwMode="auto">
          <a:xfrm>
            <a:off x="7162800" y="26670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</p:txBody>
      </p:sp>
      <p:graphicFrame>
        <p:nvGraphicFramePr>
          <p:cNvPr id="523306" name="Object 42"/>
          <p:cNvGraphicFramePr>
            <a:graphicFrameLocks noChangeAspect="1"/>
          </p:cNvGraphicFramePr>
          <p:nvPr/>
        </p:nvGraphicFramePr>
        <p:xfrm>
          <a:off x="7696200" y="20574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Equation" r:id="rId28" imgW="228600" imgH="419100" progId="Equation.3">
                  <p:embed/>
                </p:oleObj>
              </mc:Choice>
              <mc:Fallback>
                <p:oleObj name="Equation" r:id="rId28" imgW="228600" imgH="419100" progId="Equation.3">
                  <p:embed/>
                  <p:pic>
                    <p:nvPicPr>
                      <p:cNvPr id="523306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0574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3307" name="Line 43"/>
          <p:cNvSpPr>
            <a:spLocks noChangeShapeType="1"/>
          </p:cNvSpPr>
          <p:nvPr/>
        </p:nvSpPr>
        <p:spPr bwMode="auto">
          <a:xfrm flipH="1">
            <a:off x="8229600" y="213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4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4BBF-BE9A-4D51-90CB-EA89861BF1F8}" type="slidenum">
              <a:rPr lang="en-US"/>
              <a:pPr/>
              <a:t>26</a:t>
            </a:fld>
            <a:endParaRPr lang="en-US"/>
          </a:p>
        </p:txBody>
      </p:sp>
      <p:sp>
        <p:nvSpPr>
          <p:cNvPr id="524290" name="Oval 2"/>
          <p:cNvSpPr>
            <a:spLocks noChangeArrowheads="1"/>
          </p:cNvSpPr>
          <p:nvPr/>
        </p:nvSpPr>
        <p:spPr bwMode="auto">
          <a:xfrm>
            <a:off x="3195638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4291" name="Line 3"/>
          <p:cNvSpPr>
            <a:spLocks noChangeShapeType="1"/>
          </p:cNvSpPr>
          <p:nvPr/>
        </p:nvSpPr>
        <p:spPr bwMode="auto">
          <a:xfrm>
            <a:off x="12144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4292" name="Line 4"/>
          <p:cNvSpPr>
            <a:spLocks noChangeShapeType="1"/>
          </p:cNvSpPr>
          <p:nvPr/>
        </p:nvSpPr>
        <p:spPr bwMode="auto">
          <a:xfrm>
            <a:off x="63960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4293" name="Line 5"/>
          <p:cNvSpPr>
            <a:spLocks noChangeShapeType="1"/>
          </p:cNvSpPr>
          <p:nvPr/>
        </p:nvSpPr>
        <p:spPr bwMode="auto">
          <a:xfrm>
            <a:off x="38052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4294" name="Freeform 6"/>
          <p:cNvSpPr>
            <a:spLocks/>
          </p:cNvSpPr>
          <p:nvPr/>
        </p:nvSpPr>
        <p:spPr bwMode="auto">
          <a:xfrm>
            <a:off x="2967038" y="4572000"/>
            <a:ext cx="977900" cy="1066800"/>
          </a:xfrm>
          <a:custGeom>
            <a:avLst/>
            <a:gdLst/>
            <a:ahLst/>
            <a:cxnLst>
              <a:cxn ang="0">
                <a:pos x="208" y="528"/>
              </a:cxn>
              <a:cxn ang="0">
                <a:pos x="16" y="144"/>
              </a:cxn>
              <a:cxn ang="0">
                <a:pos x="304" y="0"/>
              </a:cxn>
              <a:cxn ang="0">
                <a:pos x="592" y="144"/>
              </a:cxn>
              <a:cxn ang="0">
                <a:pos x="448" y="528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4295" name="Freeform 7"/>
          <p:cNvSpPr>
            <a:spLocks/>
          </p:cNvSpPr>
          <p:nvPr/>
        </p:nvSpPr>
        <p:spPr bwMode="auto">
          <a:xfrm>
            <a:off x="5557838" y="4572000"/>
            <a:ext cx="977900" cy="1066800"/>
          </a:xfrm>
          <a:custGeom>
            <a:avLst/>
            <a:gdLst/>
            <a:ahLst/>
            <a:cxnLst>
              <a:cxn ang="0">
                <a:pos x="208" y="528"/>
              </a:cxn>
              <a:cxn ang="0">
                <a:pos x="16" y="144"/>
              </a:cxn>
              <a:cxn ang="0">
                <a:pos x="304" y="0"/>
              </a:cxn>
              <a:cxn ang="0">
                <a:pos x="592" y="144"/>
              </a:cxn>
              <a:cxn ang="0">
                <a:pos x="448" y="528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4296" name="Line 8"/>
          <p:cNvSpPr>
            <a:spLocks noChangeShapeType="1"/>
          </p:cNvSpPr>
          <p:nvPr/>
        </p:nvSpPr>
        <p:spPr bwMode="auto">
          <a:xfrm>
            <a:off x="-4763" y="5867400"/>
            <a:ext cx="4572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4297" name="Text Box 9"/>
          <p:cNvSpPr txBox="1">
            <a:spLocks noChangeArrowheads="1"/>
          </p:cNvSpPr>
          <p:nvPr/>
        </p:nvSpPr>
        <p:spPr bwMode="auto">
          <a:xfrm>
            <a:off x="1960563" y="5221288"/>
            <a:ext cx="184150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524298" name="Oval 10"/>
          <p:cNvSpPr>
            <a:spLocks noChangeArrowheads="1"/>
          </p:cNvSpPr>
          <p:nvPr/>
        </p:nvSpPr>
        <p:spPr bwMode="auto">
          <a:xfrm>
            <a:off x="528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4299" name="Oval 11"/>
          <p:cNvSpPr>
            <a:spLocks noChangeArrowheads="1"/>
          </p:cNvSpPr>
          <p:nvPr/>
        </p:nvSpPr>
        <p:spPr bwMode="auto">
          <a:xfrm>
            <a:off x="4524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4300" name="Oval 12"/>
          <p:cNvSpPr>
            <a:spLocks noChangeArrowheads="1"/>
          </p:cNvSpPr>
          <p:nvPr/>
        </p:nvSpPr>
        <p:spPr bwMode="auto">
          <a:xfrm>
            <a:off x="57864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4301" name="Oval 13"/>
          <p:cNvSpPr>
            <a:spLocks noChangeArrowheads="1"/>
          </p:cNvSpPr>
          <p:nvPr/>
        </p:nvSpPr>
        <p:spPr bwMode="auto">
          <a:xfrm>
            <a:off x="84534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4302" name="Oval 14"/>
          <p:cNvSpPr>
            <a:spLocks noChangeArrowheads="1"/>
          </p:cNvSpPr>
          <p:nvPr/>
        </p:nvSpPr>
        <p:spPr bwMode="auto">
          <a:xfrm>
            <a:off x="83772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24303" name="Object 15"/>
          <p:cNvGraphicFramePr>
            <a:graphicFrameLocks noChangeAspect="1"/>
          </p:cNvGraphicFramePr>
          <p:nvPr/>
        </p:nvGraphicFramePr>
        <p:xfrm>
          <a:off x="2667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Equation" r:id="rId3" imgW="1612900" imgH="469900" progId="Equation.3">
                  <p:embed/>
                </p:oleObj>
              </mc:Choice>
              <mc:Fallback>
                <p:oleObj name="Equation" r:id="rId3" imgW="1612900" imgH="469900" progId="Equation.3">
                  <p:embed/>
                  <p:pic>
                    <p:nvPicPr>
                      <p:cNvPr id="52430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304" name="Object 16"/>
          <p:cNvGraphicFramePr>
            <a:graphicFrameLocks noChangeAspect="1"/>
          </p:cNvGraphicFramePr>
          <p:nvPr/>
        </p:nvGraphicFramePr>
        <p:xfrm>
          <a:off x="4110038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52430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038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305" name="Object 17"/>
          <p:cNvGraphicFramePr>
            <a:graphicFrameLocks noChangeAspect="1"/>
          </p:cNvGraphicFramePr>
          <p:nvPr/>
        </p:nvGraphicFramePr>
        <p:xfrm>
          <a:off x="609600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Equation" r:id="rId7" imgW="444500" imgH="469900" progId="Equation.3">
                  <p:embed/>
                </p:oleObj>
              </mc:Choice>
              <mc:Fallback>
                <p:oleObj name="Equation" r:id="rId7" imgW="444500" imgH="469900" progId="Equation.3">
                  <p:embed/>
                  <p:pic>
                    <p:nvPicPr>
                      <p:cNvPr id="52430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306" name="Object 18"/>
          <p:cNvGraphicFramePr>
            <a:graphicFrameLocks noChangeAspect="1"/>
          </p:cNvGraphicFramePr>
          <p:nvPr/>
        </p:nvGraphicFramePr>
        <p:xfrm>
          <a:off x="3308350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Equation" r:id="rId9" imgW="381000" imgH="457200" progId="Equation.3">
                  <p:embed/>
                </p:oleObj>
              </mc:Choice>
              <mc:Fallback>
                <p:oleObj name="Equation" r:id="rId9" imgW="381000" imgH="457200" progId="Equation.3">
                  <p:embed/>
                  <p:pic>
                    <p:nvPicPr>
                      <p:cNvPr id="52430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307" name="Object 19"/>
          <p:cNvGraphicFramePr>
            <a:graphicFrameLocks noChangeAspect="1"/>
          </p:cNvGraphicFramePr>
          <p:nvPr/>
        </p:nvGraphicFramePr>
        <p:xfrm>
          <a:off x="5842000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Equation" r:id="rId11" imgW="431800" imgH="457200" progId="Equation.3">
                  <p:embed/>
                </p:oleObj>
              </mc:Choice>
              <mc:Fallback>
                <p:oleObj name="Equation" r:id="rId11" imgW="431800" imgH="457200" progId="Equation.3">
                  <p:embed/>
                  <p:pic>
                    <p:nvPicPr>
                      <p:cNvPr id="52430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308" name="Object 20"/>
          <p:cNvGraphicFramePr>
            <a:graphicFrameLocks noChangeAspect="1"/>
          </p:cNvGraphicFramePr>
          <p:nvPr/>
        </p:nvGraphicFramePr>
        <p:xfrm>
          <a:off x="8515350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52430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5350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4309" name="Rectangle 21"/>
          <p:cNvSpPr>
            <a:spLocks noChangeArrowheads="1"/>
          </p:cNvSpPr>
          <p:nvPr/>
        </p:nvSpPr>
        <p:spPr bwMode="auto">
          <a:xfrm>
            <a:off x="604838" y="13716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4310" name="Line 22"/>
          <p:cNvSpPr>
            <a:spLocks noChangeShapeType="1"/>
          </p:cNvSpPr>
          <p:nvPr/>
        </p:nvSpPr>
        <p:spPr bwMode="auto">
          <a:xfrm>
            <a:off x="12906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4311" name="Line 23"/>
          <p:cNvSpPr>
            <a:spLocks noChangeShapeType="1"/>
          </p:cNvSpPr>
          <p:nvPr/>
        </p:nvSpPr>
        <p:spPr bwMode="auto">
          <a:xfrm>
            <a:off x="19764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4312" name="Line 24"/>
          <p:cNvSpPr>
            <a:spLocks noChangeShapeType="1"/>
          </p:cNvSpPr>
          <p:nvPr/>
        </p:nvSpPr>
        <p:spPr bwMode="auto">
          <a:xfrm>
            <a:off x="26622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4313" name="Line 25"/>
          <p:cNvSpPr>
            <a:spLocks noChangeShapeType="1"/>
          </p:cNvSpPr>
          <p:nvPr/>
        </p:nvSpPr>
        <p:spPr bwMode="auto">
          <a:xfrm>
            <a:off x="33480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4314" name="Line 26"/>
          <p:cNvSpPr>
            <a:spLocks noChangeShapeType="1"/>
          </p:cNvSpPr>
          <p:nvPr/>
        </p:nvSpPr>
        <p:spPr bwMode="auto">
          <a:xfrm>
            <a:off x="40338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4315" name="Rectangle 27"/>
          <p:cNvSpPr>
            <a:spLocks noChangeArrowheads="1"/>
          </p:cNvSpPr>
          <p:nvPr/>
        </p:nvSpPr>
        <p:spPr bwMode="auto">
          <a:xfrm>
            <a:off x="7239000" y="1524000"/>
            <a:ext cx="9144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4316" name="Text Box 28"/>
          <p:cNvSpPr txBox="1">
            <a:spLocks noChangeArrowheads="1"/>
          </p:cNvSpPr>
          <p:nvPr/>
        </p:nvSpPr>
        <p:spPr bwMode="auto">
          <a:xfrm>
            <a:off x="452438" y="685800"/>
            <a:ext cx="1239837" cy="6588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</a:p>
        </p:txBody>
      </p:sp>
      <p:sp>
        <p:nvSpPr>
          <p:cNvPr id="524317" name="Text Box 29"/>
          <p:cNvSpPr txBox="1">
            <a:spLocks noChangeArrowheads="1"/>
          </p:cNvSpPr>
          <p:nvPr/>
        </p:nvSpPr>
        <p:spPr bwMode="auto">
          <a:xfrm>
            <a:off x="7086600" y="29718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</p:txBody>
      </p:sp>
      <p:graphicFrame>
        <p:nvGraphicFramePr>
          <p:cNvPr id="524318" name="Object 30"/>
          <p:cNvGraphicFramePr>
            <a:graphicFrameLocks noChangeAspect="1"/>
          </p:cNvGraphicFramePr>
          <p:nvPr/>
        </p:nvGraphicFramePr>
        <p:xfrm>
          <a:off x="8334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name="Equation" r:id="rId15" imgW="254000" imgH="254000" progId="Equation.3">
                  <p:embed/>
                </p:oleObj>
              </mc:Choice>
              <mc:Fallback>
                <p:oleObj name="Equation" r:id="rId15" imgW="254000" imgH="254000" progId="Equation.3">
                  <p:embed/>
                  <p:pic>
                    <p:nvPicPr>
                      <p:cNvPr id="524318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319" name="Object 31"/>
          <p:cNvGraphicFramePr>
            <a:graphicFrameLocks noChangeAspect="1"/>
          </p:cNvGraphicFramePr>
          <p:nvPr/>
        </p:nvGraphicFramePr>
        <p:xfrm>
          <a:off x="15192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52431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320" name="Object 32"/>
          <p:cNvGraphicFramePr>
            <a:graphicFrameLocks noChangeAspect="1"/>
          </p:cNvGraphicFramePr>
          <p:nvPr/>
        </p:nvGraphicFramePr>
        <p:xfrm>
          <a:off x="22050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52432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321" name="Object 33"/>
          <p:cNvGraphicFramePr>
            <a:graphicFrameLocks noChangeAspect="1"/>
          </p:cNvGraphicFramePr>
          <p:nvPr/>
        </p:nvGraphicFramePr>
        <p:xfrm>
          <a:off x="28908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Equation" r:id="rId19" imgW="254000" imgH="355600" progId="Equation.3">
                  <p:embed/>
                </p:oleObj>
              </mc:Choice>
              <mc:Fallback>
                <p:oleObj name="Equation" r:id="rId19" imgW="254000" imgH="355600" progId="Equation.3">
                  <p:embed/>
                  <p:pic>
                    <p:nvPicPr>
                      <p:cNvPr id="524321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322" name="Object 34"/>
          <p:cNvGraphicFramePr>
            <a:graphicFrameLocks noChangeAspect="1"/>
          </p:cNvGraphicFramePr>
          <p:nvPr/>
        </p:nvGraphicFramePr>
        <p:xfrm>
          <a:off x="35766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24322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323" name="Object 35"/>
          <p:cNvGraphicFramePr>
            <a:graphicFrameLocks noChangeAspect="1"/>
          </p:cNvGraphicFramePr>
          <p:nvPr/>
        </p:nvGraphicFramePr>
        <p:xfrm>
          <a:off x="42624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524323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4324" name="Line 36"/>
          <p:cNvSpPr>
            <a:spLocks noChangeShapeType="1"/>
          </p:cNvSpPr>
          <p:nvPr/>
        </p:nvSpPr>
        <p:spPr bwMode="auto">
          <a:xfrm flipV="1">
            <a:off x="9906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24325" name="Object 37"/>
          <p:cNvGraphicFramePr>
            <a:graphicFrameLocks noChangeAspect="1"/>
          </p:cNvGraphicFramePr>
          <p:nvPr/>
        </p:nvGraphicFramePr>
        <p:xfrm>
          <a:off x="7620000" y="22860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7" name="Equation" r:id="rId23" imgW="228600" imgH="419100" progId="Equation.3">
                  <p:embed/>
                </p:oleObj>
              </mc:Choice>
              <mc:Fallback>
                <p:oleObj name="Equation" r:id="rId23" imgW="228600" imgH="419100" progId="Equation.3">
                  <p:embed/>
                  <p:pic>
                    <p:nvPicPr>
                      <p:cNvPr id="524325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2860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4326" name="Line 38"/>
          <p:cNvSpPr>
            <a:spLocks noChangeShapeType="1"/>
          </p:cNvSpPr>
          <p:nvPr/>
        </p:nvSpPr>
        <p:spPr bwMode="auto">
          <a:xfrm>
            <a:off x="7243763" y="2133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24327" name="Object 39"/>
          <p:cNvGraphicFramePr>
            <a:graphicFrameLocks noChangeAspect="1"/>
          </p:cNvGraphicFramePr>
          <p:nvPr/>
        </p:nvGraphicFramePr>
        <p:xfrm>
          <a:off x="7620000" y="17526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8" name="Equation" r:id="rId25" imgW="254000" imgH="254000" progId="Equation.3">
                  <p:embed/>
                </p:oleObj>
              </mc:Choice>
              <mc:Fallback>
                <p:oleObj name="Equation" r:id="rId25" imgW="254000" imgH="254000" progId="Equation.3">
                  <p:embed/>
                  <p:pic>
                    <p:nvPicPr>
                      <p:cNvPr id="524327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7526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328" name="Object 40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name="Equation" r:id="rId26" imgW="1612900" imgH="469900" progId="Equation.3">
                  <p:embed/>
                </p:oleObj>
              </mc:Choice>
              <mc:Fallback>
                <p:oleObj name="Equation" r:id="rId26" imgW="1612900" imgH="469900" progId="Equation.3">
                  <p:embed/>
                  <p:pic>
                    <p:nvPicPr>
                      <p:cNvPr id="524328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4329" name="Text Box 41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Time 2</a:t>
            </a:r>
          </a:p>
        </p:txBody>
      </p:sp>
      <p:graphicFrame>
        <p:nvGraphicFramePr>
          <p:cNvPr id="524330" name="Object 42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name="Equation" r:id="rId27" imgW="1701800" imgH="469900" progId="Equation.3">
                  <p:embed/>
                </p:oleObj>
              </mc:Choice>
              <mc:Fallback>
                <p:oleObj name="Equation" r:id="rId27" imgW="1701800" imgH="469900" progId="Equation.3">
                  <p:embed/>
                  <p:pic>
                    <p:nvPicPr>
                      <p:cNvPr id="52433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331" name="Object 43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1" name="Equation" r:id="rId29" imgW="1574800" imgH="469900" progId="Equation.3">
                  <p:embed/>
                </p:oleObj>
              </mc:Choice>
              <mc:Fallback>
                <p:oleObj name="Equation" r:id="rId29" imgW="1574800" imgH="469900" progId="Equation.3">
                  <p:embed/>
                  <p:pic>
                    <p:nvPicPr>
                      <p:cNvPr id="524331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4332" name="Oval 44"/>
          <p:cNvSpPr>
            <a:spLocks noChangeArrowheads="1"/>
          </p:cNvSpPr>
          <p:nvPr/>
        </p:nvSpPr>
        <p:spPr bwMode="auto">
          <a:xfrm>
            <a:off x="2438400" y="38862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4333" name="Line 45"/>
          <p:cNvSpPr>
            <a:spLocks noChangeShapeType="1"/>
          </p:cNvSpPr>
          <p:nvPr/>
        </p:nvSpPr>
        <p:spPr bwMode="auto">
          <a:xfrm flipH="1">
            <a:off x="8153400" y="1828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5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754B-ED49-49A0-A52E-09C356FD037F}" type="slidenum">
              <a:rPr lang="en-US"/>
              <a:pPr/>
              <a:t>27</a:t>
            </a:fld>
            <a:endParaRPr lang="en-US"/>
          </a:p>
        </p:txBody>
      </p:sp>
      <p:sp>
        <p:nvSpPr>
          <p:cNvPr id="525314" name="Oval 2"/>
          <p:cNvSpPr>
            <a:spLocks noChangeArrowheads="1"/>
          </p:cNvSpPr>
          <p:nvPr/>
        </p:nvSpPr>
        <p:spPr bwMode="auto">
          <a:xfrm>
            <a:off x="3195638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5315" name="Line 3"/>
          <p:cNvSpPr>
            <a:spLocks noChangeShapeType="1"/>
          </p:cNvSpPr>
          <p:nvPr/>
        </p:nvSpPr>
        <p:spPr bwMode="auto">
          <a:xfrm>
            <a:off x="12144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5316" name="Line 4"/>
          <p:cNvSpPr>
            <a:spLocks noChangeShapeType="1"/>
          </p:cNvSpPr>
          <p:nvPr/>
        </p:nvSpPr>
        <p:spPr bwMode="auto">
          <a:xfrm>
            <a:off x="63960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5317" name="Line 5"/>
          <p:cNvSpPr>
            <a:spLocks noChangeShapeType="1"/>
          </p:cNvSpPr>
          <p:nvPr/>
        </p:nvSpPr>
        <p:spPr bwMode="auto">
          <a:xfrm>
            <a:off x="38052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5318" name="Freeform 6"/>
          <p:cNvSpPr>
            <a:spLocks/>
          </p:cNvSpPr>
          <p:nvPr/>
        </p:nvSpPr>
        <p:spPr bwMode="auto">
          <a:xfrm>
            <a:off x="2967038" y="4572000"/>
            <a:ext cx="977900" cy="1066800"/>
          </a:xfrm>
          <a:custGeom>
            <a:avLst/>
            <a:gdLst/>
            <a:ahLst/>
            <a:cxnLst>
              <a:cxn ang="0">
                <a:pos x="208" y="528"/>
              </a:cxn>
              <a:cxn ang="0">
                <a:pos x="16" y="144"/>
              </a:cxn>
              <a:cxn ang="0">
                <a:pos x="304" y="0"/>
              </a:cxn>
              <a:cxn ang="0">
                <a:pos x="592" y="144"/>
              </a:cxn>
              <a:cxn ang="0">
                <a:pos x="448" y="528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5319" name="Freeform 7"/>
          <p:cNvSpPr>
            <a:spLocks/>
          </p:cNvSpPr>
          <p:nvPr/>
        </p:nvSpPr>
        <p:spPr bwMode="auto">
          <a:xfrm>
            <a:off x="5557838" y="4572000"/>
            <a:ext cx="977900" cy="1066800"/>
          </a:xfrm>
          <a:custGeom>
            <a:avLst/>
            <a:gdLst/>
            <a:ahLst/>
            <a:cxnLst>
              <a:cxn ang="0">
                <a:pos x="208" y="528"/>
              </a:cxn>
              <a:cxn ang="0">
                <a:pos x="16" y="144"/>
              </a:cxn>
              <a:cxn ang="0">
                <a:pos x="304" y="0"/>
              </a:cxn>
              <a:cxn ang="0">
                <a:pos x="592" y="144"/>
              </a:cxn>
              <a:cxn ang="0">
                <a:pos x="448" y="528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5320" name="Line 8"/>
          <p:cNvSpPr>
            <a:spLocks noChangeShapeType="1"/>
          </p:cNvSpPr>
          <p:nvPr/>
        </p:nvSpPr>
        <p:spPr bwMode="auto">
          <a:xfrm>
            <a:off x="-4763" y="5867400"/>
            <a:ext cx="4572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5321" name="Text Box 9"/>
          <p:cNvSpPr txBox="1">
            <a:spLocks noChangeArrowheads="1"/>
          </p:cNvSpPr>
          <p:nvPr/>
        </p:nvSpPr>
        <p:spPr bwMode="auto">
          <a:xfrm>
            <a:off x="1960563" y="5221288"/>
            <a:ext cx="184150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525322" name="Oval 10"/>
          <p:cNvSpPr>
            <a:spLocks noChangeArrowheads="1"/>
          </p:cNvSpPr>
          <p:nvPr/>
        </p:nvSpPr>
        <p:spPr bwMode="auto">
          <a:xfrm>
            <a:off x="528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5323" name="Oval 11"/>
          <p:cNvSpPr>
            <a:spLocks noChangeArrowheads="1"/>
          </p:cNvSpPr>
          <p:nvPr/>
        </p:nvSpPr>
        <p:spPr bwMode="auto">
          <a:xfrm>
            <a:off x="4524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5324" name="Oval 12"/>
          <p:cNvSpPr>
            <a:spLocks noChangeArrowheads="1"/>
          </p:cNvSpPr>
          <p:nvPr/>
        </p:nvSpPr>
        <p:spPr bwMode="auto">
          <a:xfrm>
            <a:off x="57864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5325" name="Oval 13"/>
          <p:cNvSpPr>
            <a:spLocks noChangeArrowheads="1"/>
          </p:cNvSpPr>
          <p:nvPr/>
        </p:nvSpPr>
        <p:spPr bwMode="auto">
          <a:xfrm>
            <a:off x="84534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5326" name="Oval 14"/>
          <p:cNvSpPr>
            <a:spLocks noChangeArrowheads="1"/>
          </p:cNvSpPr>
          <p:nvPr/>
        </p:nvSpPr>
        <p:spPr bwMode="auto">
          <a:xfrm>
            <a:off x="83772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02464" name="Object 1024"/>
          <p:cNvGraphicFramePr>
            <a:graphicFrameLocks noChangeAspect="1"/>
          </p:cNvGraphicFramePr>
          <p:nvPr/>
        </p:nvGraphicFramePr>
        <p:xfrm>
          <a:off x="2667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Equation" r:id="rId3" imgW="1612900" imgH="469900" progId="Equation.3">
                  <p:embed/>
                </p:oleObj>
              </mc:Choice>
              <mc:Fallback>
                <p:oleObj name="Equation" r:id="rId3" imgW="1612900" imgH="469900" progId="Equation.3">
                  <p:embed/>
                  <p:pic>
                    <p:nvPicPr>
                      <p:cNvPr id="702464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2465" name="Object 1025"/>
          <p:cNvGraphicFramePr>
            <a:graphicFrameLocks noChangeAspect="1"/>
          </p:cNvGraphicFramePr>
          <p:nvPr/>
        </p:nvGraphicFramePr>
        <p:xfrm>
          <a:off x="4110038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702465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038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2466" name="Object 1026"/>
          <p:cNvGraphicFramePr>
            <a:graphicFrameLocks noChangeAspect="1"/>
          </p:cNvGraphicFramePr>
          <p:nvPr/>
        </p:nvGraphicFramePr>
        <p:xfrm>
          <a:off x="609600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Equation" r:id="rId7" imgW="444500" imgH="469900" progId="Equation.3">
                  <p:embed/>
                </p:oleObj>
              </mc:Choice>
              <mc:Fallback>
                <p:oleObj name="Equation" r:id="rId7" imgW="444500" imgH="469900" progId="Equation.3">
                  <p:embed/>
                  <p:pic>
                    <p:nvPicPr>
                      <p:cNvPr id="702466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2467" name="Object 1027"/>
          <p:cNvGraphicFramePr>
            <a:graphicFrameLocks noChangeAspect="1"/>
          </p:cNvGraphicFramePr>
          <p:nvPr/>
        </p:nvGraphicFramePr>
        <p:xfrm>
          <a:off x="3308350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Equation" r:id="rId9" imgW="381000" imgH="457200" progId="Equation.3">
                  <p:embed/>
                </p:oleObj>
              </mc:Choice>
              <mc:Fallback>
                <p:oleObj name="Equation" r:id="rId9" imgW="381000" imgH="457200" progId="Equation.3">
                  <p:embed/>
                  <p:pic>
                    <p:nvPicPr>
                      <p:cNvPr id="702467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2468" name="Object 1028"/>
          <p:cNvGraphicFramePr>
            <a:graphicFrameLocks noChangeAspect="1"/>
          </p:cNvGraphicFramePr>
          <p:nvPr/>
        </p:nvGraphicFramePr>
        <p:xfrm>
          <a:off x="5842000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name="Equation" r:id="rId11" imgW="431800" imgH="457200" progId="Equation.3">
                  <p:embed/>
                </p:oleObj>
              </mc:Choice>
              <mc:Fallback>
                <p:oleObj name="Equation" r:id="rId11" imgW="431800" imgH="457200" progId="Equation.3">
                  <p:embed/>
                  <p:pic>
                    <p:nvPicPr>
                      <p:cNvPr id="702468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2469" name="Object 1029"/>
          <p:cNvGraphicFramePr>
            <a:graphicFrameLocks noChangeAspect="1"/>
          </p:cNvGraphicFramePr>
          <p:nvPr/>
        </p:nvGraphicFramePr>
        <p:xfrm>
          <a:off x="8515350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702469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5350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5333" name="Rectangle 21"/>
          <p:cNvSpPr>
            <a:spLocks noChangeArrowheads="1"/>
          </p:cNvSpPr>
          <p:nvPr/>
        </p:nvSpPr>
        <p:spPr bwMode="auto">
          <a:xfrm>
            <a:off x="604838" y="13716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5334" name="Line 22"/>
          <p:cNvSpPr>
            <a:spLocks noChangeShapeType="1"/>
          </p:cNvSpPr>
          <p:nvPr/>
        </p:nvSpPr>
        <p:spPr bwMode="auto">
          <a:xfrm>
            <a:off x="12906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5335" name="Line 23"/>
          <p:cNvSpPr>
            <a:spLocks noChangeShapeType="1"/>
          </p:cNvSpPr>
          <p:nvPr/>
        </p:nvSpPr>
        <p:spPr bwMode="auto">
          <a:xfrm>
            <a:off x="19764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5336" name="Line 24"/>
          <p:cNvSpPr>
            <a:spLocks noChangeShapeType="1"/>
          </p:cNvSpPr>
          <p:nvPr/>
        </p:nvSpPr>
        <p:spPr bwMode="auto">
          <a:xfrm>
            <a:off x="26622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5337" name="Line 25"/>
          <p:cNvSpPr>
            <a:spLocks noChangeShapeType="1"/>
          </p:cNvSpPr>
          <p:nvPr/>
        </p:nvSpPr>
        <p:spPr bwMode="auto">
          <a:xfrm>
            <a:off x="33480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5338" name="Line 26"/>
          <p:cNvSpPr>
            <a:spLocks noChangeShapeType="1"/>
          </p:cNvSpPr>
          <p:nvPr/>
        </p:nvSpPr>
        <p:spPr bwMode="auto">
          <a:xfrm>
            <a:off x="40338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5339" name="Rectangle 27"/>
          <p:cNvSpPr>
            <a:spLocks noChangeArrowheads="1"/>
          </p:cNvSpPr>
          <p:nvPr/>
        </p:nvSpPr>
        <p:spPr bwMode="auto">
          <a:xfrm>
            <a:off x="7315200" y="762000"/>
            <a:ext cx="9144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5340" name="Text Box 28"/>
          <p:cNvSpPr txBox="1">
            <a:spLocks noChangeArrowheads="1"/>
          </p:cNvSpPr>
          <p:nvPr/>
        </p:nvSpPr>
        <p:spPr bwMode="auto">
          <a:xfrm>
            <a:off x="452438" y="685800"/>
            <a:ext cx="1239837" cy="6588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</a:p>
        </p:txBody>
      </p:sp>
      <p:sp>
        <p:nvSpPr>
          <p:cNvPr id="525341" name="Text Box 29"/>
          <p:cNvSpPr txBox="1">
            <a:spLocks noChangeArrowheads="1"/>
          </p:cNvSpPr>
          <p:nvPr/>
        </p:nvSpPr>
        <p:spPr bwMode="auto">
          <a:xfrm>
            <a:off x="7162800" y="27432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</p:txBody>
      </p:sp>
      <p:graphicFrame>
        <p:nvGraphicFramePr>
          <p:cNvPr id="702470" name="Object 1030"/>
          <p:cNvGraphicFramePr>
            <a:graphicFrameLocks noChangeAspect="1"/>
          </p:cNvGraphicFramePr>
          <p:nvPr/>
        </p:nvGraphicFramePr>
        <p:xfrm>
          <a:off x="8334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Equation" r:id="rId15" imgW="254000" imgH="254000" progId="Equation.3">
                  <p:embed/>
                </p:oleObj>
              </mc:Choice>
              <mc:Fallback>
                <p:oleObj name="Equation" r:id="rId15" imgW="254000" imgH="254000" progId="Equation.3">
                  <p:embed/>
                  <p:pic>
                    <p:nvPicPr>
                      <p:cNvPr id="70247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2471" name="Object 1031"/>
          <p:cNvGraphicFramePr>
            <a:graphicFrameLocks noChangeAspect="1"/>
          </p:cNvGraphicFramePr>
          <p:nvPr/>
        </p:nvGraphicFramePr>
        <p:xfrm>
          <a:off x="15192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702471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2472" name="Object 1032"/>
          <p:cNvGraphicFramePr>
            <a:graphicFrameLocks noChangeAspect="1"/>
          </p:cNvGraphicFramePr>
          <p:nvPr/>
        </p:nvGraphicFramePr>
        <p:xfrm>
          <a:off x="22050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702472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2473" name="Object 1033"/>
          <p:cNvGraphicFramePr>
            <a:graphicFrameLocks noChangeAspect="1"/>
          </p:cNvGraphicFramePr>
          <p:nvPr/>
        </p:nvGraphicFramePr>
        <p:xfrm>
          <a:off x="28908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name="Equation" r:id="rId19" imgW="254000" imgH="355600" progId="Equation.3">
                  <p:embed/>
                </p:oleObj>
              </mc:Choice>
              <mc:Fallback>
                <p:oleObj name="Equation" r:id="rId19" imgW="254000" imgH="355600" progId="Equation.3">
                  <p:embed/>
                  <p:pic>
                    <p:nvPicPr>
                      <p:cNvPr id="702473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2474" name="Object 1034"/>
          <p:cNvGraphicFramePr>
            <a:graphicFrameLocks noChangeAspect="1"/>
          </p:cNvGraphicFramePr>
          <p:nvPr/>
        </p:nvGraphicFramePr>
        <p:xfrm>
          <a:off x="35766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702474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2475" name="Object 1035"/>
          <p:cNvGraphicFramePr>
            <a:graphicFrameLocks noChangeAspect="1"/>
          </p:cNvGraphicFramePr>
          <p:nvPr/>
        </p:nvGraphicFramePr>
        <p:xfrm>
          <a:off x="42624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702475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5348" name="Line 36"/>
          <p:cNvSpPr>
            <a:spLocks noChangeShapeType="1"/>
          </p:cNvSpPr>
          <p:nvPr/>
        </p:nvSpPr>
        <p:spPr bwMode="auto">
          <a:xfrm flipV="1">
            <a:off x="16002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02476" name="Object 1036"/>
          <p:cNvGraphicFramePr>
            <a:graphicFrameLocks noChangeAspect="1"/>
          </p:cNvGraphicFramePr>
          <p:nvPr/>
        </p:nvGraphicFramePr>
        <p:xfrm>
          <a:off x="7696200" y="2133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Equation" r:id="rId23" imgW="228600" imgH="419100" progId="Equation.3">
                  <p:embed/>
                </p:oleObj>
              </mc:Choice>
              <mc:Fallback>
                <p:oleObj name="Equation" r:id="rId23" imgW="228600" imgH="419100" progId="Equation.3">
                  <p:embed/>
                  <p:pic>
                    <p:nvPicPr>
                      <p:cNvPr id="702476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1336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5350" name="Line 38"/>
          <p:cNvSpPr>
            <a:spLocks noChangeShapeType="1"/>
          </p:cNvSpPr>
          <p:nvPr/>
        </p:nvSpPr>
        <p:spPr bwMode="auto">
          <a:xfrm>
            <a:off x="7319963" y="1981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02477" name="Object 1037"/>
          <p:cNvGraphicFramePr>
            <a:graphicFrameLocks noChangeAspect="1"/>
          </p:cNvGraphicFramePr>
          <p:nvPr/>
        </p:nvGraphicFramePr>
        <p:xfrm>
          <a:off x="7696200" y="16002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" name="Equation" r:id="rId25" imgW="254000" imgH="254000" progId="Equation.3">
                  <p:embed/>
                </p:oleObj>
              </mc:Choice>
              <mc:Fallback>
                <p:oleObj name="Equation" r:id="rId25" imgW="254000" imgH="254000" progId="Equation.3">
                  <p:embed/>
                  <p:pic>
                    <p:nvPicPr>
                      <p:cNvPr id="702477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16002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5352" name="Line 40"/>
          <p:cNvSpPr>
            <a:spLocks noChangeShapeType="1"/>
          </p:cNvSpPr>
          <p:nvPr/>
        </p:nvSpPr>
        <p:spPr bwMode="auto">
          <a:xfrm>
            <a:off x="7315200" y="1371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02478" name="Object 1038"/>
          <p:cNvGraphicFramePr>
            <a:graphicFrameLocks noChangeAspect="1"/>
          </p:cNvGraphicFramePr>
          <p:nvPr/>
        </p:nvGraphicFramePr>
        <p:xfrm>
          <a:off x="7696200" y="9906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Equation" r:id="rId26" imgW="254000" imgH="254000" progId="Equation.3">
                  <p:embed/>
                </p:oleObj>
              </mc:Choice>
              <mc:Fallback>
                <p:oleObj name="Equation" r:id="rId26" imgW="254000" imgH="254000" progId="Equation.3">
                  <p:embed/>
                  <p:pic>
                    <p:nvPicPr>
                      <p:cNvPr id="702478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9906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2479" name="Object 1039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name="Equation" r:id="rId27" imgW="1612900" imgH="469900" progId="Equation.3">
                  <p:embed/>
                </p:oleObj>
              </mc:Choice>
              <mc:Fallback>
                <p:oleObj name="Equation" r:id="rId27" imgW="1612900" imgH="469900" progId="Equation.3">
                  <p:embed/>
                  <p:pic>
                    <p:nvPicPr>
                      <p:cNvPr id="702479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5355" name="Text Box 43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Time 3</a:t>
            </a:r>
          </a:p>
        </p:txBody>
      </p:sp>
      <p:graphicFrame>
        <p:nvGraphicFramePr>
          <p:cNvPr id="702480" name="Object 1040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6" name="Equation" r:id="rId28" imgW="1701800" imgH="469900" progId="Equation.3">
                  <p:embed/>
                </p:oleObj>
              </mc:Choice>
              <mc:Fallback>
                <p:oleObj name="Equation" r:id="rId28" imgW="1701800" imgH="469900" progId="Equation.3">
                  <p:embed/>
                  <p:pic>
                    <p:nvPicPr>
                      <p:cNvPr id="70248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2481" name="Object 1041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7" name="Equation" r:id="rId30" imgW="1574800" imgH="469900" progId="Equation.3">
                  <p:embed/>
                </p:oleObj>
              </mc:Choice>
              <mc:Fallback>
                <p:oleObj name="Equation" r:id="rId30" imgW="1574800" imgH="469900" progId="Equation.3">
                  <p:embed/>
                  <p:pic>
                    <p:nvPicPr>
                      <p:cNvPr id="702481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5358" name="Oval 46"/>
          <p:cNvSpPr>
            <a:spLocks noChangeArrowheads="1"/>
          </p:cNvSpPr>
          <p:nvPr/>
        </p:nvSpPr>
        <p:spPr bwMode="auto">
          <a:xfrm>
            <a:off x="2438400" y="38862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5359" name="Line 47"/>
          <p:cNvSpPr>
            <a:spLocks noChangeShapeType="1"/>
          </p:cNvSpPr>
          <p:nvPr/>
        </p:nvSpPr>
        <p:spPr bwMode="auto">
          <a:xfrm flipH="1">
            <a:off x="8229600" y="1066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3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5F0B-C125-4068-9D9C-4B3BB83F2CE9}" type="slidenum">
              <a:rPr lang="en-US"/>
              <a:pPr/>
              <a:t>28</a:t>
            </a:fld>
            <a:endParaRPr lang="en-US"/>
          </a:p>
        </p:txBody>
      </p:sp>
      <p:sp>
        <p:nvSpPr>
          <p:cNvPr id="526338" name="Oval 2"/>
          <p:cNvSpPr>
            <a:spLocks noChangeArrowheads="1"/>
          </p:cNvSpPr>
          <p:nvPr/>
        </p:nvSpPr>
        <p:spPr bwMode="auto">
          <a:xfrm>
            <a:off x="3195638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6339" name="Line 3"/>
          <p:cNvSpPr>
            <a:spLocks noChangeShapeType="1"/>
          </p:cNvSpPr>
          <p:nvPr/>
        </p:nvSpPr>
        <p:spPr bwMode="auto">
          <a:xfrm>
            <a:off x="12144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6340" name="Line 4"/>
          <p:cNvSpPr>
            <a:spLocks noChangeShapeType="1"/>
          </p:cNvSpPr>
          <p:nvPr/>
        </p:nvSpPr>
        <p:spPr bwMode="auto">
          <a:xfrm>
            <a:off x="63960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6341" name="Line 5"/>
          <p:cNvSpPr>
            <a:spLocks noChangeShapeType="1"/>
          </p:cNvSpPr>
          <p:nvPr/>
        </p:nvSpPr>
        <p:spPr bwMode="auto">
          <a:xfrm>
            <a:off x="38052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6342" name="Freeform 6"/>
          <p:cNvSpPr>
            <a:spLocks/>
          </p:cNvSpPr>
          <p:nvPr/>
        </p:nvSpPr>
        <p:spPr bwMode="auto">
          <a:xfrm>
            <a:off x="2967038" y="4572000"/>
            <a:ext cx="977900" cy="1066800"/>
          </a:xfrm>
          <a:custGeom>
            <a:avLst/>
            <a:gdLst/>
            <a:ahLst/>
            <a:cxnLst>
              <a:cxn ang="0">
                <a:pos x="208" y="528"/>
              </a:cxn>
              <a:cxn ang="0">
                <a:pos x="16" y="144"/>
              </a:cxn>
              <a:cxn ang="0">
                <a:pos x="304" y="0"/>
              </a:cxn>
              <a:cxn ang="0">
                <a:pos x="592" y="144"/>
              </a:cxn>
              <a:cxn ang="0">
                <a:pos x="448" y="528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6343" name="Freeform 7"/>
          <p:cNvSpPr>
            <a:spLocks/>
          </p:cNvSpPr>
          <p:nvPr/>
        </p:nvSpPr>
        <p:spPr bwMode="auto">
          <a:xfrm>
            <a:off x="5557838" y="4572000"/>
            <a:ext cx="977900" cy="1066800"/>
          </a:xfrm>
          <a:custGeom>
            <a:avLst/>
            <a:gdLst/>
            <a:ahLst/>
            <a:cxnLst>
              <a:cxn ang="0">
                <a:pos x="208" y="528"/>
              </a:cxn>
              <a:cxn ang="0">
                <a:pos x="16" y="144"/>
              </a:cxn>
              <a:cxn ang="0">
                <a:pos x="304" y="0"/>
              </a:cxn>
              <a:cxn ang="0">
                <a:pos x="592" y="144"/>
              </a:cxn>
              <a:cxn ang="0">
                <a:pos x="448" y="528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6344" name="Line 8"/>
          <p:cNvSpPr>
            <a:spLocks noChangeShapeType="1"/>
          </p:cNvSpPr>
          <p:nvPr/>
        </p:nvSpPr>
        <p:spPr bwMode="auto">
          <a:xfrm>
            <a:off x="-4763" y="5867400"/>
            <a:ext cx="4572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6345" name="Text Box 9"/>
          <p:cNvSpPr txBox="1">
            <a:spLocks noChangeArrowheads="1"/>
          </p:cNvSpPr>
          <p:nvPr/>
        </p:nvSpPr>
        <p:spPr bwMode="auto">
          <a:xfrm>
            <a:off x="1960563" y="5221288"/>
            <a:ext cx="184150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526346" name="Oval 10"/>
          <p:cNvSpPr>
            <a:spLocks noChangeArrowheads="1"/>
          </p:cNvSpPr>
          <p:nvPr/>
        </p:nvSpPr>
        <p:spPr bwMode="auto">
          <a:xfrm>
            <a:off x="528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6347" name="Oval 11"/>
          <p:cNvSpPr>
            <a:spLocks noChangeArrowheads="1"/>
          </p:cNvSpPr>
          <p:nvPr/>
        </p:nvSpPr>
        <p:spPr bwMode="auto">
          <a:xfrm>
            <a:off x="4524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6348" name="Oval 12"/>
          <p:cNvSpPr>
            <a:spLocks noChangeArrowheads="1"/>
          </p:cNvSpPr>
          <p:nvPr/>
        </p:nvSpPr>
        <p:spPr bwMode="auto">
          <a:xfrm>
            <a:off x="57864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6349" name="Oval 13"/>
          <p:cNvSpPr>
            <a:spLocks noChangeArrowheads="1"/>
          </p:cNvSpPr>
          <p:nvPr/>
        </p:nvSpPr>
        <p:spPr bwMode="auto">
          <a:xfrm>
            <a:off x="84534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6350" name="Oval 14"/>
          <p:cNvSpPr>
            <a:spLocks noChangeArrowheads="1"/>
          </p:cNvSpPr>
          <p:nvPr/>
        </p:nvSpPr>
        <p:spPr bwMode="auto">
          <a:xfrm>
            <a:off x="83772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26351" name="Object 15"/>
          <p:cNvGraphicFramePr>
            <a:graphicFrameLocks noChangeAspect="1"/>
          </p:cNvGraphicFramePr>
          <p:nvPr/>
        </p:nvGraphicFramePr>
        <p:xfrm>
          <a:off x="2667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Equation" r:id="rId3" imgW="1612900" imgH="469900" progId="Equation.3">
                  <p:embed/>
                </p:oleObj>
              </mc:Choice>
              <mc:Fallback>
                <p:oleObj name="Equation" r:id="rId3" imgW="1612900" imgH="469900" progId="Equation.3">
                  <p:embed/>
                  <p:pic>
                    <p:nvPicPr>
                      <p:cNvPr id="52635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52" name="Object 16"/>
          <p:cNvGraphicFramePr>
            <a:graphicFrameLocks noChangeAspect="1"/>
          </p:cNvGraphicFramePr>
          <p:nvPr/>
        </p:nvGraphicFramePr>
        <p:xfrm>
          <a:off x="4110038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52635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038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53" name="Object 17"/>
          <p:cNvGraphicFramePr>
            <a:graphicFrameLocks noChangeAspect="1"/>
          </p:cNvGraphicFramePr>
          <p:nvPr/>
        </p:nvGraphicFramePr>
        <p:xfrm>
          <a:off x="609600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name="Equation" r:id="rId7" imgW="444500" imgH="469900" progId="Equation.3">
                  <p:embed/>
                </p:oleObj>
              </mc:Choice>
              <mc:Fallback>
                <p:oleObj name="Equation" r:id="rId7" imgW="444500" imgH="469900" progId="Equation.3">
                  <p:embed/>
                  <p:pic>
                    <p:nvPicPr>
                      <p:cNvPr id="52635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54" name="Object 18"/>
          <p:cNvGraphicFramePr>
            <a:graphicFrameLocks noChangeAspect="1"/>
          </p:cNvGraphicFramePr>
          <p:nvPr/>
        </p:nvGraphicFramePr>
        <p:xfrm>
          <a:off x="3308350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name="Equation" r:id="rId9" imgW="381000" imgH="457200" progId="Equation.3">
                  <p:embed/>
                </p:oleObj>
              </mc:Choice>
              <mc:Fallback>
                <p:oleObj name="Equation" r:id="rId9" imgW="381000" imgH="457200" progId="Equation.3">
                  <p:embed/>
                  <p:pic>
                    <p:nvPicPr>
                      <p:cNvPr id="52635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55" name="Object 19"/>
          <p:cNvGraphicFramePr>
            <a:graphicFrameLocks noChangeAspect="1"/>
          </p:cNvGraphicFramePr>
          <p:nvPr/>
        </p:nvGraphicFramePr>
        <p:xfrm>
          <a:off x="5842000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Equation" r:id="rId11" imgW="431800" imgH="457200" progId="Equation.3">
                  <p:embed/>
                </p:oleObj>
              </mc:Choice>
              <mc:Fallback>
                <p:oleObj name="Equation" r:id="rId11" imgW="431800" imgH="457200" progId="Equation.3">
                  <p:embed/>
                  <p:pic>
                    <p:nvPicPr>
                      <p:cNvPr id="52635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56" name="Object 20"/>
          <p:cNvGraphicFramePr>
            <a:graphicFrameLocks noChangeAspect="1"/>
          </p:cNvGraphicFramePr>
          <p:nvPr/>
        </p:nvGraphicFramePr>
        <p:xfrm>
          <a:off x="8515350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52635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5350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6357" name="Rectangle 21"/>
          <p:cNvSpPr>
            <a:spLocks noChangeArrowheads="1"/>
          </p:cNvSpPr>
          <p:nvPr/>
        </p:nvSpPr>
        <p:spPr bwMode="auto">
          <a:xfrm>
            <a:off x="604838" y="13716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6358" name="Line 22"/>
          <p:cNvSpPr>
            <a:spLocks noChangeShapeType="1"/>
          </p:cNvSpPr>
          <p:nvPr/>
        </p:nvSpPr>
        <p:spPr bwMode="auto">
          <a:xfrm>
            <a:off x="12906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6359" name="Line 23"/>
          <p:cNvSpPr>
            <a:spLocks noChangeShapeType="1"/>
          </p:cNvSpPr>
          <p:nvPr/>
        </p:nvSpPr>
        <p:spPr bwMode="auto">
          <a:xfrm>
            <a:off x="19764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6360" name="Line 24"/>
          <p:cNvSpPr>
            <a:spLocks noChangeShapeType="1"/>
          </p:cNvSpPr>
          <p:nvPr/>
        </p:nvSpPr>
        <p:spPr bwMode="auto">
          <a:xfrm>
            <a:off x="26622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6361" name="Line 25"/>
          <p:cNvSpPr>
            <a:spLocks noChangeShapeType="1"/>
          </p:cNvSpPr>
          <p:nvPr/>
        </p:nvSpPr>
        <p:spPr bwMode="auto">
          <a:xfrm>
            <a:off x="33480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6362" name="Line 26"/>
          <p:cNvSpPr>
            <a:spLocks noChangeShapeType="1"/>
          </p:cNvSpPr>
          <p:nvPr/>
        </p:nvSpPr>
        <p:spPr bwMode="auto">
          <a:xfrm>
            <a:off x="40338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6363" name="Rectangle 27"/>
          <p:cNvSpPr>
            <a:spLocks noChangeArrowheads="1"/>
          </p:cNvSpPr>
          <p:nvPr/>
        </p:nvSpPr>
        <p:spPr bwMode="auto">
          <a:xfrm>
            <a:off x="7315200" y="457200"/>
            <a:ext cx="9144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6364" name="Text Box 28"/>
          <p:cNvSpPr txBox="1">
            <a:spLocks noChangeArrowheads="1"/>
          </p:cNvSpPr>
          <p:nvPr/>
        </p:nvSpPr>
        <p:spPr bwMode="auto">
          <a:xfrm>
            <a:off x="452438" y="685800"/>
            <a:ext cx="1239837" cy="6588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</a:p>
        </p:txBody>
      </p:sp>
      <p:sp>
        <p:nvSpPr>
          <p:cNvPr id="526365" name="Text Box 29"/>
          <p:cNvSpPr txBox="1">
            <a:spLocks noChangeArrowheads="1"/>
          </p:cNvSpPr>
          <p:nvPr/>
        </p:nvSpPr>
        <p:spPr bwMode="auto">
          <a:xfrm>
            <a:off x="7162800" y="29718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</p:txBody>
      </p:sp>
      <p:graphicFrame>
        <p:nvGraphicFramePr>
          <p:cNvPr id="526366" name="Object 30"/>
          <p:cNvGraphicFramePr>
            <a:graphicFrameLocks noChangeAspect="1"/>
          </p:cNvGraphicFramePr>
          <p:nvPr/>
        </p:nvGraphicFramePr>
        <p:xfrm>
          <a:off x="8334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Equation" r:id="rId15" imgW="254000" imgH="254000" progId="Equation.3">
                  <p:embed/>
                </p:oleObj>
              </mc:Choice>
              <mc:Fallback>
                <p:oleObj name="Equation" r:id="rId15" imgW="254000" imgH="254000" progId="Equation.3">
                  <p:embed/>
                  <p:pic>
                    <p:nvPicPr>
                      <p:cNvPr id="526366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67" name="Object 31"/>
          <p:cNvGraphicFramePr>
            <a:graphicFrameLocks noChangeAspect="1"/>
          </p:cNvGraphicFramePr>
          <p:nvPr/>
        </p:nvGraphicFramePr>
        <p:xfrm>
          <a:off x="15192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52636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68" name="Object 32"/>
          <p:cNvGraphicFramePr>
            <a:graphicFrameLocks noChangeAspect="1"/>
          </p:cNvGraphicFramePr>
          <p:nvPr/>
        </p:nvGraphicFramePr>
        <p:xfrm>
          <a:off x="22050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526368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69" name="Object 33"/>
          <p:cNvGraphicFramePr>
            <a:graphicFrameLocks noChangeAspect="1"/>
          </p:cNvGraphicFramePr>
          <p:nvPr/>
        </p:nvGraphicFramePr>
        <p:xfrm>
          <a:off x="28908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" name="Equation" r:id="rId19" imgW="254000" imgH="355600" progId="Equation.3">
                  <p:embed/>
                </p:oleObj>
              </mc:Choice>
              <mc:Fallback>
                <p:oleObj name="Equation" r:id="rId19" imgW="254000" imgH="355600" progId="Equation.3">
                  <p:embed/>
                  <p:pic>
                    <p:nvPicPr>
                      <p:cNvPr id="526369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70" name="Object 34"/>
          <p:cNvGraphicFramePr>
            <a:graphicFrameLocks noChangeAspect="1"/>
          </p:cNvGraphicFramePr>
          <p:nvPr/>
        </p:nvGraphicFramePr>
        <p:xfrm>
          <a:off x="35766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2637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71" name="Object 35"/>
          <p:cNvGraphicFramePr>
            <a:graphicFrameLocks noChangeAspect="1"/>
          </p:cNvGraphicFramePr>
          <p:nvPr/>
        </p:nvGraphicFramePr>
        <p:xfrm>
          <a:off x="42624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526371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6372" name="Line 36"/>
          <p:cNvSpPr>
            <a:spLocks noChangeShapeType="1"/>
          </p:cNvSpPr>
          <p:nvPr/>
        </p:nvSpPr>
        <p:spPr bwMode="auto">
          <a:xfrm flipV="1">
            <a:off x="22860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26373" name="Object 37"/>
          <p:cNvGraphicFramePr>
            <a:graphicFrameLocks noChangeAspect="1"/>
          </p:cNvGraphicFramePr>
          <p:nvPr/>
        </p:nvGraphicFramePr>
        <p:xfrm>
          <a:off x="7696200" y="2362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name="Equation" r:id="rId23" imgW="228600" imgH="419100" progId="Equation.3">
                  <p:embed/>
                </p:oleObj>
              </mc:Choice>
              <mc:Fallback>
                <p:oleObj name="Equation" r:id="rId23" imgW="228600" imgH="419100" progId="Equation.3">
                  <p:embed/>
                  <p:pic>
                    <p:nvPicPr>
                      <p:cNvPr id="526373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3622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6374" name="Line 38"/>
          <p:cNvSpPr>
            <a:spLocks noChangeShapeType="1"/>
          </p:cNvSpPr>
          <p:nvPr/>
        </p:nvSpPr>
        <p:spPr bwMode="auto">
          <a:xfrm>
            <a:off x="7319963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26375" name="Object 39"/>
          <p:cNvGraphicFramePr>
            <a:graphicFrameLocks noChangeAspect="1"/>
          </p:cNvGraphicFramePr>
          <p:nvPr/>
        </p:nvGraphicFramePr>
        <p:xfrm>
          <a:off x="7696200" y="1828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Equation" r:id="rId25" imgW="254000" imgH="254000" progId="Equation.3">
                  <p:embed/>
                </p:oleObj>
              </mc:Choice>
              <mc:Fallback>
                <p:oleObj name="Equation" r:id="rId25" imgW="254000" imgH="254000" progId="Equation.3">
                  <p:embed/>
                  <p:pic>
                    <p:nvPicPr>
                      <p:cNvPr id="526375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18288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6376" name="Line 40"/>
          <p:cNvSpPr>
            <a:spLocks noChangeShapeType="1"/>
          </p:cNvSpPr>
          <p:nvPr/>
        </p:nvSpPr>
        <p:spPr bwMode="auto">
          <a:xfrm>
            <a:off x="7315200" y="1600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26377" name="Object 41"/>
          <p:cNvGraphicFramePr>
            <a:graphicFrameLocks noChangeAspect="1"/>
          </p:cNvGraphicFramePr>
          <p:nvPr/>
        </p:nvGraphicFramePr>
        <p:xfrm>
          <a:off x="7696200" y="12192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name="Equation" r:id="rId26" imgW="254000" imgH="254000" progId="Equation.3">
                  <p:embed/>
                </p:oleObj>
              </mc:Choice>
              <mc:Fallback>
                <p:oleObj name="Equation" r:id="rId26" imgW="254000" imgH="254000" progId="Equation.3">
                  <p:embed/>
                  <p:pic>
                    <p:nvPicPr>
                      <p:cNvPr id="526377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12192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6378" name="Line 42"/>
          <p:cNvSpPr>
            <a:spLocks noChangeShapeType="1"/>
          </p:cNvSpPr>
          <p:nvPr/>
        </p:nvSpPr>
        <p:spPr bwMode="auto">
          <a:xfrm>
            <a:off x="7315200" y="990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26379" name="Object 43"/>
          <p:cNvGraphicFramePr>
            <a:graphicFrameLocks noChangeAspect="1"/>
          </p:cNvGraphicFramePr>
          <p:nvPr/>
        </p:nvGraphicFramePr>
        <p:xfrm>
          <a:off x="7696200" y="6096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name="Equation" r:id="rId27" imgW="254000" imgH="254000" progId="Equation.3">
                  <p:embed/>
                </p:oleObj>
              </mc:Choice>
              <mc:Fallback>
                <p:oleObj name="Equation" r:id="rId27" imgW="254000" imgH="254000" progId="Equation.3">
                  <p:embed/>
                  <p:pic>
                    <p:nvPicPr>
                      <p:cNvPr id="526379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6096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80" name="Object 44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1" name="Equation" r:id="rId28" imgW="1612900" imgH="469900" progId="Equation.3">
                  <p:embed/>
                </p:oleObj>
              </mc:Choice>
              <mc:Fallback>
                <p:oleObj name="Equation" r:id="rId28" imgW="1612900" imgH="469900" progId="Equation.3">
                  <p:embed/>
                  <p:pic>
                    <p:nvPicPr>
                      <p:cNvPr id="52638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6381" name="Text Box 45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Time 4</a:t>
            </a:r>
          </a:p>
        </p:txBody>
      </p:sp>
      <p:graphicFrame>
        <p:nvGraphicFramePr>
          <p:cNvPr id="526382" name="Object 46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2" name="Equation" r:id="rId29" imgW="1701800" imgH="469900" progId="Equation.3">
                  <p:embed/>
                </p:oleObj>
              </mc:Choice>
              <mc:Fallback>
                <p:oleObj name="Equation" r:id="rId29" imgW="1701800" imgH="469900" progId="Equation.3">
                  <p:embed/>
                  <p:pic>
                    <p:nvPicPr>
                      <p:cNvPr id="526382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83" name="Object 47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3" name="Equation" r:id="rId31" imgW="1574800" imgH="469900" progId="Equation.3">
                  <p:embed/>
                </p:oleObj>
              </mc:Choice>
              <mc:Fallback>
                <p:oleObj name="Equation" r:id="rId31" imgW="1574800" imgH="469900" progId="Equation.3">
                  <p:embed/>
                  <p:pic>
                    <p:nvPicPr>
                      <p:cNvPr id="526383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6384" name="Oval 48"/>
          <p:cNvSpPr>
            <a:spLocks noChangeArrowheads="1"/>
          </p:cNvSpPr>
          <p:nvPr/>
        </p:nvSpPr>
        <p:spPr bwMode="auto">
          <a:xfrm>
            <a:off x="2438400" y="38862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6385" name="Line 49"/>
          <p:cNvSpPr>
            <a:spLocks noChangeShapeType="1"/>
          </p:cNvSpPr>
          <p:nvPr/>
        </p:nvSpPr>
        <p:spPr bwMode="auto">
          <a:xfrm flipH="1">
            <a:off x="8229600" y="685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1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11C1-04F7-47DE-B2DC-3889EEF296A5}" type="slidenum">
              <a:rPr lang="en-US"/>
              <a:pPr/>
              <a:t>29</a:t>
            </a:fld>
            <a:endParaRPr lang="en-US"/>
          </a:p>
        </p:txBody>
      </p:sp>
      <p:sp>
        <p:nvSpPr>
          <p:cNvPr id="527362" name="Oval 2"/>
          <p:cNvSpPr>
            <a:spLocks noChangeArrowheads="1"/>
          </p:cNvSpPr>
          <p:nvPr/>
        </p:nvSpPr>
        <p:spPr bwMode="auto">
          <a:xfrm>
            <a:off x="3195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7363" name="Line 3"/>
          <p:cNvSpPr>
            <a:spLocks noChangeShapeType="1"/>
          </p:cNvSpPr>
          <p:nvPr/>
        </p:nvSpPr>
        <p:spPr bwMode="auto">
          <a:xfrm>
            <a:off x="12144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7364" name="Line 4"/>
          <p:cNvSpPr>
            <a:spLocks noChangeShapeType="1"/>
          </p:cNvSpPr>
          <p:nvPr/>
        </p:nvSpPr>
        <p:spPr bwMode="auto">
          <a:xfrm>
            <a:off x="63960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7365" name="Line 5"/>
          <p:cNvSpPr>
            <a:spLocks noChangeShapeType="1"/>
          </p:cNvSpPr>
          <p:nvPr/>
        </p:nvSpPr>
        <p:spPr bwMode="auto">
          <a:xfrm>
            <a:off x="38052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7366" name="Freeform 6"/>
          <p:cNvSpPr>
            <a:spLocks/>
          </p:cNvSpPr>
          <p:nvPr/>
        </p:nvSpPr>
        <p:spPr bwMode="auto">
          <a:xfrm>
            <a:off x="2967038" y="4572000"/>
            <a:ext cx="977900" cy="1066800"/>
          </a:xfrm>
          <a:custGeom>
            <a:avLst/>
            <a:gdLst/>
            <a:ahLst/>
            <a:cxnLst>
              <a:cxn ang="0">
                <a:pos x="208" y="528"/>
              </a:cxn>
              <a:cxn ang="0">
                <a:pos x="16" y="144"/>
              </a:cxn>
              <a:cxn ang="0">
                <a:pos x="304" y="0"/>
              </a:cxn>
              <a:cxn ang="0">
                <a:pos x="592" y="144"/>
              </a:cxn>
              <a:cxn ang="0">
                <a:pos x="448" y="528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7367" name="Freeform 7"/>
          <p:cNvSpPr>
            <a:spLocks/>
          </p:cNvSpPr>
          <p:nvPr/>
        </p:nvSpPr>
        <p:spPr bwMode="auto">
          <a:xfrm>
            <a:off x="5557838" y="4572000"/>
            <a:ext cx="977900" cy="1066800"/>
          </a:xfrm>
          <a:custGeom>
            <a:avLst/>
            <a:gdLst/>
            <a:ahLst/>
            <a:cxnLst>
              <a:cxn ang="0">
                <a:pos x="208" y="528"/>
              </a:cxn>
              <a:cxn ang="0">
                <a:pos x="16" y="144"/>
              </a:cxn>
              <a:cxn ang="0">
                <a:pos x="304" y="0"/>
              </a:cxn>
              <a:cxn ang="0">
                <a:pos x="592" y="144"/>
              </a:cxn>
              <a:cxn ang="0">
                <a:pos x="448" y="528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7368" name="Line 8"/>
          <p:cNvSpPr>
            <a:spLocks noChangeShapeType="1"/>
          </p:cNvSpPr>
          <p:nvPr/>
        </p:nvSpPr>
        <p:spPr bwMode="auto">
          <a:xfrm>
            <a:off x="-4763" y="5867400"/>
            <a:ext cx="4572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7369" name="Text Box 9"/>
          <p:cNvSpPr txBox="1">
            <a:spLocks noChangeArrowheads="1"/>
          </p:cNvSpPr>
          <p:nvPr/>
        </p:nvSpPr>
        <p:spPr bwMode="auto">
          <a:xfrm>
            <a:off x="1960563" y="5221288"/>
            <a:ext cx="184150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527370" name="Oval 10"/>
          <p:cNvSpPr>
            <a:spLocks noChangeArrowheads="1"/>
          </p:cNvSpPr>
          <p:nvPr/>
        </p:nvSpPr>
        <p:spPr bwMode="auto">
          <a:xfrm>
            <a:off x="528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7371" name="Oval 11"/>
          <p:cNvSpPr>
            <a:spLocks noChangeArrowheads="1"/>
          </p:cNvSpPr>
          <p:nvPr/>
        </p:nvSpPr>
        <p:spPr bwMode="auto">
          <a:xfrm>
            <a:off x="4524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7372" name="Oval 12"/>
          <p:cNvSpPr>
            <a:spLocks noChangeArrowheads="1"/>
          </p:cNvSpPr>
          <p:nvPr/>
        </p:nvSpPr>
        <p:spPr bwMode="auto">
          <a:xfrm>
            <a:off x="5786438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7373" name="Oval 13"/>
          <p:cNvSpPr>
            <a:spLocks noChangeArrowheads="1"/>
          </p:cNvSpPr>
          <p:nvPr/>
        </p:nvSpPr>
        <p:spPr bwMode="auto">
          <a:xfrm>
            <a:off x="84534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7374" name="Oval 14"/>
          <p:cNvSpPr>
            <a:spLocks noChangeArrowheads="1"/>
          </p:cNvSpPr>
          <p:nvPr/>
        </p:nvSpPr>
        <p:spPr bwMode="auto">
          <a:xfrm>
            <a:off x="83772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03488" name="Object 1024"/>
          <p:cNvGraphicFramePr>
            <a:graphicFrameLocks noChangeAspect="1"/>
          </p:cNvGraphicFramePr>
          <p:nvPr/>
        </p:nvGraphicFramePr>
        <p:xfrm>
          <a:off x="2667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Equation" r:id="rId3" imgW="1612900" imgH="469900" progId="Equation.3">
                  <p:embed/>
                </p:oleObj>
              </mc:Choice>
              <mc:Fallback>
                <p:oleObj name="Equation" r:id="rId3" imgW="1612900" imgH="469900" progId="Equation.3">
                  <p:embed/>
                  <p:pic>
                    <p:nvPicPr>
                      <p:cNvPr id="703488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3489" name="Object 1025"/>
          <p:cNvGraphicFramePr>
            <a:graphicFrameLocks noChangeAspect="1"/>
          </p:cNvGraphicFramePr>
          <p:nvPr/>
        </p:nvGraphicFramePr>
        <p:xfrm>
          <a:off x="3886200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703489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3490" name="Object 1026"/>
          <p:cNvGraphicFramePr>
            <a:graphicFrameLocks noChangeAspect="1"/>
          </p:cNvGraphicFramePr>
          <p:nvPr/>
        </p:nvGraphicFramePr>
        <p:xfrm>
          <a:off x="609600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Equation" r:id="rId7" imgW="444500" imgH="469900" progId="Equation.3">
                  <p:embed/>
                </p:oleObj>
              </mc:Choice>
              <mc:Fallback>
                <p:oleObj name="Equation" r:id="rId7" imgW="444500" imgH="469900" progId="Equation.3">
                  <p:embed/>
                  <p:pic>
                    <p:nvPicPr>
                      <p:cNvPr id="70349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3491" name="Object 1027"/>
          <p:cNvGraphicFramePr>
            <a:graphicFrameLocks noChangeAspect="1"/>
          </p:cNvGraphicFramePr>
          <p:nvPr/>
        </p:nvGraphicFramePr>
        <p:xfrm>
          <a:off x="3308350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Equation" r:id="rId9" imgW="381000" imgH="457200" progId="Equation.3">
                  <p:embed/>
                </p:oleObj>
              </mc:Choice>
              <mc:Fallback>
                <p:oleObj name="Equation" r:id="rId9" imgW="381000" imgH="457200" progId="Equation.3">
                  <p:embed/>
                  <p:pic>
                    <p:nvPicPr>
                      <p:cNvPr id="703491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3492" name="Object 1028"/>
          <p:cNvGraphicFramePr>
            <a:graphicFrameLocks noChangeAspect="1"/>
          </p:cNvGraphicFramePr>
          <p:nvPr/>
        </p:nvGraphicFramePr>
        <p:xfrm>
          <a:off x="5842000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Equation" r:id="rId11" imgW="431800" imgH="457200" progId="Equation.3">
                  <p:embed/>
                </p:oleObj>
              </mc:Choice>
              <mc:Fallback>
                <p:oleObj name="Equation" r:id="rId11" imgW="431800" imgH="457200" progId="Equation.3">
                  <p:embed/>
                  <p:pic>
                    <p:nvPicPr>
                      <p:cNvPr id="703492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3493" name="Object 1029"/>
          <p:cNvGraphicFramePr>
            <a:graphicFrameLocks noChangeAspect="1"/>
          </p:cNvGraphicFramePr>
          <p:nvPr/>
        </p:nvGraphicFramePr>
        <p:xfrm>
          <a:off x="8515350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703493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5350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7381" name="Rectangle 21"/>
          <p:cNvSpPr>
            <a:spLocks noChangeArrowheads="1"/>
          </p:cNvSpPr>
          <p:nvPr/>
        </p:nvSpPr>
        <p:spPr bwMode="auto">
          <a:xfrm>
            <a:off x="604838" y="13716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7382" name="Line 22"/>
          <p:cNvSpPr>
            <a:spLocks noChangeShapeType="1"/>
          </p:cNvSpPr>
          <p:nvPr/>
        </p:nvSpPr>
        <p:spPr bwMode="auto">
          <a:xfrm>
            <a:off x="12906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7383" name="Line 23"/>
          <p:cNvSpPr>
            <a:spLocks noChangeShapeType="1"/>
          </p:cNvSpPr>
          <p:nvPr/>
        </p:nvSpPr>
        <p:spPr bwMode="auto">
          <a:xfrm>
            <a:off x="19764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7384" name="Line 24"/>
          <p:cNvSpPr>
            <a:spLocks noChangeShapeType="1"/>
          </p:cNvSpPr>
          <p:nvPr/>
        </p:nvSpPr>
        <p:spPr bwMode="auto">
          <a:xfrm>
            <a:off x="26622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7385" name="Line 25"/>
          <p:cNvSpPr>
            <a:spLocks noChangeShapeType="1"/>
          </p:cNvSpPr>
          <p:nvPr/>
        </p:nvSpPr>
        <p:spPr bwMode="auto">
          <a:xfrm>
            <a:off x="33480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7386" name="Line 26"/>
          <p:cNvSpPr>
            <a:spLocks noChangeShapeType="1"/>
          </p:cNvSpPr>
          <p:nvPr/>
        </p:nvSpPr>
        <p:spPr bwMode="auto">
          <a:xfrm>
            <a:off x="40338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7387" name="Text Box 27"/>
          <p:cNvSpPr txBox="1">
            <a:spLocks noChangeArrowheads="1"/>
          </p:cNvSpPr>
          <p:nvPr/>
        </p:nvSpPr>
        <p:spPr bwMode="auto">
          <a:xfrm>
            <a:off x="452438" y="685800"/>
            <a:ext cx="1239837" cy="6588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</a:p>
        </p:txBody>
      </p:sp>
      <p:graphicFrame>
        <p:nvGraphicFramePr>
          <p:cNvPr id="703494" name="Object 1030"/>
          <p:cNvGraphicFramePr>
            <a:graphicFrameLocks noChangeAspect="1"/>
          </p:cNvGraphicFramePr>
          <p:nvPr/>
        </p:nvGraphicFramePr>
        <p:xfrm>
          <a:off x="8334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name="Equation" r:id="rId15" imgW="254000" imgH="254000" progId="Equation.3">
                  <p:embed/>
                </p:oleObj>
              </mc:Choice>
              <mc:Fallback>
                <p:oleObj name="Equation" r:id="rId15" imgW="254000" imgH="254000" progId="Equation.3">
                  <p:embed/>
                  <p:pic>
                    <p:nvPicPr>
                      <p:cNvPr id="703494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3495" name="Object 1031"/>
          <p:cNvGraphicFramePr>
            <a:graphicFrameLocks noChangeAspect="1"/>
          </p:cNvGraphicFramePr>
          <p:nvPr/>
        </p:nvGraphicFramePr>
        <p:xfrm>
          <a:off x="15192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6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703495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3496" name="Object 1032"/>
          <p:cNvGraphicFramePr>
            <a:graphicFrameLocks noChangeAspect="1"/>
          </p:cNvGraphicFramePr>
          <p:nvPr/>
        </p:nvGraphicFramePr>
        <p:xfrm>
          <a:off x="22050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7"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703496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3497" name="Object 1033"/>
          <p:cNvGraphicFramePr>
            <a:graphicFrameLocks noChangeAspect="1"/>
          </p:cNvGraphicFramePr>
          <p:nvPr/>
        </p:nvGraphicFramePr>
        <p:xfrm>
          <a:off x="28908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8" name="Equation" r:id="rId19" imgW="254000" imgH="355600" progId="Equation.3">
                  <p:embed/>
                </p:oleObj>
              </mc:Choice>
              <mc:Fallback>
                <p:oleObj name="Equation" r:id="rId19" imgW="254000" imgH="355600" progId="Equation.3">
                  <p:embed/>
                  <p:pic>
                    <p:nvPicPr>
                      <p:cNvPr id="703497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3498" name="Object 1034"/>
          <p:cNvGraphicFramePr>
            <a:graphicFrameLocks noChangeAspect="1"/>
          </p:cNvGraphicFramePr>
          <p:nvPr/>
        </p:nvGraphicFramePr>
        <p:xfrm>
          <a:off x="35766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9"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703498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3499" name="Object 1035"/>
          <p:cNvGraphicFramePr>
            <a:graphicFrameLocks noChangeAspect="1"/>
          </p:cNvGraphicFramePr>
          <p:nvPr/>
        </p:nvGraphicFramePr>
        <p:xfrm>
          <a:off x="42624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0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703499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7394" name="Line 34"/>
          <p:cNvSpPr>
            <a:spLocks noChangeShapeType="1"/>
          </p:cNvSpPr>
          <p:nvPr/>
        </p:nvSpPr>
        <p:spPr bwMode="auto">
          <a:xfrm flipV="1">
            <a:off x="29718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7395" name="Rectangle 35"/>
          <p:cNvSpPr>
            <a:spLocks noChangeArrowheads="1"/>
          </p:cNvSpPr>
          <p:nvPr/>
        </p:nvSpPr>
        <p:spPr bwMode="auto">
          <a:xfrm>
            <a:off x="7162800" y="381000"/>
            <a:ext cx="9144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7396" name="Text Box 36"/>
          <p:cNvSpPr txBox="1">
            <a:spLocks noChangeArrowheads="1"/>
          </p:cNvSpPr>
          <p:nvPr/>
        </p:nvSpPr>
        <p:spPr bwMode="auto">
          <a:xfrm>
            <a:off x="7010400" y="29718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</p:txBody>
      </p:sp>
      <p:graphicFrame>
        <p:nvGraphicFramePr>
          <p:cNvPr id="703500" name="Object 1036"/>
          <p:cNvGraphicFramePr>
            <a:graphicFrameLocks noChangeAspect="1"/>
          </p:cNvGraphicFramePr>
          <p:nvPr/>
        </p:nvGraphicFramePr>
        <p:xfrm>
          <a:off x="7543800" y="22860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" name="Equation" r:id="rId23" imgW="228600" imgH="419100" progId="Equation.3">
                  <p:embed/>
                </p:oleObj>
              </mc:Choice>
              <mc:Fallback>
                <p:oleObj name="Equation" r:id="rId23" imgW="228600" imgH="419100" progId="Equation.3">
                  <p:embed/>
                  <p:pic>
                    <p:nvPicPr>
                      <p:cNvPr id="70350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2860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7398" name="Line 38"/>
          <p:cNvSpPr>
            <a:spLocks noChangeShapeType="1"/>
          </p:cNvSpPr>
          <p:nvPr/>
        </p:nvSpPr>
        <p:spPr bwMode="auto">
          <a:xfrm>
            <a:off x="7167563" y="2133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03501" name="Object 1037"/>
          <p:cNvGraphicFramePr>
            <a:graphicFrameLocks noChangeAspect="1"/>
          </p:cNvGraphicFramePr>
          <p:nvPr/>
        </p:nvGraphicFramePr>
        <p:xfrm>
          <a:off x="7543800" y="17526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2" name="Equation" r:id="rId25" imgW="254000" imgH="254000" progId="Equation.3">
                  <p:embed/>
                </p:oleObj>
              </mc:Choice>
              <mc:Fallback>
                <p:oleObj name="Equation" r:id="rId25" imgW="254000" imgH="254000" progId="Equation.3">
                  <p:embed/>
                  <p:pic>
                    <p:nvPicPr>
                      <p:cNvPr id="703501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17526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7400" name="Line 40"/>
          <p:cNvSpPr>
            <a:spLocks noChangeShapeType="1"/>
          </p:cNvSpPr>
          <p:nvPr/>
        </p:nvSpPr>
        <p:spPr bwMode="auto">
          <a:xfrm>
            <a:off x="7162800" y="1524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03502" name="Object 1038"/>
          <p:cNvGraphicFramePr>
            <a:graphicFrameLocks noChangeAspect="1"/>
          </p:cNvGraphicFramePr>
          <p:nvPr/>
        </p:nvGraphicFramePr>
        <p:xfrm>
          <a:off x="7543800" y="11430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3" name="Equation" r:id="rId26" imgW="254000" imgH="254000" progId="Equation.3">
                  <p:embed/>
                </p:oleObj>
              </mc:Choice>
              <mc:Fallback>
                <p:oleObj name="Equation" r:id="rId26" imgW="254000" imgH="254000" progId="Equation.3">
                  <p:embed/>
                  <p:pic>
                    <p:nvPicPr>
                      <p:cNvPr id="703502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11430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7402" name="Line 42"/>
          <p:cNvSpPr>
            <a:spLocks noChangeShapeType="1"/>
          </p:cNvSpPr>
          <p:nvPr/>
        </p:nvSpPr>
        <p:spPr bwMode="auto">
          <a:xfrm>
            <a:off x="7162800" y="914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03503" name="Object 1039"/>
          <p:cNvGraphicFramePr>
            <a:graphicFrameLocks noChangeAspect="1"/>
          </p:cNvGraphicFramePr>
          <p:nvPr/>
        </p:nvGraphicFramePr>
        <p:xfrm>
          <a:off x="7543800" y="533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4" name="Equation" r:id="rId27" imgW="254000" imgH="254000" progId="Equation.3">
                  <p:embed/>
                </p:oleObj>
              </mc:Choice>
              <mc:Fallback>
                <p:oleObj name="Equation" r:id="rId27" imgW="254000" imgH="254000" progId="Equation.3">
                  <p:embed/>
                  <p:pic>
                    <p:nvPicPr>
                      <p:cNvPr id="703503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533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7404" name="Line 44"/>
          <p:cNvSpPr>
            <a:spLocks noChangeShapeType="1"/>
          </p:cNvSpPr>
          <p:nvPr/>
        </p:nvSpPr>
        <p:spPr bwMode="auto">
          <a:xfrm>
            <a:off x="7162800" y="381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7405" name="Line 45"/>
          <p:cNvSpPr>
            <a:spLocks noChangeShapeType="1"/>
          </p:cNvSpPr>
          <p:nvPr/>
        </p:nvSpPr>
        <p:spPr bwMode="auto">
          <a:xfrm flipV="1">
            <a:off x="7162800" y="381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03504" name="Object 1040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5" name="Equation" r:id="rId28" imgW="1612900" imgH="469900" progId="Equation.3">
                  <p:embed/>
                </p:oleObj>
              </mc:Choice>
              <mc:Fallback>
                <p:oleObj name="Equation" r:id="rId28" imgW="1612900" imgH="469900" progId="Equation.3">
                  <p:embed/>
                  <p:pic>
                    <p:nvPicPr>
                      <p:cNvPr id="703504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7407" name="Text Box 47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Time 5</a:t>
            </a:r>
          </a:p>
        </p:txBody>
      </p:sp>
      <p:graphicFrame>
        <p:nvGraphicFramePr>
          <p:cNvPr id="703505" name="Object 1041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6" name="Equation" r:id="rId29" imgW="1701800" imgH="469900" progId="Equation.3">
                  <p:embed/>
                </p:oleObj>
              </mc:Choice>
              <mc:Fallback>
                <p:oleObj name="Equation" r:id="rId29" imgW="1701800" imgH="469900" progId="Equation.3">
                  <p:embed/>
                  <p:pic>
                    <p:nvPicPr>
                      <p:cNvPr id="703505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3506" name="Object 1042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7" name="Equation" r:id="rId31" imgW="1574800" imgH="469900" progId="Equation.3">
                  <p:embed/>
                </p:oleObj>
              </mc:Choice>
              <mc:Fallback>
                <p:oleObj name="Equation" r:id="rId31" imgW="1574800" imgH="469900" progId="Equation.3">
                  <p:embed/>
                  <p:pic>
                    <p:nvPicPr>
                      <p:cNvPr id="703506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7410" name="Oval 50"/>
          <p:cNvSpPr>
            <a:spLocks noChangeArrowheads="1"/>
          </p:cNvSpPr>
          <p:nvPr/>
        </p:nvSpPr>
        <p:spPr bwMode="auto">
          <a:xfrm>
            <a:off x="3657600" y="51816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7411" name="Line 51"/>
          <p:cNvSpPr>
            <a:spLocks noChangeShapeType="1"/>
          </p:cNvSpPr>
          <p:nvPr/>
        </p:nvSpPr>
        <p:spPr bwMode="auto">
          <a:xfrm flipH="1">
            <a:off x="8077200" y="1219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7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The START state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 This state is like initial state of an FA and is represented by </a:t>
            </a:r>
          </a:p>
          <a:p>
            <a:pPr algn="just"/>
            <a:r>
              <a:rPr lang="en-US" dirty="0" smtClean="0"/>
              <a:t>An ACCEPT state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 This state is like a final state of an FA and is expressed by</a:t>
            </a:r>
          </a:p>
          <a:p>
            <a:pPr algn="just"/>
            <a:r>
              <a:rPr lang="en-US" dirty="0" smtClean="0"/>
              <a:t>A REJECT state 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This state is like dead-end non final state and is expressed by </a:t>
            </a:r>
          </a:p>
          <a:p>
            <a:pPr algn="just"/>
            <a:r>
              <a:rPr lang="en-US" dirty="0" smtClean="0"/>
              <a:t>A READ state 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This state is to read an input letter and lead to some other state. The READ state is expressed by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70804" y="2138988"/>
            <a:ext cx="1844396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3048000"/>
            <a:ext cx="1828800" cy="771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4114800"/>
            <a:ext cx="1844396" cy="628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5181600"/>
            <a:ext cx="18288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6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E86F9-E346-4589-AFC9-6B702D2A3817}" type="slidenum">
              <a:rPr lang="en-US"/>
              <a:pPr/>
              <a:t>30</a:t>
            </a:fld>
            <a:endParaRPr lang="en-US"/>
          </a:p>
        </p:txBody>
      </p:sp>
      <p:sp>
        <p:nvSpPr>
          <p:cNvPr id="528386" name="Oval 2"/>
          <p:cNvSpPr>
            <a:spLocks noChangeArrowheads="1"/>
          </p:cNvSpPr>
          <p:nvPr/>
        </p:nvSpPr>
        <p:spPr bwMode="auto">
          <a:xfrm>
            <a:off x="3195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8387" name="Line 3"/>
          <p:cNvSpPr>
            <a:spLocks noChangeShapeType="1"/>
          </p:cNvSpPr>
          <p:nvPr/>
        </p:nvSpPr>
        <p:spPr bwMode="auto">
          <a:xfrm>
            <a:off x="12144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8388" name="Line 4"/>
          <p:cNvSpPr>
            <a:spLocks noChangeShapeType="1"/>
          </p:cNvSpPr>
          <p:nvPr/>
        </p:nvSpPr>
        <p:spPr bwMode="auto">
          <a:xfrm>
            <a:off x="63960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8389" name="Line 5"/>
          <p:cNvSpPr>
            <a:spLocks noChangeShapeType="1"/>
          </p:cNvSpPr>
          <p:nvPr/>
        </p:nvSpPr>
        <p:spPr bwMode="auto">
          <a:xfrm>
            <a:off x="38052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8390" name="Freeform 6"/>
          <p:cNvSpPr>
            <a:spLocks/>
          </p:cNvSpPr>
          <p:nvPr/>
        </p:nvSpPr>
        <p:spPr bwMode="auto">
          <a:xfrm>
            <a:off x="2967038" y="4572000"/>
            <a:ext cx="977900" cy="1066800"/>
          </a:xfrm>
          <a:custGeom>
            <a:avLst/>
            <a:gdLst/>
            <a:ahLst/>
            <a:cxnLst>
              <a:cxn ang="0">
                <a:pos x="208" y="528"/>
              </a:cxn>
              <a:cxn ang="0">
                <a:pos x="16" y="144"/>
              </a:cxn>
              <a:cxn ang="0">
                <a:pos x="304" y="0"/>
              </a:cxn>
              <a:cxn ang="0">
                <a:pos x="592" y="144"/>
              </a:cxn>
              <a:cxn ang="0">
                <a:pos x="448" y="528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8391" name="Freeform 7"/>
          <p:cNvSpPr>
            <a:spLocks/>
          </p:cNvSpPr>
          <p:nvPr/>
        </p:nvSpPr>
        <p:spPr bwMode="auto">
          <a:xfrm>
            <a:off x="5557838" y="4572000"/>
            <a:ext cx="977900" cy="1066800"/>
          </a:xfrm>
          <a:custGeom>
            <a:avLst/>
            <a:gdLst/>
            <a:ahLst/>
            <a:cxnLst>
              <a:cxn ang="0">
                <a:pos x="208" y="528"/>
              </a:cxn>
              <a:cxn ang="0">
                <a:pos x="16" y="144"/>
              </a:cxn>
              <a:cxn ang="0">
                <a:pos x="304" y="0"/>
              </a:cxn>
              <a:cxn ang="0">
                <a:pos x="592" y="144"/>
              </a:cxn>
              <a:cxn ang="0">
                <a:pos x="448" y="528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8392" name="Line 8"/>
          <p:cNvSpPr>
            <a:spLocks noChangeShapeType="1"/>
          </p:cNvSpPr>
          <p:nvPr/>
        </p:nvSpPr>
        <p:spPr bwMode="auto">
          <a:xfrm>
            <a:off x="-4763" y="5867400"/>
            <a:ext cx="4572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8393" name="Text Box 9"/>
          <p:cNvSpPr txBox="1">
            <a:spLocks noChangeArrowheads="1"/>
          </p:cNvSpPr>
          <p:nvPr/>
        </p:nvSpPr>
        <p:spPr bwMode="auto">
          <a:xfrm>
            <a:off x="1960563" y="5221288"/>
            <a:ext cx="184150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528394" name="Oval 10"/>
          <p:cNvSpPr>
            <a:spLocks noChangeArrowheads="1"/>
          </p:cNvSpPr>
          <p:nvPr/>
        </p:nvSpPr>
        <p:spPr bwMode="auto">
          <a:xfrm>
            <a:off x="528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8395" name="Oval 11"/>
          <p:cNvSpPr>
            <a:spLocks noChangeArrowheads="1"/>
          </p:cNvSpPr>
          <p:nvPr/>
        </p:nvSpPr>
        <p:spPr bwMode="auto">
          <a:xfrm>
            <a:off x="4524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8396" name="Oval 12"/>
          <p:cNvSpPr>
            <a:spLocks noChangeArrowheads="1"/>
          </p:cNvSpPr>
          <p:nvPr/>
        </p:nvSpPr>
        <p:spPr bwMode="auto">
          <a:xfrm>
            <a:off x="5786438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8397" name="Oval 13"/>
          <p:cNvSpPr>
            <a:spLocks noChangeArrowheads="1"/>
          </p:cNvSpPr>
          <p:nvPr/>
        </p:nvSpPr>
        <p:spPr bwMode="auto">
          <a:xfrm>
            <a:off x="84534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8398" name="Oval 14"/>
          <p:cNvSpPr>
            <a:spLocks noChangeArrowheads="1"/>
          </p:cNvSpPr>
          <p:nvPr/>
        </p:nvSpPr>
        <p:spPr bwMode="auto">
          <a:xfrm>
            <a:off x="83772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04512" name="Object 1024"/>
          <p:cNvGraphicFramePr>
            <a:graphicFrameLocks noChangeAspect="1"/>
          </p:cNvGraphicFramePr>
          <p:nvPr/>
        </p:nvGraphicFramePr>
        <p:xfrm>
          <a:off x="2667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name="Equation" r:id="rId3" imgW="1612900" imgH="469900" progId="Equation.3">
                  <p:embed/>
                </p:oleObj>
              </mc:Choice>
              <mc:Fallback>
                <p:oleObj name="Equation" r:id="rId3" imgW="1612900" imgH="469900" progId="Equation.3">
                  <p:embed/>
                  <p:pic>
                    <p:nvPicPr>
                      <p:cNvPr id="704512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4513" name="Object 1025"/>
          <p:cNvGraphicFramePr>
            <a:graphicFrameLocks noChangeAspect="1"/>
          </p:cNvGraphicFramePr>
          <p:nvPr/>
        </p:nvGraphicFramePr>
        <p:xfrm>
          <a:off x="3886200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704513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4514" name="Object 1026"/>
          <p:cNvGraphicFramePr>
            <a:graphicFrameLocks noChangeAspect="1"/>
          </p:cNvGraphicFramePr>
          <p:nvPr/>
        </p:nvGraphicFramePr>
        <p:xfrm>
          <a:off x="609600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Equation" r:id="rId7" imgW="444500" imgH="469900" progId="Equation.3">
                  <p:embed/>
                </p:oleObj>
              </mc:Choice>
              <mc:Fallback>
                <p:oleObj name="Equation" r:id="rId7" imgW="444500" imgH="469900" progId="Equation.3">
                  <p:embed/>
                  <p:pic>
                    <p:nvPicPr>
                      <p:cNvPr id="704514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4515" name="Object 1027"/>
          <p:cNvGraphicFramePr>
            <a:graphicFrameLocks noChangeAspect="1"/>
          </p:cNvGraphicFramePr>
          <p:nvPr/>
        </p:nvGraphicFramePr>
        <p:xfrm>
          <a:off x="3308350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Equation" r:id="rId9" imgW="381000" imgH="457200" progId="Equation.3">
                  <p:embed/>
                </p:oleObj>
              </mc:Choice>
              <mc:Fallback>
                <p:oleObj name="Equation" r:id="rId9" imgW="381000" imgH="457200" progId="Equation.3">
                  <p:embed/>
                  <p:pic>
                    <p:nvPicPr>
                      <p:cNvPr id="704515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4516" name="Object 1028"/>
          <p:cNvGraphicFramePr>
            <a:graphicFrameLocks noChangeAspect="1"/>
          </p:cNvGraphicFramePr>
          <p:nvPr/>
        </p:nvGraphicFramePr>
        <p:xfrm>
          <a:off x="5842000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Equation" r:id="rId11" imgW="431800" imgH="457200" progId="Equation.3">
                  <p:embed/>
                </p:oleObj>
              </mc:Choice>
              <mc:Fallback>
                <p:oleObj name="Equation" r:id="rId11" imgW="431800" imgH="457200" progId="Equation.3">
                  <p:embed/>
                  <p:pic>
                    <p:nvPicPr>
                      <p:cNvPr id="704516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4517" name="Object 1029"/>
          <p:cNvGraphicFramePr>
            <a:graphicFrameLocks noChangeAspect="1"/>
          </p:cNvGraphicFramePr>
          <p:nvPr/>
        </p:nvGraphicFramePr>
        <p:xfrm>
          <a:off x="8515350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704517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5350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8405" name="Rectangle 21"/>
          <p:cNvSpPr>
            <a:spLocks noChangeArrowheads="1"/>
          </p:cNvSpPr>
          <p:nvPr/>
        </p:nvSpPr>
        <p:spPr bwMode="auto">
          <a:xfrm>
            <a:off x="604838" y="13716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8406" name="Line 22"/>
          <p:cNvSpPr>
            <a:spLocks noChangeShapeType="1"/>
          </p:cNvSpPr>
          <p:nvPr/>
        </p:nvSpPr>
        <p:spPr bwMode="auto">
          <a:xfrm>
            <a:off x="12906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8407" name="Line 23"/>
          <p:cNvSpPr>
            <a:spLocks noChangeShapeType="1"/>
          </p:cNvSpPr>
          <p:nvPr/>
        </p:nvSpPr>
        <p:spPr bwMode="auto">
          <a:xfrm>
            <a:off x="19764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8408" name="Line 24"/>
          <p:cNvSpPr>
            <a:spLocks noChangeShapeType="1"/>
          </p:cNvSpPr>
          <p:nvPr/>
        </p:nvSpPr>
        <p:spPr bwMode="auto">
          <a:xfrm>
            <a:off x="26622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8409" name="Line 25"/>
          <p:cNvSpPr>
            <a:spLocks noChangeShapeType="1"/>
          </p:cNvSpPr>
          <p:nvPr/>
        </p:nvSpPr>
        <p:spPr bwMode="auto">
          <a:xfrm>
            <a:off x="33480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8410" name="Line 26"/>
          <p:cNvSpPr>
            <a:spLocks noChangeShapeType="1"/>
          </p:cNvSpPr>
          <p:nvPr/>
        </p:nvSpPr>
        <p:spPr bwMode="auto">
          <a:xfrm>
            <a:off x="40338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8411" name="Text Box 27"/>
          <p:cNvSpPr txBox="1">
            <a:spLocks noChangeArrowheads="1"/>
          </p:cNvSpPr>
          <p:nvPr/>
        </p:nvSpPr>
        <p:spPr bwMode="auto">
          <a:xfrm>
            <a:off x="452438" y="685800"/>
            <a:ext cx="1239837" cy="6588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</a:p>
        </p:txBody>
      </p:sp>
      <p:graphicFrame>
        <p:nvGraphicFramePr>
          <p:cNvPr id="704518" name="Object 1030"/>
          <p:cNvGraphicFramePr>
            <a:graphicFrameLocks noChangeAspect="1"/>
          </p:cNvGraphicFramePr>
          <p:nvPr/>
        </p:nvGraphicFramePr>
        <p:xfrm>
          <a:off x="8334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name="Equation" r:id="rId15" imgW="254000" imgH="254000" progId="Equation.3">
                  <p:embed/>
                </p:oleObj>
              </mc:Choice>
              <mc:Fallback>
                <p:oleObj name="Equation" r:id="rId15" imgW="254000" imgH="254000" progId="Equation.3">
                  <p:embed/>
                  <p:pic>
                    <p:nvPicPr>
                      <p:cNvPr id="704518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4519" name="Object 1031"/>
          <p:cNvGraphicFramePr>
            <a:graphicFrameLocks noChangeAspect="1"/>
          </p:cNvGraphicFramePr>
          <p:nvPr/>
        </p:nvGraphicFramePr>
        <p:xfrm>
          <a:off x="15192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704519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4520" name="Object 1032"/>
          <p:cNvGraphicFramePr>
            <a:graphicFrameLocks noChangeAspect="1"/>
          </p:cNvGraphicFramePr>
          <p:nvPr/>
        </p:nvGraphicFramePr>
        <p:xfrm>
          <a:off x="22050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70452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4521" name="Object 1033"/>
          <p:cNvGraphicFramePr>
            <a:graphicFrameLocks noChangeAspect="1"/>
          </p:cNvGraphicFramePr>
          <p:nvPr/>
        </p:nvGraphicFramePr>
        <p:xfrm>
          <a:off x="28908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name="Equation" r:id="rId19" imgW="254000" imgH="355600" progId="Equation.3">
                  <p:embed/>
                </p:oleObj>
              </mc:Choice>
              <mc:Fallback>
                <p:oleObj name="Equation" r:id="rId19" imgW="254000" imgH="355600" progId="Equation.3">
                  <p:embed/>
                  <p:pic>
                    <p:nvPicPr>
                      <p:cNvPr id="704521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4522" name="Object 1034"/>
          <p:cNvGraphicFramePr>
            <a:graphicFrameLocks noChangeAspect="1"/>
          </p:cNvGraphicFramePr>
          <p:nvPr/>
        </p:nvGraphicFramePr>
        <p:xfrm>
          <a:off x="35766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704522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4523" name="Object 1035"/>
          <p:cNvGraphicFramePr>
            <a:graphicFrameLocks noChangeAspect="1"/>
          </p:cNvGraphicFramePr>
          <p:nvPr/>
        </p:nvGraphicFramePr>
        <p:xfrm>
          <a:off x="42624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704523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8418" name="Line 34"/>
          <p:cNvSpPr>
            <a:spLocks noChangeShapeType="1"/>
          </p:cNvSpPr>
          <p:nvPr/>
        </p:nvSpPr>
        <p:spPr bwMode="auto">
          <a:xfrm flipV="1">
            <a:off x="36576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8419" name="Rectangle 35"/>
          <p:cNvSpPr>
            <a:spLocks noChangeArrowheads="1"/>
          </p:cNvSpPr>
          <p:nvPr/>
        </p:nvSpPr>
        <p:spPr bwMode="auto">
          <a:xfrm>
            <a:off x="7391400" y="762000"/>
            <a:ext cx="9144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04524" name="Object 1036"/>
          <p:cNvGraphicFramePr>
            <a:graphicFrameLocks noChangeAspect="1"/>
          </p:cNvGraphicFramePr>
          <p:nvPr/>
        </p:nvGraphicFramePr>
        <p:xfrm>
          <a:off x="7772400" y="2133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4" name="Equation" r:id="rId23" imgW="228600" imgH="419100" progId="Equation.3">
                  <p:embed/>
                </p:oleObj>
              </mc:Choice>
              <mc:Fallback>
                <p:oleObj name="Equation" r:id="rId23" imgW="228600" imgH="419100" progId="Equation.3">
                  <p:embed/>
                  <p:pic>
                    <p:nvPicPr>
                      <p:cNvPr id="704524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1336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8421" name="Line 37"/>
          <p:cNvSpPr>
            <a:spLocks noChangeShapeType="1"/>
          </p:cNvSpPr>
          <p:nvPr/>
        </p:nvSpPr>
        <p:spPr bwMode="auto">
          <a:xfrm>
            <a:off x="7396163" y="1981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04525" name="Object 1037"/>
          <p:cNvGraphicFramePr>
            <a:graphicFrameLocks noChangeAspect="1"/>
          </p:cNvGraphicFramePr>
          <p:nvPr/>
        </p:nvGraphicFramePr>
        <p:xfrm>
          <a:off x="7772400" y="16002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5" name="Equation" r:id="rId25" imgW="254000" imgH="254000" progId="Equation.3">
                  <p:embed/>
                </p:oleObj>
              </mc:Choice>
              <mc:Fallback>
                <p:oleObj name="Equation" r:id="rId25" imgW="254000" imgH="254000" progId="Equation.3">
                  <p:embed/>
                  <p:pic>
                    <p:nvPicPr>
                      <p:cNvPr id="704525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6002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8423" name="Text Box 39"/>
          <p:cNvSpPr txBox="1">
            <a:spLocks noChangeArrowheads="1"/>
          </p:cNvSpPr>
          <p:nvPr/>
        </p:nvSpPr>
        <p:spPr bwMode="auto">
          <a:xfrm>
            <a:off x="7162800" y="28956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</p:txBody>
      </p:sp>
      <p:graphicFrame>
        <p:nvGraphicFramePr>
          <p:cNvPr id="704526" name="Object 1038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6" name="Equation" r:id="rId26" imgW="1612900" imgH="469900" progId="Equation.3">
                  <p:embed/>
                </p:oleObj>
              </mc:Choice>
              <mc:Fallback>
                <p:oleObj name="Equation" r:id="rId26" imgW="1612900" imgH="469900" progId="Equation.3">
                  <p:embed/>
                  <p:pic>
                    <p:nvPicPr>
                      <p:cNvPr id="704526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8425" name="Text Box 41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Time 6</a:t>
            </a:r>
          </a:p>
        </p:txBody>
      </p:sp>
      <p:graphicFrame>
        <p:nvGraphicFramePr>
          <p:cNvPr id="704527" name="Object 1039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7" name="Equation" r:id="rId27" imgW="1701800" imgH="469900" progId="Equation.3">
                  <p:embed/>
                </p:oleObj>
              </mc:Choice>
              <mc:Fallback>
                <p:oleObj name="Equation" r:id="rId27" imgW="1701800" imgH="469900" progId="Equation.3">
                  <p:embed/>
                  <p:pic>
                    <p:nvPicPr>
                      <p:cNvPr id="704527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4528" name="Object 1040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8" name="Equation" r:id="rId29" imgW="1574800" imgH="469900" progId="Equation.3">
                  <p:embed/>
                </p:oleObj>
              </mc:Choice>
              <mc:Fallback>
                <p:oleObj name="Equation" r:id="rId29" imgW="1574800" imgH="469900" progId="Equation.3">
                  <p:embed/>
                  <p:pic>
                    <p:nvPicPr>
                      <p:cNvPr id="704528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8428" name="Oval 44"/>
          <p:cNvSpPr>
            <a:spLocks noChangeArrowheads="1"/>
          </p:cNvSpPr>
          <p:nvPr/>
        </p:nvSpPr>
        <p:spPr bwMode="auto">
          <a:xfrm>
            <a:off x="5105400" y="39624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8429" name="Line 45"/>
          <p:cNvSpPr>
            <a:spLocks noChangeShapeType="1"/>
          </p:cNvSpPr>
          <p:nvPr/>
        </p:nvSpPr>
        <p:spPr bwMode="auto">
          <a:xfrm>
            <a:off x="7391400" y="1371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04529" name="Object 1041"/>
          <p:cNvGraphicFramePr>
            <a:graphicFrameLocks noChangeAspect="1"/>
          </p:cNvGraphicFramePr>
          <p:nvPr/>
        </p:nvGraphicFramePr>
        <p:xfrm>
          <a:off x="7772400" y="9906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9" name="Equation" r:id="rId31" imgW="254000" imgH="254000" progId="Equation.3">
                  <p:embed/>
                </p:oleObj>
              </mc:Choice>
              <mc:Fallback>
                <p:oleObj name="Equation" r:id="rId31" imgW="254000" imgH="254000" progId="Equation.3">
                  <p:embed/>
                  <p:pic>
                    <p:nvPicPr>
                      <p:cNvPr id="704529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9906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8431" name="Line 47"/>
          <p:cNvSpPr>
            <a:spLocks noChangeShapeType="1"/>
          </p:cNvSpPr>
          <p:nvPr/>
        </p:nvSpPr>
        <p:spPr bwMode="auto">
          <a:xfrm>
            <a:off x="7391400" y="7620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8432" name="Line 48"/>
          <p:cNvSpPr>
            <a:spLocks noChangeShapeType="1"/>
          </p:cNvSpPr>
          <p:nvPr/>
        </p:nvSpPr>
        <p:spPr bwMode="auto">
          <a:xfrm flipH="1">
            <a:off x="7391400" y="7620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8433" name="Line 49"/>
          <p:cNvSpPr>
            <a:spLocks noChangeShapeType="1"/>
          </p:cNvSpPr>
          <p:nvPr/>
        </p:nvSpPr>
        <p:spPr bwMode="auto">
          <a:xfrm flipH="1">
            <a:off x="8305800" y="167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5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A929-6109-471D-8C50-E11FC985FD43}" type="slidenum">
              <a:rPr lang="en-US"/>
              <a:pPr/>
              <a:t>31</a:t>
            </a:fld>
            <a:endParaRPr lang="en-US"/>
          </a:p>
        </p:txBody>
      </p:sp>
      <p:sp>
        <p:nvSpPr>
          <p:cNvPr id="529410" name="Oval 2"/>
          <p:cNvSpPr>
            <a:spLocks noChangeArrowheads="1"/>
          </p:cNvSpPr>
          <p:nvPr/>
        </p:nvSpPr>
        <p:spPr bwMode="auto">
          <a:xfrm>
            <a:off x="3195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9411" name="Line 3"/>
          <p:cNvSpPr>
            <a:spLocks noChangeShapeType="1"/>
          </p:cNvSpPr>
          <p:nvPr/>
        </p:nvSpPr>
        <p:spPr bwMode="auto">
          <a:xfrm>
            <a:off x="12144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9412" name="Line 4"/>
          <p:cNvSpPr>
            <a:spLocks noChangeShapeType="1"/>
          </p:cNvSpPr>
          <p:nvPr/>
        </p:nvSpPr>
        <p:spPr bwMode="auto">
          <a:xfrm>
            <a:off x="63960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9413" name="Line 5"/>
          <p:cNvSpPr>
            <a:spLocks noChangeShapeType="1"/>
          </p:cNvSpPr>
          <p:nvPr/>
        </p:nvSpPr>
        <p:spPr bwMode="auto">
          <a:xfrm>
            <a:off x="38052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9414" name="Freeform 6"/>
          <p:cNvSpPr>
            <a:spLocks/>
          </p:cNvSpPr>
          <p:nvPr/>
        </p:nvSpPr>
        <p:spPr bwMode="auto">
          <a:xfrm>
            <a:off x="2967038" y="4572000"/>
            <a:ext cx="977900" cy="1066800"/>
          </a:xfrm>
          <a:custGeom>
            <a:avLst/>
            <a:gdLst/>
            <a:ahLst/>
            <a:cxnLst>
              <a:cxn ang="0">
                <a:pos x="208" y="528"/>
              </a:cxn>
              <a:cxn ang="0">
                <a:pos x="16" y="144"/>
              </a:cxn>
              <a:cxn ang="0">
                <a:pos x="304" y="0"/>
              </a:cxn>
              <a:cxn ang="0">
                <a:pos x="592" y="144"/>
              </a:cxn>
              <a:cxn ang="0">
                <a:pos x="448" y="528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9415" name="Freeform 7"/>
          <p:cNvSpPr>
            <a:spLocks/>
          </p:cNvSpPr>
          <p:nvPr/>
        </p:nvSpPr>
        <p:spPr bwMode="auto">
          <a:xfrm>
            <a:off x="5557838" y="4572000"/>
            <a:ext cx="977900" cy="1066800"/>
          </a:xfrm>
          <a:custGeom>
            <a:avLst/>
            <a:gdLst/>
            <a:ahLst/>
            <a:cxnLst>
              <a:cxn ang="0">
                <a:pos x="208" y="528"/>
              </a:cxn>
              <a:cxn ang="0">
                <a:pos x="16" y="144"/>
              </a:cxn>
              <a:cxn ang="0">
                <a:pos x="304" y="0"/>
              </a:cxn>
              <a:cxn ang="0">
                <a:pos x="592" y="144"/>
              </a:cxn>
              <a:cxn ang="0">
                <a:pos x="448" y="528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9416" name="Line 8"/>
          <p:cNvSpPr>
            <a:spLocks noChangeShapeType="1"/>
          </p:cNvSpPr>
          <p:nvPr/>
        </p:nvSpPr>
        <p:spPr bwMode="auto">
          <a:xfrm>
            <a:off x="-4763" y="5867400"/>
            <a:ext cx="4572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9417" name="Text Box 9"/>
          <p:cNvSpPr txBox="1">
            <a:spLocks noChangeArrowheads="1"/>
          </p:cNvSpPr>
          <p:nvPr/>
        </p:nvSpPr>
        <p:spPr bwMode="auto">
          <a:xfrm>
            <a:off x="1960563" y="5221288"/>
            <a:ext cx="184150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529418" name="Oval 10"/>
          <p:cNvSpPr>
            <a:spLocks noChangeArrowheads="1"/>
          </p:cNvSpPr>
          <p:nvPr/>
        </p:nvSpPr>
        <p:spPr bwMode="auto">
          <a:xfrm>
            <a:off x="528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9419" name="Oval 11"/>
          <p:cNvSpPr>
            <a:spLocks noChangeArrowheads="1"/>
          </p:cNvSpPr>
          <p:nvPr/>
        </p:nvSpPr>
        <p:spPr bwMode="auto">
          <a:xfrm>
            <a:off x="4524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9420" name="Oval 12"/>
          <p:cNvSpPr>
            <a:spLocks noChangeArrowheads="1"/>
          </p:cNvSpPr>
          <p:nvPr/>
        </p:nvSpPr>
        <p:spPr bwMode="auto">
          <a:xfrm>
            <a:off x="5786438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9421" name="Oval 13"/>
          <p:cNvSpPr>
            <a:spLocks noChangeArrowheads="1"/>
          </p:cNvSpPr>
          <p:nvPr/>
        </p:nvSpPr>
        <p:spPr bwMode="auto">
          <a:xfrm>
            <a:off x="84534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9422" name="Oval 14"/>
          <p:cNvSpPr>
            <a:spLocks noChangeArrowheads="1"/>
          </p:cNvSpPr>
          <p:nvPr/>
        </p:nvSpPr>
        <p:spPr bwMode="auto">
          <a:xfrm>
            <a:off x="83772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05536" name="Object 0"/>
          <p:cNvGraphicFramePr>
            <a:graphicFrameLocks noChangeAspect="1"/>
          </p:cNvGraphicFramePr>
          <p:nvPr/>
        </p:nvGraphicFramePr>
        <p:xfrm>
          <a:off x="2667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Equation" r:id="rId3" imgW="1612900" imgH="469900" progId="Equation.3">
                  <p:embed/>
                </p:oleObj>
              </mc:Choice>
              <mc:Fallback>
                <p:oleObj name="Equation" r:id="rId3" imgW="1612900" imgH="469900" progId="Equation.3">
                  <p:embed/>
                  <p:pic>
                    <p:nvPicPr>
                      <p:cNvPr id="705536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5537" name="Object 1"/>
          <p:cNvGraphicFramePr>
            <a:graphicFrameLocks noChangeAspect="1"/>
          </p:cNvGraphicFramePr>
          <p:nvPr/>
        </p:nvGraphicFramePr>
        <p:xfrm>
          <a:off x="3886200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70553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5538" name="Object 2"/>
          <p:cNvGraphicFramePr>
            <a:graphicFrameLocks noChangeAspect="1"/>
          </p:cNvGraphicFramePr>
          <p:nvPr/>
        </p:nvGraphicFramePr>
        <p:xfrm>
          <a:off x="609600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Equation" r:id="rId7" imgW="444500" imgH="469900" progId="Equation.3">
                  <p:embed/>
                </p:oleObj>
              </mc:Choice>
              <mc:Fallback>
                <p:oleObj name="Equation" r:id="rId7" imgW="444500" imgH="469900" progId="Equation.3">
                  <p:embed/>
                  <p:pic>
                    <p:nvPicPr>
                      <p:cNvPr id="70553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5539" name="Object 3"/>
          <p:cNvGraphicFramePr>
            <a:graphicFrameLocks noChangeAspect="1"/>
          </p:cNvGraphicFramePr>
          <p:nvPr/>
        </p:nvGraphicFramePr>
        <p:xfrm>
          <a:off x="3308350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Equation" r:id="rId9" imgW="381000" imgH="457200" progId="Equation.3">
                  <p:embed/>
                </p:oleObj>
              </mc:Choice>
              <mc:Fallback>
                <p:oleObj name="Equation" r:id="rId9" imgW="381000" imgH="457200" progId="Equation.3">
                  <p:embed/>
                  <p:pic>
                    <p:nvPicPr>
                      <p:cNvPr id="7055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5540" name="Object 4"/>
          <p:cNvGraphicFramePr>
            <a:graphicFrameLocks noChangeAspect="1"/>
          </p:cNvGraphicFramePr>
          <p:nvPr/>
        </p:nvGraphicFramePr>
        <p:xfrm>
          <a:off x="5842000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Equation" r:id="rId11" imgW="431800" imgH="457200" progId="Equation.3">
                  <p:embed/>
                </p:oleObj>
              </mc:Choice>
              <mc:Fallback>
                <p:oleObj name="Equation" r:id="rId11" imgW="431800" imgH="457200" progId="Equation.3">
                  <p:embed/>
                  <p:pic>
                    <p:nvPicPr>
                      <p:cNvPr id="7055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5541" name="Object 5"/>
          <p:cNvGraphicFramePr>
            <a:graphicFrameLocks noChangeAspect="1"/>
          </p:cNvGraphicFramePr>
          <p:nvPr/>
        </p:nvGraphicFramePr>
        <p:xfrm>
          <a:off x="8515350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7055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5350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9429" name="Rectangle 21"/>
          <p:cNvSpPr>
            <a:spLocks noChangeArrowheads="1"/>
          </p:cNvSpPr>
          <p:nvPr/>
        </p:nvSpPr>
        <p:spPr bwMode="auto">
          <a:xfrm>
            <a:off x="604838" y="13716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9430" name="Line 22"/>
          <p:cNvSpPr>
            <a:spLocks noChangeShapeType="1"/>
          </p:cNvSpPr>
          <p:nvPr/>
        </p:nvSpPr>
        <p:spPr bwMode="auto">
          <a:xfrm>
            <a:off x="12906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9431" name="Line 23"/>
          <p:cNvSpPr>
            <a:spLocks noChangeShapeType="1"/>
          </p:cNvSpPr>
          <p:nvPr/>
        </p:nvSpPr>
        <p:spPr bwMode="auto">
          <a:xfrm>
            <a:off x="19764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9432" name="Line 24"/>
          <p:cNvSpPr>
            <a:spLocks noChangeShapeType="1"/>
          </p:cNvSpPr>
          <p:nvPr/>
        </p:nvSpPr>
        <p:spPr bwMode="auto">
          <a:xfrm>
            <a:off x="26622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9433" name="Line 25"/>
          <p:cNvSpPr>
            <a:spLocks noChangeShapeType="1"/>
          </p:cNvSpPr>
          <p:nvPr/>
        </p:nvSpPr>
        <p:spPr bwMode="auto">
          <a:xfrm>
            <a:off x="33480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9434" name="Line 26"/>
          <p:cNvSpPr>
            <a:spLocks noChangeShapeType="1"/>
          </p:cNvSpPr>
          <p:nvPr/>
        </p:nvSpPr>
        <p:spPr bwMode="auto">
          <a:xfrm>
            <a:off x="40338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9435" name="Text Box 27"/>
          <p:cNvSpPr txBox="1">
            <a:spLocks noChangeArrowheads="1"/>
          </p:cNvSpPr>
          <p:nvPr/>
        </p:nvSpPr>
        <p:spPr bwMode="auto">
          <a:xfrm>
            <a:off x="452438" y="685800"/>
            <a:ext cx="1239837" cy="6588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</a:p>
        </p:txBody>
      </p:sp>
      <p:graphicFrame>
        <p:nvGraphicFramePr>
          <p:cNvPr id="705542" name="Object 6"/>
          <p:cNvGraphicFramePr>
            <a:graphicFrameLocks noChangeAspect="1"/>
          </p:cNvGraphicFramePr>
          <p:nvPr/>
        </p:nvGraphicFramePr>
        <p:xfrm>
          <a:off x="8334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" name="Equation" r:id="rId15" imgW="254000" imgH="254000" progId="Equation.3">
                  <p:embed/>
                </p:oleObj>
              </mc:Choice>
              <mc:Fallback>
                <p:oleObj name="Equation" r:id="rId15" imgW="254000" imgH="254000" progId="Equation.3">
                  <p:embed/>
                  <p:pic>
                    <p:nvPicPr>
                      <p:cNvPr id="7055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5543" name="Object 7"/>
          <p:cNvGraphicFramePr>
            <a:graphicFrameLocks noChangeAspect="1"/>
          </p:cNvGraphicFramePr>
          <p:nvPr/>
        </p:nvGraphicFramePr>
        <p:xfrm>
          <a:off x="15192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7055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5544" name="Object 8"/>
          <p:cNvGraphicFramePr>
            <a:graphicFrameLocks noChangeAspect="1"/>
          </p:cNvGraphicFramePr>
          <p:nvPr/>
        </p:nvGraphicFramePr>
        <p:xfrm>
          <a:off x="22050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3"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7055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5545" name="Object 9"/>
          <p:cNvGraphicFramePr>
            <a:graphicFrameLocks noChangeAspect="1"/>
          </p:cNvGraphicFramePr>
          <p:nvPr/>
        </p:nvGraphicFramePr>
        <p:xfrm>
          <a:off x="28908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4" name="Equation" r:id="rId19" imgW="254000" imgH="355600" progId="Equation.3">
                  <p:embed/>
                </p:oleObj>
              </mc:Choice>
              <mc:Fallback>
                <p:oleObj name="Equation" r:id="rId19" imgW="254000" imgH="355600" progId="Equation.3">
                  <p:embed/>
                  <p:pic>
                    <p:nvPicPr>
                      <p:cNvPr id="70554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5546" name="Object 10"/>
          <p:cNvGraphicFramePr>
            <a:graphicFrameLocks noChangeAspect="1"/>
          </p:cNvGraphicFramePr>
          <p:nvPr/>
        </p:nvGraphicFramePr>
        <p:xfrm>
          <a:off x="35766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5"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70554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5547" name="Object 11"/>
          <p:cNvGraphicFramePr>
            <a:graphicFrameLocks noChangeAspect="1"/>
          </p:cNvGraphicFramePr>
          <p:nvPr/>
        </p:nvGraphicFramePr>
        <p:xfrm>
          <a:off x="42624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6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70554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9442" name="Line 34"/>
          <p:cNvSpPr>
            <a:spLocks noChangeShapeType="1"/>
          </p:cNvSpPr>
          <p:nvPr/>
        </p:nvSpPr>
        <p:spPr bwMode="auto">
          <a:xfrm flipV="1">
            <a:off x="43434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9443" name="Rectangle 35"/>
          <p:cNvSpPr>
            <a:spLocks noChangeArrowheads="1"/>
          </p:cNvSpPr>
          <p:nvPr/>
        </p:nvSpPr>
        <p:spPr bwMode="auto">
          <a:xfrm>
            <a:off x="7391400" y="1371600"/>
            <a:ext cx="9144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05548" name="Object 12"/>
          <p:cNvGraphicFramePr>
            <a:graphicFrameLocks noChangeAspect="1"/>
          </p:cNvGraphicFramePr>
          <p:nvPr/>
        </p:nvGraphicFramePr>
        <p:xfrm>
          <a:off x="7772400" y="2133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7" name="Equation" r:id="rId23" imgW="228600" imgH="419100" progId="Equation.3">
                  <p:embed/>
                </p:oleObj>
              </mc:Choice>
              <mc:Fallback>
                <p:oleObj name="Equation" r:id="rId23" imgW="228600" imgH="419100" progId="Equation.3">
                  <p:embed/>
                  <p:pic>
                    <p:nvPicPr>
                      <p:cNvPr id="70554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1336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9445" name="Text Box 37"/>
          <p:cNvSpPr txBox="1">
            <a:spLocks noChangeArrowheads="1"/>
          </p:cNvSpPr>
          <p:nvPr/>
        </p:nvSpPr>
        <p:spPr bwMode="auto">
          <a:xfrm>
            <a:off x="7239000" y="27432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</p:txBody>
      </p:sp>
      <p:graphicFrame>
        <p:nvGraphicFramePr>
          <p:cNvPr id="705549" name="Object 13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8" name="Equation" r:id="rId25" imgW="1612900" imgH="469900" progId="Equation.3">
                  <p:embed/>
                </p:oleObj>
              </mc:Choice>
              <mc:Fallback>
                <p:oleObj name="Equation" r:id="rId25" imgW="1612900" imgH="469900" progId="Equation.3">
                  <p:embed/>
                  <p:pic>
                    <p:nvPicPr>
                      <p:cNvPr id="70554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9447" name="Text Box 39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Time 7</a:t>
            </a:r>
          </a:p>
        </p:txBody>
      </p:sp>
      <p:graphicFrame>
        <p:nvGraphicFramePr>
          <p:cNvPr id="705550" name="Object 14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9" name="Equation" r:id="rId26" imgW="1701800" imgH="469900" progId="Equation.3">
                  <p:embed/>
                </p:oleObj>
              </mc:Choice>
              <mc:Fallback>
                <p:oleObj name="Equation" r:id="rId26" imgW="1701800" imgH="469900" progId="Equation.3">
                  <p:embed/>
                  <p:pic>
                    <p:nvPicPr>
                      <p:cNvPr id="70555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5551" name="Object 15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0" name="Equation" r:id="rId28" imgW="1574800" imgH="469900" progId="Equation.3">
                  <p:embed/>
                </p:oleObj>
              </mc:Choice>
              <mc:Fallback>
                <p:oleObj name="Equation" r:id="rId28" imgW="1574800" imgH="469900" progId="Equation.3">
                  <p:embed/>
                  <p:pic>
                    <p:nvPicPr>
                      <p:cNvPr id="70555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9450" name="Oval 42"/>
          <p:cNvSpPr>
            <a:spLocks noChangeArrowheads="1"/>
          </p:cNvSpPr>
          <p:nvPr/>
        </p:nvSpPr>
        <p:spPr bwMode="auto">
          <a:xfrm>
            <a:off x="5105400" y="39624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9451" name="Line 43"/>
          <p:cNvSpPr>
            <a:spLocks noChangeShapeType="1"/>
          </p:cNvSpPr>
          <p:nvPr/>
        </p:nvSpPr>
        <p:spPr bwMode="auto">
          <a:xfrm>
            <a:off x="7391400" y="1981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05552" name="Object 16"/>
          <p:cNvGraphicFramePr>
            <a:graphicFrameLocks noChangeAspect="1"/>
          </p:cNvGraphicFramePr>
          <p:nvPr/>
        </p:nvGraphicFramePr>
        <p:xfrm>
          <a:off x="7772400" y="16002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1" name="Equation" r:id="rId30" imgW="254000" imgH="254000" progId="Equation.3">
                  <p:embed/>
                </p:oleObj>
              </mc:Choice>
              <mc:Fallback>
                <p:oleObj name="Equation" r:id="rId30" imgW="254000" imgH="254000" progId="Equation.3">
                  <p:embed/>
                  <p:pic>
                    <p:nvPicPr>
                      <p:cNvPr id="70555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6002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9453" name="Line 45"/>
          <p:cNvSpPr>
            <a:spLocks noChangeShapeType="1"/>
          </p:cNvSpPr>
          <p:nvPr/>
        </p:nvSpPr>
        <p:spPr bwMode="auto">
          <a:xfrm>
            <a:off x="7391400" y="13716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9454" name="Line 46"/>
          <p:cNvSpPr>
            <a:spLocks noChangeShapeType="1"/>
          </p:cNvSpPr>
          <p:nvPr/>
        </p:nvSpPr>
        <p:spPr bwMode="auto">
          <a:xfrm flipH="1">
            <a:off x="7391400" y="13716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9455" name="Line 47"/>
          <p:cNvSpPr>
            <a:spLocks noChangeShapeType="1"/>
          </p:cNvSpPr>
          <p:nvPr/>
        </p:nvSpPr>
        <p:spPr bwMode="auto">
          <a:xfrm flipH="1">
            <a:off x="8305800" y="2286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9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3174-09CF-4AC3-8182-37B0C2C9D356}" type="slidenum">
              <a:rPr lang="en-US"/>
              <a:pPr/>
              <a:t>32</a:t>
            </a:fld>
            <a:endParaRPr lang="en-US"/>
          </a:p>
        </p:txBody>
      </p:sp>
      <p:sp>
        <p:nvSpPr>
          <p:cNvPr id="530434" name="Oval 2"/>
          <p:cNvSpPr>
            <a:spLocks noChangeArrowheads="1"/>
          </p:cNvSpPr>
          <p:nvPr/>
        </p:nvSpPr>
        <p:spPr bwMode="auto">
          <a:xfrm>
            <a:off x="3195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0435" name="Line 3"/>
          <p:cNvSpPr>
            <a:spLocks noChangeShapeType="1"/>
          </p:cNvSpPr>
          <p:nvPr/>
        </p:nvSpPr>
        <p:spPr bwMode="auto">
          <a:xfrm>
            <a:off x="12144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0436" name="Line 4"/>
          <p:cNvSpPr>
            <a:spLocks noChangeShapeType="1"/>
          </p:cNvSpPr>
          <p:nvPr/>
        </p:nvSpPr>
        <p:spPr bwMode="auto">
          <a:xfrm>
            <a:off x="63960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0437" name="Line 5"/>
          <p:cNvSpPr>
            <a:spLocks noChangeShapeType="1"/>
          </p:cNvSpPr>
          <p:nvPr/>
        </p:nvSpPr>
        <p:spPr bwMode="auto">
          <a:xfrm>
            <a:off x="38052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0438" name="Freeform 6"/>
          <p:cNvSpPr>
            <a:spLocks/>
          </p:cNvSpPr>
          <p:nvPr/>
        </p:nvSpPr>
        <p:spPr bwMode="auto">
          <a:xfrm>
            <a:off x="2967038" y="4572000"/>
            <a:ext cx="977900" cy="1066800"/>
          </a:xfrm>
          <a:custGeom>
            <a:avLst/>
            <a:gdLst/>
            <a:ahLst/>
            <a:cxnLst>
              <a:cxn ang="0">
                <a:pos x="208" y="528"/>
              </a:cxn>
              <a:cxn ang="0">
                <a:pos x="16" y="144"/>
              </a:cxn>
              <a:cxn ang="0">
                <a:pos x="304" y="0"/>
              </a:cxn>
              <a:cxn ang="0">
                <a:pos x="592" y="144"/>
              </a:cxn>
              <a:cxn ang="0">
                <a:pos x="448" y="528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0439" name="Freeform 7"/>
          <p:cNvSpPr>
            <a:spLocks/>
          </p:cNvSpPr>
          <p:nvPr/>
        </p:nvSpPr>
        <p:spPr bwMode="auto">
          <a:xfrm>
            <a:off x="5557838" y="4572000"/>
            <a:ext cx="977900" cy="1066800"/>
          </a:xfrm>
          <a:custGeom>
            <a:avLst/>
            <a:gdLst/>
            <a:ahLst/>
            <a:cxnLst>
              <a:cxn ang="0">
                <a:pos x="208" y="528"/>
              </a:cxn>
              <a:cxn ang="0">
                <a:pos x="16" y="144"/>
              </a:cxn>
              <a:cxn ang="0">
                <a:pos x="304" y="0"/>
              </a:cxn>
              <a:cxn ang="0">
                <a:pos x="592" y="144"/>
              </a:cxn>
              <a:cxn ang="0">
                <a:pos x="448" y="528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0440" name="Line 8"/>
          <p:cNvSpPr>
            <a:spLocks noChangeShapeType="1"/>
          </p:cNvSpPr>
          <p:nvPr/>
        </p:nvSpPr>
        <p:spPr bwMode="auto">
          <a:xfrm>
            <a:off x="-4763" y="5867400"/>
            <a:ext cx="4572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0441" name="Text Box 9"/>
          <p:cNvSpPr txBox="1">
            <a:spLocks noChangeArrowheads="1"/>
          </p:cNvSpPr>
          <p:nvPr/>
        </p:nvSpPr>
        <p:spPr bwMode="auto">
          <a:xfrm>
            <a:off x="1960563" y="5221288"/>
            <a:ext cx="184150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530442" name="Oval 10"/>
          <p:cNvSpPr>
            <a:spLocks noChangeArrowheads="1"/>
          </p:cNvSpPr>
          <p:nvPr/>
        </p:nvSpPr>
        <p:spPr bwMode="auto">
          <a:xfrm>
            <a:off x="528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0443" name="Oval 11"/>
          <p:cNvSpPr>
            <a:spLocks noChangeArrowheads="1"/>
          </p:cNvSpPr>
          <p:nvPr/>
        </p:nvSpPr>
        <p:spPr bwMode="auto">
          <a:xfrm>
            <a:off x="4524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0444" name="Oval 12"/>
          <p:cNvSpPr>
            <a:spLocks noChangeArrowheads="1"/>
          </p:cNvSpPr>
          <p:nvPr/>
        </p:nvSpPr>
        <p:spPr bwMode="auto">
          <a:xfrm>
            <a:off x="57864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0445" name="Oval 13"/>
          <p:cNvSpPr>
            <a:spLocks noChangeArrowheads="1"/>
          </p:cNvSpPr>
          <p:nvPr/>
        </p:nvSpPr>
        <p:spPr bwMode="auto">
          <a:xfrm>
            <a:off x="8453438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0446" name="Oval 14"/>
          <p:cNvSpPr>
            <a:spLocks noChangeArrowheads="1"/>
          </p:cNvSpPr>
          <p:nvPr/>
        </p:nvSpPr>
        <p:spPr bwMode="auto">
          <a:xfrm>
            <a:off x="8377238" y="5486400"/>
            <a:ext cx="7620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06560" name="Object 0"/>
          <p:cNvGraphicFramePr>
            <a:graphicFrameLocks noChangeAspect="1"/>
          </p:cNvGraphicFramePr>
          <p:nvPr/>
        </p:nvGraphicFramePr>
        <p:xfrm>
          <a:off x="2667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Equation" r:id="rId3" imgW="1612900" imgH="469900" progId="Equation.3">
                  <p:embed/>
                </p:oleObj>
              </mc:Choice>
              <mc:Fallback>
                <p:oleObj name="Equation" r:id="rId3" imgW="1612900" imgH="469900" progId="Equation.3">
                  <p:embed/>
                  <p:pic>
                    <p:nvPicPr>
                      <p:cNvPr id="70656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61" name="Object 1"/>
          <p:cNvGraphicFramePr>
            <a:graphicFrameLocks noChangeAspect="1"/>
          </p:cNvGraphicFramePr>
          <p:nvPr/>
        </p:nvGraphicFramePr>
        <p:xfrm>
          <a:off x="3886200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70656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62" name="Object 2"/>
          <p:cNvGraphicFramePr>
            <a:graphicFrameLocks noChangeAspect="1"/>
          </p:cNvGraphicFramePr>
          <p:nvPr/>
        </p:nvGraphicFramePr>
        <p:xfrm>
          <a:off x="609600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Equation" r:id="rId7" imgW="444500" imgH="469900" progId="Equation.3">
                  <p:embed/>
                </p:oleObj>
              </mc:Choice>
              <mc:Fallback>
                <p:oleObj name="Equation" r:id="rId7" imgW="444500" imgH="469900" progId="Equation.3">
                  <p:embed/>
                  <p:pic>
                    <p:nvPicPr>
                      <p:cNvPr id="7065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63" name="Object 3"/>
          <p:cNvGraphicFramePr>
            <a:graphicFrameLocks noChangeAspect="1"/>
          </p:cNvGraphicFramePr>
          <p:nvPr/>
        </p:nvGraphicFramePr>
        <p:xfrm>
          <a:off x="3308350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Equation" r:id="rId9" imgW="381000" imgH="457200" progId="Equation.3">
                  <p:embed/>
                </p:oleObj>
              </mc:Choice>
              <mc:Fallback>
                <p:oleObj name="Equation" r:id="rId9" imgW="381000" imgH="457200" progId="Equation.3">
                  <p:embed/>
                  <p:pic>
                    <p:nvPicPr>
                      <p:cNvPr id="7065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64" name="Object 4"/>
          <p:cNvGraphicFramePr>
            <a:graphicFrameLocks noChangeAspect="1"/>
          </p:cNvGraphicFramePr>
          <p:nvPr/>
        </p:nvGraphicFramePr>
        <p:xfrm>
          <a:off x="5842000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name="Equation" r:id="rId11" imgW="431800" imgH="457200" progId="Equation.3">
                  <p:embed/>
                </p:oleObj>
              </mc:Choice>
              <mc:Fallback>
                <p:oleObj name="Equation" r:id="rId11" imgW="431800" imgH="457200" progId="Equation.3">
                  <p:embed/>
                  <p:pic>
                    <p:nvPicPr>
                      <p:cNvPr id="7065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65" name="Object 5"/>
          <p:cNvGraphicFramePr>
            <a:graphicFrameLocks noChangeAspect="1"/>
          </p:cNvGraphicFramePr>
          <p:nvPr/>
        </p:nvGraphicFramePr>
        <p:xfrm>
          <a:off x="8515350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7065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5350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0453" name="Rectangle 21"/>
          <p:cNvSpPr>
            <a:spLocks noChangeArrowheads="1"/>
          </p:cNvSpPr>
          <p:nvPr/>
        </p:nvSpPr>
        <p:spPr bwMode="auto">
          <a:xfrm>
            <a:off x="604838" y="13716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0454" name="Line 22"/>
          <p:cNvSpPr>
            <a:spLocks noChangeShapeType="1"/>
          </p:cNvSpPr>
          <p:nvPr/>
        </p:nvSpPr>
        <p:spPr bwMode="auto">
          <a:xfrm>
            <a:off x="12906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0455" name="Line 23"/>
          <p:cNvSpPr>
            <a:spLocks noChangeShapeType="1"/>
          </p:cNvSpPr>
          <p:nvPr/>
        </p:nvSpPr>
        <p:spPr bwMode="auto">
          <a:xfrm>
            <a:off x="19764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0456" name="Line 24"/>
          <p:cNvSpPr>
            <a:spLocks noChangeShapeType="1"/>
          </p:cNvSpPr>
          <p:nvPr/>
        </p:nvSpPr>
        <p:spPr bwMode="auto">
          <a:xfrm>
            <a:off x="26622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0457" name="Line 25"/>
          <p:cNvSpPr>
            <a:spLocks noChangeShapeType="1"/>
          </p:cNvSpPr>
          <p:nvPr/>
        </p:nvSpPr>
        <p:spPr bwMode="auto">
          <a:xfrm>
            <a:off x="33480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0458" name="Line 26"/>
          <p:cNvSpPr>
            <a:spLocks noChangeShapeType="1"/>
          </p:cNvSpPr>
          <p:nvPr/>
        </p:nvSpPr>
        <p:spPr bwMode="auto">
          <a:xfrm>
            <a:off x="40338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0459" name="Text Box 27"/>
          <p:cNvSpPr txBox="1">
            <a:spLocks noChangeArrowheads="1"/>
          </p:cNvSpPr>
          <p:nvPr/>
        </p:nvSpPr>
        <p:spPr bwMode="auto">
          <a:xfrm>
            <a:off x="452438" y="685800"/>
            <a:ext cx="1239837" cy="6588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</a:p>
        </p:txBody>
      </p:sp>
      <p:graphicFrame>
        <p:nvGraphicFramePr>
          <p:cNvPr id="706566" name="Object 6"/>
          <p:cNvGraphicFramePr>
            <a:graphicFrameLocks noChangeAspect="1"/>
          </p:cNvGraphicFramePr>
          <p:nvPr/>
        </p:nvGraphicFramePr>
        <p:xfrm>
          <a:off x="8334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" name="Equation" r:id="rId15" imgW="254000" imgH="254000" progId="Equation.3">
                  <p:embed/>
                </p:oleObj>
              </mc:Choice>
              <mc:Fallback>
                <p:oleObj name="Equation" r:id="rId15" imgW="254000" imgH="254000" progId="Equation.3">
                  <p:embed/>
                  <p:pic>
                    <p:nvPicPr>
                      <p:cNvPr id="7065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67" name="Object 7"/>
          <p:cNvGraphicFramePr>
            <a:graphicFrameLocks noChangeAspect="1"/>
          </p:cNvGraphicFramePr>
          <p:nvPr/>
        </p:nvGraphicFramePr>
        <p:xfrm>
          <a:off x="15192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5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7065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68" name="Object 8"/>
          <p:cNvGraphicFramePr>
            <a:graphicFrameLocks noChangeAspect="1"/>
          </p:cNvGraphicFramePr>
          <p:nvPr/>
        </p:nvGraphicFramePr>
        <p:xfrm>
          <a:off x="22050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6"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70656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69" name="Object 9"/>
          <p:cNvGraphicFramePr>
            <a:graphicFrameLocks noChangeAspect="1"/>
          </p:cNvGraphicFramePr>
          <p:nvPr/>
        </p:nvGraphicFramePr>
        <p:xfrm>
          <a:off x="28908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7" name="Equation" r:id="rId19" imgW="254000" imgH="355600" progId="Equation.3">
                  <p:embed/>
                </p:oleObj>
              </mc:Choice>
              <mc:Fallback>
                <p:oleObj name="Equation" r:id="rId19" imgW="254000" imgH="355600" progId="Equation.3">
                  <p:embed/>
                  <p:pic>
                    <p:nvPicPr>
                      <p:cNvPr id="70656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70" name="Object 10"/>
          <p:cNvGraphicFramePr>
            <a:graphicFrameLocks noChangeAspect="1"/>
          </p:cNvGraphicFramePr>
          <p:nvPr/>
        </p:nvGraphicFramePr>
        <p:xfrm>
          <a:off x="35766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8"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70657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71" name="Object 11"/>
          <p:cNvGraphicFramePr>
            <a:graphicFrameLocks noChangeAspect="1"/>
          </p:cNvGraphicFramePr>
          <p:nvPr/>
        </p:nvGraphicFramePr>
        <p:xfrm>
          <a:off x="42624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9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70657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0466" name="Line 34"/>
          <p:cNvSpPr>
            <a:spLocks noChangeShapeType="1"/>
          </p:cNvSpPr>
          <p:nvPr/>
        </p:nvSpPr>
        <p:spPr bwMode="auto">
          <a:xfrm flipV="1">
            <a:off x="43434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06572" name="Object 12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0" name="Equation" r:id="rId23" imgW="1612900" imgH="469900" progId="Equation.3">
                  <p:embed/>
                </p:oleObj>
              </mc:Choice>
              <mc:Fallback>
                <p:oleObj name="Equation" r:id="rId23" imgW="1612900" imgH="469900" progId="Equation.3">
                  <p:embed/>
                  <p:pic>
                    <p:nvPicPr>
                      <p:cNvPr id="70657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0468" name="Text Box 36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Time 8</a:t>
            </a:r>
          </a:p>
        </p:txBody>
      </p:sp>
      <p:sp>
        <p:nvSpPr>
          <p:cNvPr id="530469" name="Text Box 37"/>
          <p:cNvSpPr txBox="1">
            <a:spLocks noChangeArrowheads="1"/>
          </p:cNvSpPr>
          <p:nvPr/>
        </p:nvSpPr>
        <p:spPr bwMode="auto">
          <a:xfrm>
            <a:off x="7700963" y="4724400"/>
            <a:ext cx="1443037" cy="6588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accept</a:t>
            </a:r>
          </a:p>
        </p:txBody>
      </p:sp>
      <p:graphicFrame>
        <p:nvGraphicFramePr>
          <p:cNvPr id="706573" name="Object 13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1" name="Equation" r:id="rId24" imgW="1701800" imgH="469900" progId="Equation.3">
                  <p:embed/>
                </p:oleObj>
              </mc:Choice>
              <mc:Fallback>
                <p:oleObj name="Equation" r:id="rId24" imgW="1701800" imgH="469900" progId="Equation.3">
                  <p:embed/>
                  <p:pic>
                    <p:nvPicPr>
                      <p:cNvPr id="70657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74" name="Object 14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2" name="Equation" r:id="rId26" imgW="1574800" imgH="469900" progId="Equation.3">
                  <p:embed/>
                </p:oleObj>
              </mc:Choice>
              <mc:Fallback>
                <p:oleObj name="Equation" r:id="rId26" imgW="1574800" imgH="469900" progId="Equation.3">
                  <p:embed/>
                  <p:pic>
                    <p:nvPicPr>
                      <p:cNvPr id="70657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0472" name="Rectangle 40"/>
          <p:cNvSpPr>
            <a:spLocks noChangeArrowheads="1"/>
          </p:cNvSpPr>
          <p:nvPr/>
        </p:nvSpPr>
        <p:spPr bwMode="auto">
          <a:xfrm>
            <a:off x="7391400" y="19812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06575" name="Object 15"/>
          <p:cNvGraphicFramePr>
            <a:graphicFrameLocks noChangeAspect="1"/>
          </p:cNvGraphicFramePr>
          <p:nvPr/>
        </p:nvGraphicFramePr>
        <p:xfrm>
          <a:off x="7772400" y="2133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3" name="Equation" r:id="rId28" imgW="228600" imgH="419100" progId="Equation.3">
                  <p:embed/>
                </p:oleObj>
              </mc:Choice>
              <mc:Fallback>
                <p:oleObj name="Equation" r:id="rId28" imgW="228600" imgH="419100" progId="Equation.3">
                  <p:embed/>
                  <p:pic>
                    <p:nvPicPr>
                      <p:cNvPr id="70657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1336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0474" name="Text Box 42"/>
          <p:cNvSpPr txBox="1">
            <a:spLocks noChangeArrowheads="1"/>
          </p:cNvSpPr>
          <p:nvPr/>
        </p:nvSpPr>
        <p:spPr bwMode="auto">
          <a:xfrm>
            <a:off x="7239000" y="27432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</p:txBody>
      </p:sp>
      <p:sp>
        <p:nvSpPr>
          <p:cNvPr id="530475" name="Oval 43"/>
          <p:cNvSpPr>
            <a:spLocks noChangeArrowheads="1"/>
          </p:cNvSpPr>
          <p:nvPr/>
        </p:nvSpPr>
        <p:spPr bwMode="auto">
          <a:xfrm>
            <a:off x="6324600" y="51816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0476" name="Line 44"/>
          <p:cNvSpPr>
            <a:spLocks noChangeShapeType="1"/>
          </p:cNvSpPr>
          <p:nvPr/>
        </p:nvSpPr>
        <p:spPr bwMode="auto">
          <a:xfrm flipH="1">
            <a:off x="8305800" y="2286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1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6EB1-484E-4788-8412-E71350292D85}" type="slidenum">
              <a:rPr lang="en-US"/>
              <a:pPr/>
              <a:t>33</a:t>
            </a:fld>
            <a:endParaRPr lang="en-US"/>
          </a:p>
        </p:txBody>
      </p:sp>
      <p:sp>
        <p:nvSpPr>
          <p:cNvPr id="531458" name="Text Box 2"/>
          <p:cNvSpPr txBox="1">
            <a:spLocks noChangeArrowheads="1"/>
          </p:cNvSpPr>
          <p:nvPr/>
        </p:nvSpPr>
        <p:spPr bwMode="auto">
          <a:xfrm>
            <a:off x="2102834" y="115888"/>
            <a:ext cx="3026982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just"/>
            <a:r>
              <a:rPr lang="en-US" altLang="en-US">
                <a:solidFill>
                  <a:srgbClr val="FF3399"/>
                </a:solidFill>
              </a:rPr>
              <a:t>A string is accepted if there is </a:t>
            </a:r>
          </a:p>
          <a:p>
            <a:pPr algn="just"/>
            <a:r>
              <a:rPr lang="en-US" altLang="en-US">
                <a:solidFill>
                  <a:srgbClr val="FF3399"/>
                </a:solidFill>
              </a:rPr>
              <a:t>a computation such that:</a:t>
            </a:r>
          </a:p>
        </p:txBody>
      </p:sp>
      <p:sp>
        <p:nvSpPr>
          <p:cNvPr id="531459" name="Text Box 3"/>
          <p:cNvSpPr txBox="1">
            <a:spLocks noChangeArrowheads="1"/>
          </p:cNvSpPr>
          <p:nvPr/>
        </p:nvSpPr>
        <p:spPr bwMode="auto">
          <a:xfrm>
            <a:off x="2886119" y="1981200"/>
            <a:ext cx="3405099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just"/>
            <a:r>
              <a:rPr lang="en-US" altLang="en-US"/>
              <a:t> All the input is consumed</a:t>
            </a:r>
          </a:p>
          <a:p>
            <a:pPr algn="just"/>
            <a:r>
              <a:rPr lang="en-US" altLang="en-US" dirty="0"/>
              <a:t>                   </a:t>
            </a:r>
            <a:r>
              <a:rPr lang="en-US" altLang="en-US" b="1" dirty="0">
                <a:solidFill>
                  <a:srgbClr val="FF3300"/>
                </a:solidFill>
              </a:rPr>
              <a:t>AND</a:t>
            </a:r>
          </a:p>
          <a:p>
            <a:pPr algn="just"/>
            <a:r>
              <a:rPr lang="en-US" altLang="en-US" dirty="0"/>
              <a:t> The last state is an accepting state</a:t>
            </a:r>
          </a:p>
        </p:txBody>
      </p:sp>
      <p:sp>
        <p:nvSpPr>
          <p:cNvPr id="531460" name="Text Box 4"/>
          <p:cNvSpPr txBox="1">
            <a:spLocks noChangeArrowheads="1"/>
          </p:cNvSpPr>
          <p:nvPr/>
        </p:nvSpPr>
        <p:spPr bwMode="auto">
          <a:xfrm>
            <a:off x="2542771" y="4572000"/>
            <a:ext cx="3990195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just"/>
            <a:r>
              <a:rPr lang="en-US" altLang="en-US" dirty="0">
                <a:solidFill>
                  <a:srgbClr val="009999"/>
                </a:solidFill>
              </a:rPr>
              <a:t>At the end of the computation,</a:t>
            </a:r>
          </a:p>
          <a:p>
            <a:pPr algn="just"/>
            <a:r>
              <a:rPr lang="en-US" altLang="en-US" dirty="0">
                <a:solidFill>
                  <a:srgbClr val="009999"/>
                </a:solidFill>
              </a:rPr>
              <a:t>we do not care about the stack contents</a:t>
            </a:r>
          </a:p>
          <a:p>
            <a:pPr algn="just"/>
            <a:r>
              <a:rPr lang="en-US" altLang="en-US" dirty="0">
                <a:solidFill>
                  <a:srgbClr val="009999"/>
                </a:solidFill>
              </a:rPr>
              <a:t>(the stack can be empty at the last state)</a:t>
            </a:r>
          </a:p>
        </p:txBody>
      </p:sp>
    </p:spTree>
    <p:extLst>
      <p:ext uri="{BB962C8B-B14F-4D97-AF65-F5344CB8AC3E}">
        <p14:creationId xmlns:p14="http://schemas.microsoft.com/office/powerpoint/2010/main" val="9188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DFF1-1597-4DB1-A361-547796A715AB}" type="slidenum">
              <a:rPr lang="en-US"/>
              <a:pPr/>
              <a:t>34</a:t>
            </a:fld>
            <a:endParaRPr lang="en-US"/>
          </a:p>
        </p:txBody>
      </p:sp>
      <p:sp>
        <p:nvSpPr>
          <p:cNvPr id="532482" name="Text Box 2"/>
          <p:cNvSpPr txBox="1">
            <a:spLocks noChangeArrowheads="1"/>
          </p:cNvSpPr>
          <p:nvPr/>
        </p:nvSpPr>
        <p:spPr bwMode="auto">
          <a:xfrm>
            <a:off x="1676400" y="1524000"/>
            <a:ext cx="4730750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The input string</a:t>
            </a:r>
          </a:p>
          <a:p>
            <a:r>
              <a:rPr lang="en-US" altLang="en-US"/>
              <a:t>is accepted by the PDA:</a:t>
            </a:r>
          </a:p>
        </p:txBody>
      </p:sp>
      <p:graphicFrame>
        <p:nvGraphicFramePr>
          <p:cNvPr id="532483" name="Object 3"/>
          <p:cNvGraphicFramePr>
            <a:graphicFrameLocks noChangeAspect="1"/>
          </p:cNvGraphicFramePr>
          <p:nvPr/>
        </p:nvGraphicFramePr>
        <p:xfrm>
          <a:off x="5029200" y="1600200"/>
          <a:ext cx="1562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Equation" r:id="rId3" imgW="1562040" imgH="431640" progId="Equation.3">
                  <p:embed/>
                </p:oleObj>
              </mc:Choice>
              <mc:Fallback>
                <p:oleObj name="Equation" r:id="rId3" imgW="1562040" imgH="431640" progId="Equation.3">
                  <p:embed/>
                  <p:pic>
                    <p:nvPicPr>
                      <p:cNvPr id="5324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600200"/>
                        <a:ext cx="1562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484" name="Oval 4"/>
          <p:cNvSpPr>
            <a:spLocks noChangeArrowheads="1"/>
          </p:cNvSpPr>
          <p:nvPr/>
        </p:nvSpPr>
        <p:spPr bwMode="auto">
          <a:xfrm>
            <a:off x="3190875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2485" name="Line 5"/>
          <p:cNvSpPr>
            <a:spLocks noChangeShapeType="1"/>
          </p:cNvSpPr>
          <p:nvPr/>
        </p:nvSpPr>
        <p:spPr bwMode="auto">
          <a:xfrm>
            <a:off x="1209675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2486" name="Line 6"/>
          <p:cNvSpPr>
            <a:spLocks noChangeShapeType="1"/>
          </p:cNvSpPr>
          <p:nvPr/>
        </p:nvSpPr>
        <p:spPr bwMode="auto">
          <a:xfrm>
            <a:off x="6391275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2487" name="Line 7"/>
          <p:cNvSpPr>
            <a:spLocks noChangeShapeType="1"/>
          </p:cNvSpPr>
          <p:nvPr/>
        </p:nvSpPr>
        <p:spPr bwMode="auto">
          <a:xfrm>
            <a:off x="3800475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2488" name="Freeform 8"/>
          <p:cNvSpPr>
            <a:spLocks/>
          </p:cNvSpPr>
          <p:nvPr/>
        </p:nvSpPr>
        <p:spPr bwMode="auto">
          <a:xfrm>
            <a:off x="2962275" y="4572000"/>
            <a:ext cx="977900" cy="1066800"/>
          </a:xfrm>
          <a:custGeom>
            <a:avLst/>
            <a:gdLst/>
            <a:ahLst/>
            <a:cxnLst>
              <a:cxn ang="0">
                <a:pos x="208" y="528"/>
              </a:cxn>
              <a:cxn ang="0">
                <a:pos x="16" y="144"/>
              </a:cxn>
              <a:cxn ang="0">
                <a:pos x="304" y="0"/>
              </a:cxn>
              <a:cxn ang="0">
                <a:pos x="592" y="144"/>
              </a:cxn>
              <a:cxn ang="0">
                <a:pos x="448" y="528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2489" name="Freeform 9"/>
          <p:cNvSpPr>
            <a:spLocks/>
          </p:cNvSpPr>
          <p:nvPr/>
        </p:nvSpPr>
        <p:spPr bwMode="auto">
          <a:xfrm>
            <a:off x="5553075" y="4572000"/>
            <a:ext cx="977900" cy="1066800"/>
          </a:xfrm>
          <a:custGeom>
            <a:avLst/>
            <a:gdLst/>
            <a:ahLst/>
            <a:cxnLst>
              <a:cxn ang="0">
                <a:pos x="208" y="528"/>
              </a:cxn>
              <a:cxn ang="0">
                <a:pos x="16" y="144"/>
              </a:cxn>
              <a:cxn ang="0">
                <a:pos x="304" y="0"/>
              </a:cxn>
              <a:cxn ang="0">
                <a:pos x="592" y="144"/>
              </a:cxn>
              <a:cxn ang="0">
                <a:pos x="448" y="528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2490" name="Line 10"/>
          <p:cNvSpPr>
            <a:spLocks noChangeShapeType="1"/>
          </p:cNvSpPr>
          <p:nvPr/>
        </p:nvSpPr>
        <p:spPr bwMode="auto">
          <a:xfrm>
            <a:off x="-9525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2491" name="Text Box 11"/>
          <p:cNvSpPr txBox="1">
            <a:spLocks noChangeArrowheads="1"/>
          </p:cNvSpPr>
          <p:nvPr/>
        </p:nvSpPr>
        <p:spPr bwMode="auto">
          <a:xfrm>
            <a:off x="1955800" y="5221288"/>
            <a:ext cx="184150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532492" name="Oval 12"/>
          <p:cNvSpPr>
            <a:spLocks noChangeArrowheads="1"/>
          </p:cNvSpPr>
          <p:nvPr/>
        </p:nvSpPr>
        <p:spPr bwMode="auto">
          <a:xfrm>
            <a:off x="523875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2493" name="Oval 13"/>
          <p:cNvSpPr>
            <a:spLocks noChangeArrowheads="1"/>
          </p:cNvSpPr>
          <p:nvPr/>
        </p:nvSpPr>
        <p:spPr bwMode="auto">
          <a:xfrm>
            <a:off x="447675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2494" name="Oval 14"/>
          <p:cNvSpPr>
            <a:spLocks noChangeArrowheads="1"/>
          </p:cNvSpPr>
          <p:nvPr/>
        </p:nvSpPr>
        <p:spPr bwMode="auto">
          <a:xfrm>
            <a:off x="5781675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2495" name="Oval 15"/>
          <p:cNvSpPr>
            <a:spLocks noChangeArrowheads="1"/>
          </p:cNvSpPr>
          <p:nvPr/>
        </p:nvSpPr>
        <p:spPr bwMode="auto">
          <a:xfrm>
            <a:off x="8448675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2496" name="Oval 16"/>
          <p:cNvSpPr>
            <a:spLocks noChangeArrowheads="1"/>
          </p:cNvSpPr>
          <p:nvPr/>
        </p:nvSpPr>
        <p:spPr bwMode="auto">
          <a:xfrm>
            <a:off x="8372475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32497" name="Object 17"/>
          <p:cNvGraphicFramePr>
            <a:graphicFrameLocks noChangeAspect="1"/>
          </p:cNvGraphicFramePr>
          <p:nvPr/>
        </p:nvGraphicFramePr>
        <p:xfrm>
          <a:off x="2662238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53249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238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498" name="Object 18"/>
          <p:cNvGraphicFramePr>
            <a:graphicFrameLocks noChangeAspect="1"/>
          </p:cNvGraphicFramePr>
          <p:nvPr/>
        </p:nvGraphicFramePr>
        <p:xfrm>
          <a:off x="3881438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Equation" r:id="rId7" imgW="1612900" imgH="469900" progId="Equation.3">
                  <p:embed/>
                </p:oleObj>
              </mc:Choice>
              <mc:Fallback>
                <p:oleObj name="Equation" r:id="rId7" imgW="1612900" imgH="469900" progId="Equation.3">
                  <p:embed/>
                  <p:pic>
                    <p:nvPicPr>
                      <p:cNvPr id="53249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438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499" name="Object 19"/>
          <p:cNvGraphicFramePr>
            <a:graphicFrameLocks noChangeAspect="1"/>
          </p:cNvGraphicFramePr>
          <p:nvPr/>
        </p:nvGraphicFramePr>
        <p:xfrm>
          <a:off x="604838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Equation" r:id="rId9" imgW="444500" imgH="469900" progId="Equation.3">
                  <p:embed/>
                </p:oleObj>
              </mc:Choice>
              <mc:Fallback>
                <p:oleObj name="Equation" r:id="rId9" imgW="444500" imgH="469900" progId="Equation.3">
                  <p:embed/>
                  <p:pic>
                    <p:nvPicPr>
                      <p:cNvPr id="53249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00" name="Object 20"/>
          <p:cNvGraphicFramePr>
            <a:graphicFrameLocks noChangeAspect="1"/>
          </p:cNvGraphicFramePr>
          <p:nvPr/>
        </p:nvGraphicFramePr>
        <p:xfrm>
          <a:off x="3303588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Equation" r:id="rId11" imgW="381000" imgH="457200" progId="Equation.3">
                  <p:embed/>
                </p:oleObj>
              </mc:Choice>
              <mc:Fallback>
                <p:oleObj name="Equation" r:id="rId11" imgW="381000" imgH="457200" progId="Equation.3">
                  <p:embed/>
                  <p:pic>
                    <p:nvPicPr>
                      <p:cNvPr id="53250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3588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01" name="Object 21"/>
          <p:cNvGraphicFramePr>
            <a:graphicFrameLocks noChangeAspect="1"/>
          </p:cNvGraphicFramePr>
          <p:nvPr/>
        </p:nvGraphicFramePr>
        <p:xfrm>
          <a:off x="5837238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Equation" r:id="rId13" imgW="431800" imgH="457200" progId="Equation.3">
                  <p:embed/>
                </p:oleObj>
              </mc:Choice>
              <mc:Fallback>
                <p:oleObj name="Equation" r:id="rId13" imgW="431800" imgH="457200" progId="Equation.3">
                  <p:embed/>
                  <p:pic>
                    <p:nvPicPr>
                      <p:cNvPr id="53250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7238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02" name="Object 22"/>
          <p:cNvGraphicFramePr>
            <a:graphicFrameLocks noChangeAspect="1"/>
          </p:cNvGraphicFramePr>
          <p:nvPr/>
        </p:nvGraphicFramePr>
        <p:xfrm>
          <a:off x="8510588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Equation" r:id="rId15" imgW="419100" imgH="469900" progId="Equation.3">
                  <p:embed/>
                </p:oleObj>
              </mc:Choice>
              <mc:Fallback>
                <p:oleObj name="Equation" r:id="rId15" imgW="419100" imgH="469900" progId="Equation.3">
                  <p:embed/>
                  <p:pic>
                    <p:nvPicPr>
                      <p:cNvPr id="53250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0588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03" name="Object 23"/>
          <p:cNvGraphicFramePr>
            <a:graphicFrameLocks noChangeAspect="1"/>
          </p:cNvGraphicFramePr>
          <p:nvPr/>
        </p:nvGraphicFramePr>
        <p:xfrm>
          <a:off x="5329238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Equation" r:id="rId17" imgW="1612900" imgH="469900" progId="Equation.3">
                  <p:embed/>
                </p:oleObj>
              </mc:Choice>
              <mc:Fallback>
                <p:oleObj name="Equation" r:id="rId17" imgW="1612900" imgH="469900" progId="Equation.3">
                  <p:embed/>
                  <p:pic>
                    <p:nvPicPr>
                      <p:cNvPr id="53250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9238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04" name="Object 24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" name="Equation" r:id="rId18" imgW="1701800" imgH="469900" progId="Equation.3">
                  <p:embed/>
                </p:oleObj>
              </mc:Choice>
              <mc:Fallback>
                <p:oleObj name="Equation" r:id="rId18" imgW="1701800" imgH="469900" progId="Equation.3">
                  <p:embed/>
                  <p:pic>
                    <p:nvPicPr>
                      <p:cNvPr id="53250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05" name="Object 25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Equation" r:id="rId20" imgW="1574800" imgH="469900" progId="Equation.3">
                  <p:embed/>
                </p:oleObj>
              </mc:Choice>
              <mc:Fallback>
                <p:oleObj name="Equation" r:id="rId20" imgW="1574800" imgH="469900" progId="Equation.3">
                  <p:embed/>
                  <p:pic>
                    <p:nvPicPr>
                      <p:cNvPr id="53250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163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DA45-D7BC-456C-85EE-3F3F2CB89C50}" type="slidenum">
              <a:rPr lang="en-US"/>
              <a:pPr/>
              <a:t>35</a:t>
            </a:fld>
            <a:endParaRPr lang="en-US"/>
          </a:p>
        </p:txBody>
      </p:sp>
      <p:sp>
        <p:nvSpPr>
          <p:cNvPr id="533506" name="Text Box 2"/>
          <p:cNvSpPr txBox="1">
            <a:spLocks noChangeArrowheads="1"/>
          </p:cNvSpPr>
          <p:nvPr/>
        </p:nvSpPr>
        <p:spPr bwMode="auto">
          <a:xfrm>
            <a:off x="212725" y="192088"/>
            <a:ext cx="184150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graphicFrame>
        <p:nvGraphicFramePr>
          <p:cNvPr id="707584" name="Object 0"/>
          <p:cNvGraphicFramePr>
            <a:graphicFrameLocks noChangeAspect="1"/>
          </p:cNvGraphicFramePr>
          <p:nvPr/>
        </p:nvGraphicFramePr>
        <p:xfrm>
          <a:off x="2660650" y="920750"/>
          <a:ext cx="3505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Equation" r:id="rId3" imgW="3504960" imgH="711000" progId="Equation.3">
                  <p:embed/>
                </p:oleObj>
              </mc:Choice>
              <mc:Fallback>
                <p:oleObj name="Equation" r:id="rId3" imgW="3504960" imgH="711000" progId="Equation.3">
                  <p:embed/>
                  <p:pic>
                    <p:nvPicPr>
                      <p:cNvPr id="707584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650" y="920750"/>
                        <a:ext cx="35052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508" name="Text Box 4"/>
          <p:cNvSpPr txBox="1">
            <a:spLocks noChangeArrowheads="1"/>
          </p:cNvSpPr>
          <p:nvPr/>
        </p:nvSpPr>
        <p:spPr bwMode="auto">
          <a:xfrm>
            <a:off x="352425" y="2249488"/>
            <a:ext cx="7229475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is the language accepted by the PDA:</a:t>
            </a:r>
          </a:p>
        </p:txBody>
      </p:sp>
      <p:sp>
        <p:nvSpPr>
          <p:cNvPr id="533509" name="Oval 5"/>
          <p:cNvSpPr>
            <a:spLocks noChangeArrowheads="1"/>
          </p:cNvSpPr>
          <p:nvPr/>
        </p:nvSpPr>
        <p:spPr bwMode="auto">
          <a:xfrm>
            <a:off x="3190875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3510" name="Line 6"/>
          <p:cNvSpPr>
            <a:spLocks noChangeShapeType="1"/>
          </p:cNvSpPr>
          <p:nvPr/>
        </p:nvSpPr>
        <p:spPr bwMode="auto">
          <a:xfrm>
            <a:off x="1209675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3511" name="Line 7"/>
          <p:cNvSpPr>
            <a:spLocks noChangeShapeType="1"/>
          </p:cNvSpPr>
          <p:nvPr/>
        </p:nvSpPr>
        <p:spPr bwMode="auto">
          <a:xfrm>
            <a:off x="6391275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3512" name="Line 8"/>
          <p:cNvSpPr>
            <a:spLocks noChangeShapeType="1"/>
          </p:cNvSpPr>
          <p:nvPr/>
        </p:nvSpPr>
        <p:spPr bwMode="auto">
          <a:xfrm>
            <a:off x="3800475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3513" name="Freeform 9"/>
          <p:cNvSpPr>
            <a:spLocks/>
          </p:cNvSpPr>
          <p:nvPr/>
        </p:nvSpPr>
        <p:spPr bwMode="auto">
          <a:xfrm>
            <a:off x="2962275" y="4572000"/>
            <a:ext cx="977900" cy="1066800"/>
          </a:xfrm>
          <a:custGeom>
            <a:avLst/>
            <a:gdLst/>
            <a:ahLst/>
            <a:cxnLst>
              <a:cxn ang="0">
                <a:pos x="208" y="528"/>
              </a:cxn>
              <a:cxn ang="0">
                <a:pos x="16" y="144"/>
              </a:cxn>
              <a:cxn ang="0">
                <a:pos x="304" y="0"/>
              </a:cxn>
              <a:cxn ang="0">
                <a:pos x="592" y="144"/>
              </a:cxn>
              <a:cxn ang="0">
                <a:pos x="448" y="528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3514" name="Freeform 10"/>
          <p:cNvSpPr>
            <a:spLocks/>
          </p:cNvSpPr>
          <p:nvPr/>
        </p:nvSpPr>
        <p:spPr bwMode="auto">
          <a:xfrm>
            <a:off x="5553075" y="4572000"/>
            <a:ext cx="977900" cy="1066800"/>
          </a:xfrm>
          <a:custGeom>
            <a:avLst/>
            <a:gdLst/>
            <a:ahLst/>
            <a:cxnLst>
              <a:cxn ang="0">
                <a:pos x="208" y="528"/>
              </a:cxn>
              <a:cxn ang="0">
                <a:pos x="16" y="144"/>
              </a:cxn>
              <a:cxn ang="0">
                <a:pos x="304" y="0"/>
              </a:cxn>
              <a:cxn ang="0">
                <a:pos x="592" y="144"/>
              </a:cxn>
              <a:cxn ang="0">
                <a:pos x="448" y="528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3515" name="Line 11"/>
          <p:cNvSpPr>
            <a:spLocks noChangeShapeType="1"/>
          </p:cNvSpPr>
          <p:nvPr/>
        </p:nvSpPr>
        <p:spPr bwMode="auto">
          <a:xfrm>
            <a:off x="-9525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3516" name="Text Box 12"/>
          <p:cNvSpPr txBox="1">
            <a:spLocks noChangeArrowheads="1"/>
          </p:cNvSpPr>
          <p:nvPr/>
        </p:nvSpPr>
        <p:spPr bwMode="auto">
          <a:xfrm>
            <a:off x="1955800" y="5221288"/>
            <a:ext cx="184150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533517" name="Oval 13"/>
          <p:cNvSpPr>
            <a:spLocks noChangeArrowheads="1"/>
          </p:cNvSpPr>
          <p:nvPr/>
        </p:nvSpPr>
        <p:spPr bwMode="auto">
          <a:xfrm>
            <a:off x="523875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3518" name="Oval 14"/>
          <p:cNvSpPr>
            <a:spLocks noChangeArrowheads="1"/>
          </p:cNvSpPr>
          <p:nvPr/>
        </p:nvSpPr>
        <p:spPr bwMode="auto">
          <a:xfrm>
            <a:off x="447675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3519" name="Oval 15"/>
          <p:cNvSpPr>
            <a:spLocks noChangeArrowheads="1"/>
          </p:cNvSpPr>
          <p:nvPr/>
        </p:nvSpPr>
        <p:spPr bwMode="auto">
          <a:xfrm>
            <a:off x="5781675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3520" name="Oval 16"/>
          <p:cNvSpPr>
            <a:spLocks noChangeArrowheads="1"/>
          </p:cNvSpPr>
          <p:nvPr/>
        </p:nvSpPr>
        <p:spPr bwMode="auto">
          <a:xfrm>
            <a:off x="8448675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3521" name="Oval 17"/>
          <p:cNvSpPr>
            <a:spLocks noChangeArrowheads="1"/>
          </p:cNvSpPr>
          <p:nvPr/>
        </p:nvSpPr>
        <p:spPr bwMode="auto">
          <a:xfrm>
            <a:off x="8372475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07585" name="Object 1"/>
          <p:cNvGraphicFramePr>
            <a:graphicFrameLocks noChangeAspect="1"/>
          </p:cNvGraphicFramePr>
          <p:nvPr/>
        </p:nvGraphicFramePr>
        <p:xfrm>
          <a:off x="2662238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70758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238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586" name="Object 2"/>
          <p:cNvGraphicFramePr>
            <a:graphicFrameLocks noChangeAspect="1"/>
          </p:cNvGraphicFramePr>
          <p:nvPr/>
        </p:nvGraphicFramePr>
        <p:xfrm>
          <a:off x="3881438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Equation" r:id="rId7" imgW="1612900" imgH="469900" progId="Equation.3">
                  <p:embed/>
                </p:oleObj>
              </mc:Choice>
              <mc:Fallback>
                <p:oleObj name="Equation" r:id="rId7" imgW="1612900" imgH="469900" progId="Equation.3">
                  <p:embed/>
                  <p:pic>
                    <p:nvPicPr>
                      <p:cNvPr id="7075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438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587" name="Object 3"/>
          <p:cNvGraphicFramePr>
            <a:graphicFrameLocks noChangeAspect="1"/>
          </p:cNvGraphicFramePr>
          <p:nvPr/>
        </p:nvGraphicFramePr>
        <p:xfrm>
          <a:off x="604838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Equation" r:id="rId9" imgW="444500" imgH="469900" progId="Equation.3">
                  <p:embed/>
                </p:oleObj>
              </mc:Choice>
              <mc:Fallback>
                <p:oleObj name="Equation" r:id="rId9" imgW="444500" imgH="469900" progId="Equation.3">
                  <p:embed/>
                  <p:pic>
                    <p:nvPicPr>
                      <p:cNvPr id="7075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588" name="Object 4"/>
          <p:cNvGraphicFramePr>
            <a:graphicFrameLocks noChangeAspect="1"/>
          </p:cNvGraphicFramePr>
          <p:nvPr/>
        </p:nvGraphicFramePr>
        <p:xfrm>
          <a:off x="3303588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Equation" r:id="rId11" imgW="381000" imgH="457200" progId="Equation.3">
                  <p:embed/>
                </p:oleObj>
              </mc:Choice>
              <mc:Fallback>
                <p:oleObj name="Equation" r:id="rId11" imgW="381000" imgH="457200" progId="Equation.3">
                  <p:embed/>
                  <p:pic>
                    <p:nvPicPr>
                      <p:cNvPr id="7075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3588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589" name="Object 5"/>
          <p:cNvGraphicFramePr>
            <a:graphicFrameLocks noChangeAspect="1"/>
          </p:cNvGraphicFramePr>
          <p:nvPr/>
        </p:nvGraphicFramePr>
        <p:xfrm>
          <a:off x="5837238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Equation" r:id="rId13" imgW="431800" imgH="457200" progId="Equation.3">
                  <p:embed/>
                </p:oleObj>
              </mc:Choice>
              <mc:Fallback>
                <p:oleObj name="Equation" r:id="rId13" imgW="431800" imgH="457200" progId="Equation.3">
                  <p:embed/>
                  <p:pic>
                    <p:nvPicPr>
                      <p:cNvPr id="7075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7238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590" name="Object 6"/>
          <p:cNvGraphicFramePr>
            <a:graphicFrameLocks noChangeAspect="1"/>
          </p:cNvGraphicFramePr>
          <p:nvPr/>
        </p:nvGraphicFramePr>
        <p:xfrm>
          <a:off x="8510588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Equation" r:id="rId15" imgW="419100" imgH="469900" progId="Equation.3">
                  <p:embed/>
                </p:oleObj>
              </mc:Choice>
              <mc:Fallback>
                <p:oleObj name="Equation" r:id="rId15" imgW="419100" imgH="469900" progId="Equation.3">
                  <p:embed/>
                  <p:pic>
                    <p:nvPicPr>
                      <p:cNvPr id="7075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0588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591" name="Object 7"/>
          <p:cNvGraphicFramePr>
            <a:graphicFrameLocks noChangeAspect="1"/>
          </p:cNvGraphicFramePr>
          <p:nvPr/>
        </p:nvGraphicFramePr>
        <p:xfrm>
          <a:off x="5329238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name="Equation" r:id="rId17" imgW="1612900" imgH="469900" progId="Equation.3">
                  <p:embed/>
                </p:oleObj>
              </mc:Choice>
              <mc:Fallback>
                <p:oleObj name="Equation" r:id="rId17" imgW="1612900" imgH="469900" progId="Equation.3">
                  <p:embed/>
                  <p:pic>
                    <p:nvPicPr>
                      <p:cNvPr id="7075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9238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529" name="Text Box 25"/>
          <p:cNvSpPr txBox="1">
            <a:spLocks noChangeArrowheads="1"/>
          </p:cNvSpPr>
          <p:nvPr/>
        </p:nvSpPr>
        <p:spPr bwMode="auto">
          <a:xfrm>
            <a:off x="288925" y="39688"/>
            <a:ext cx="2241550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In general,</a:t>
            </a:r>
          </a:p>
        </p:txBody>
      </p:sp>
      <p:graphicFrame>
        <p:nvGraphicFramePr>
          <p:cNvPr id="707592" name="Object 8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name="Equation" r:id="rId18" imgW="1701800" imgH="469900" progId="Equation.3">
                  <p:embed/>
                </p:oleObj>
              </mc:Choice>
              <mc:Fallback>
                <p:oleObj name="Equation" r:id="rId18" imgW="1701800" imgH="469900" progId="Equation.3">
                  <p:embed/>
                  <p:pic>
                    <p:nvPicPr>
                      <p:cNvPr id="7075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593" name="Object 9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name="Equation" r:id="rId20" imgW="1574800" imgH="469900" progId="Equation.3">
                  <p:embed/>
                </p:oleObj>
              </mc:Choice>
              <mc:Fallback>
                <p:oleObj name="Equation" r:id="rId20" imgW="1574800" imgH="469900" progId="Equation.3">
                  <p:embed/>
                  <p:pic>
                    <p:nvPicPr>
                      <p:cNvPr id="7075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961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C091-804F-4D2A-BBEF-0B30D42C72F0}" type="slidenum">
              <a:rPr lang="en-US"/>
              <a:pPr/>
              <a:t>36</a:t>
            </a:fld>
            <a:endParaRPr lang="en-US"/>
          </a:p>
        </p:txBody>
      </p:sp>
      <p:sp>
        <p:nvSpPr>
          <p:cNvPr id="662538" name="Oval 10"/>
          <p:cNvSpPr>
            <a:spLocks noChangeArrowheads="1"/>
          </p:cNvSpPr>
          <p:nvPr/>
        </p:nvSpPr>
        <p:spPr bwMode="auto">
          <a:xfrm>
            <a:off x="533400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62545" name="Object 17"/>
          <p:cNvGraphicFramePr>
            <a:graphicFrameLocks noChangeAspect="1"/>
          </p:cNvGraphicFramePr>
          <p:nvPr/>
        </p:nvGraphicFramePr>
        <p:xfrm>
          <a:off x="595313" y="558165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Equation" r:id="rId3" imgW="482400" imgH="583920" progId="Equation.3">
                  <p:embed/>
                </p:oleObj>
              </mc:Choice>
              <mc:Fallback>
                <p:oleObj name="Equation" r:id="rId3" imgW="482400" imgH="583920" progId="Equation.3">
                  <p:embed/>
                  <p:pic>
                    <p:nvPicPr>
                      <p:cNvPr id="66254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5581650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2530" name="Oval 2"/>
          <p:cNvSpPr>
            <a:spLocks noChangeArrowheads="1"/>
          </p:cNvSpPr>
          <p:nvPr/>
        </p:nvSpPr>
        <p:spPr bwMode="auto">
          <a:xfrm>
            <a:off x="32004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2531" name="Line 3"/>
          <p:cNvSpPr>
            <a:spLocks noChangeShapeType="1"/>
          </p:cNvSpPr>
          <p:nvPr/>
        </p:nvSpPr>
        <p:spPr bwMode="auto">
          <a:xfrm>
            <a:off x="12192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2532" name="Line 4"/>
          <p:cNvSpPr>
            <a:spLocks noChangeShapeType="1"/>
          </p:cNvSpPr>
          <p:nvPr/>
        </p:nvSpPr>
        <p:spPr bwMode="auto">
          <a:xfrm>
            <a:off x="64008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2533" name="Line 5"/>
          <p:cNvSpPr>
            <a:spLocks noChangeShapeType="1"/>
          </p:cNvSpPr>
          <p:nvPr/>
        </p:nvSpPr>
        <p:spPr bwMode="auto">
          <a:xfrm>
            <a:off x="38100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2534" name="Freeform 6"/>
          <p:cNvSpPr>
            <a:spLocks/>
          </p:cNvSpPr>
          <p:nvPr/>
        </p:nvSpPr>
        <p:spPr bwMode="auto">
          <a:xfrm>
            <a:off x="2971800" y="4572000"/>
            <a:ext cx="977900" cy="1066800"/>
          </a:xfrm>
          <a:custGeom>
            <a:avLst/>
            <a:gdLst/>
            <a:ahLst/>
            <a:cxnLst>
              <a:cxn ang="0">
                <a:pos x="208" y="528"/>
              </a:cxn>
              <a:cxn ang="0">
                <a:pos x="16" y="144"/>
              </a:cxn>
              <a:cxn ang="0">
                <a:pos x="304" y="0"/>
              </a:cxn>
              <a:cxn ang="0">
                <a:pos x="592" y="144"/>
              </a:cxn>
              <a:cxn ang="0">
                <a:pos x="448" y="528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2535" name="Freeform 7"/>
          <p:cNvSpPr>
            <a:spLocks/>
          </p:cNvSpPr>
          <p:nvPr/>
        </p:nvSpPr>
        <p:spPr bwMode="auto">
          <a:xfrm>
            <a:off x="5562600" y="4572000"/>
            <a:ext cx="977900" cy="1066800"/>
          </a:xfrm>
          <a:custGeom>
            <a:avLst/>
            <a:gdLst/>
            <a:ahLst/>
            <a:cxnLst>
              <a:cxn ang="0">
                <a:pos x="208" y="528"/>
              </a:cxn>
              <a:cxn ang="0">
                <a:pos x="16" y="144"/>
              </a:cxn>
              <a:cxn ang="0">
                <a:pos x="304" y="0"/>
              </a:cxn>
              <a:cxn ang="0">
                <a:pos x="592" y="144"/>
              </a:cxn>
              <a:cxn ang="0">
                <a:pos x="448" y="528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2536" name="Line 8"/>
          <p:cNvSpPr>
            <a:spLocks noChangeShapeType="1"/>
          </p:cNvSpPr>
          <p:nvPr/>
        </p:nvSpPr>
        <p:spPr bwMode="auto">
          <a:xfrm>
            <a:off x="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2537" name="Text Box 9"/>
          <p:cNvSpPr txBox="1">
            <a:spLocks noChangeArrowheads="1"/>
          </p:cNvSpPr>
          <p:nvPr/>
        </p:nvSpPr>
        <p:spPr bwMode="auto">
          <a:xfrm>
            <a:off x="1965325" y="5221288"/>
            <a:ext cx="184150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662539" name="Oval 11"/>
          <p:cNvSpPr>
            <a:spLocks noChangeArrowheads="1"/>
          </p:cNvSpPr>
          <p:nvPr/>
        </p:nvSpPr>
        <p:spPr bwMode="auto">
          <a:xfrm>
            <a:off x="457200" y="5486400"/>
            <a:ext cx="7620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2540" name="Oval 12"/>
          <p:cNvSpPr>
            <a:spLocks noChangeArrowheads="1"/>
          </p:cNvSpPr>
          <p:nvPr/>
        </p:nvSpPr>
        <p:spPr bwMode="auto">
          <a:xfrm>
            <a:off x="5791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2541" name="Oval 13"/>
          <p:cNvSpPr>
            <a:spLocks noChangeArrowheads="1"/>
          </p:cNvSpPr>
          <p:nvPr/>
        </p:nvSpPr>
        <p:spPr bwMode="auto">
          <a:xfrm>
            <a:off x="8458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2542" name="Oval 14"/>
          <p:cNvSpPr>
            <a:spLocks noChangeArrowheads="1"/>
          </p:cNvSpPr>
          <p:nvPr/>
        </p:nvSpPr>
        <p:spPr bwMode="auto">
          <a:xfrm>
            <a:off x="83820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62543" name="Object 15"/>
          <p:cNvGraphicFramePr>
            <a:graphicFrameLocks noChangeAspect="1"/>
          </p:cNvGraphicFramePr>
          <p:nvPr/>
        </p:nvGraphicFramePr>
        <p:xfrm>
          <a:off x="2671763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66254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44" name="Object 16"/>
          <p:cNvGraphicFramePr>
            <a:graphicFrameLocks noChangeAspect="1"/>
          </p:cNvGraphicFramePr>
          <p:nvPr/>
        </p:nvGraphicFramePr>
        <p:xfrm>
          <a:off x="3890963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name="Equation" r:id="rId7" imgW="1612900" imgH="469900" progId="Equation.3">
                  <p:embed/>
                </p:oleObj>
              </mc:Choice>
              <mc:Fallback>
                <p:oleObj name="Equation" r:id="rId7" imgW="1612900" imgH="469900" progId="Equation.3">
                  <p:embed/>
                  <p:pic>
                    <p:nvPicPr>
                      <p:cNvPr id="66254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46" name="Object 18"/>
          <p:cNvGraphicFramePr>
            <a:graphicFrameLocks noChangeAspect="1"/>
          </p:cNvGraphicFramePr>
          <p:nvPr/>
        </p:nvGraphicFramePr>
        <p:xfrm>
          <a:off x="33131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Equation" r:id="rId9" imgW="381000" imgH="457200" progId="Equation.3">
                  <p:embed/>
                </p:oleObj>
              </mc:Choice>
              <mc:Fallback>
                <p:oleObj name="Equation" r:id="rId9" imgW="381000" imgH="457200" progId="Equation.3">
                  <p:embed/>
                  <p:pic>
                    <p:nvPicPr>
                      <p:cNvPr id="66254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47" name="Object 19"/>
          <p:cNvGraphicFramePr>
            <a:graphicFrameLocks noChangeAspect="1"/>
          </p:cNvGraphicFramePr>
          <p:nvPr/>
        </p:nvGraphicFramePr>
        <p:xfrm>
          <a:off x="5846763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Equation" r:id="rId11" imgW="431800" imgH="457200" progId="Equation.3">
                  <p:embed/>
                </p:oleObj>
              </mc:Choice>
              <mc:Fallback>
                <p:oleObj name="Equation" r:id="rId11" imgW="431800" imgH="457200" progId="Equation.3">
                  <p:embed/>
                  <p:pic>
                    <p:nvPicPr>
                      <p:cNvPr id="66254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48" name="Object 20"/>
          <p:cNvGraphicFramePr>
            <a:graphicFrameLocks noChangeAspect="1"/>
          </p:cNvGraphicFramePr>
          <p:nvPr/>
        </p:nvGraphicFramePr>
        <p:xfrm>
          <a:off x="8520113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66254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2549" name="Text Box 21"/>
          <p:cNvSpPr txBox="1">
            <a:spLocks noChangeArrowheads="1"/>
          </p:cNvSpPr>
          <p:nvPr/>
        </p:nvSpPr>
        <p:spPr bwMode="auto">
          <a:xfrm>
            <a:off x="0" y="0"/>
            <a:ext cx="38036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Rejection Example:</a:t>
            </a:r>
          </a:p>
        </p:txBody>
      </p:sp>
      <p:sp>
        <p:nvSpPr>
          <p:cNvPr id="662550" name="Rectangle 22"/>
          <p:cNvSpPr>
            <a:spLocks noChangeArrowheads="1"/>
          </p:cNvSpPr>
          <p:nvPr/>
        </p:nvSpPr>
        <p:spPr bwMode="auto">
          <a:xfrm>
            <a:off x="609600" y="1371600"/>
            <a:ext cx="2057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2551" name="Line 23"/>
          <p:cNvSpPr>
            <a:spLocks noChangeShapeType="1"/>
          </p:cNvSpPr>
          <p:nvPr/>
        </p:nvSpPr>
        <p:spPr bwMode="auto">
          <a:xfrm>
            <a:off x="12954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2552" name="Line 24"/>
          <p:cNvSpPr>
            <a:spLocks noChangeShapeType="1"/>
          </p:cNvSpPr>
          <p:nvPr/>
        </p:nvSpPr>
        <p:spPr bwMode="auto">
          <a:xfrm>
            <a:off x="19812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2556" name="Text Box 28"/>
          <p:cNvSpPr txBox="1">
            <a:spLocks noChangeArrowheads="1"/>
          </p:cNvSpPr>
          <p:nvPr/>
        </p:nvSpPr>
        <p:spPr bwMode="auto">
          <a:xfrm>
            <a:off x="457200" y="685800"/>
            <a:ext cx="1239838" cy="6588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</a:p>
        </p:txBody>
      </p:sp>
      <p:graphicFrame>
        <p:nvGraphicFramePr>
          <p:cNvPr id="662557" name="Object 29"/>
          <p:cNvGraphicFramePr>
            <a:graphicFrameLocks noChangeAspect="1"/>
          </p:cNvGraphicFramePr>
          <p:nvPr/>
        </p:nvGraphicFramePr>
        <p:xfrm>
          <a:off x="838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3" name="Equation" r:id="rId15" imgW="254000" imgH="254000" progId="Equation.3">
                  <p:embed/>
                </p:oleObj>
              </mc:Choice>
              <mc:Fallback>
                <p:oleObj name="Equation" r:id="rId15" imgW="254000" imgH="254000" progId="Equation.3">
                  <p:embed/>
                  <p:pic>
                    <p:nvPicPr>
                      <p:cNvPr id="662557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58" name="Object 30"/>
          <p:cNvGraphicFramePr>
            <a:graphicFrameLocks noChangeAspect="1"/>
          </p:cNvGraphicFramePr>
          <p:nvPr/>
        </p:nvGraphicFramePr>
        <p:xfrm>
          <a:off x="15240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662558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60" name="Object 32"/>
          <p:cNvGraphicFramePr>
            <a:graphicFrameLocks noChangeAspect="1"/>
          </p:cNvGraphicFramePr>
          <p:nvPr/>
        </p:nvGraphicFramePr>
        <p:xfrm>
          <a:off x="21336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66256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2563" name="Line 35"/>
          <p:cNvSpPr>
            <a:spLocks noChangeShapeType="1"/>
          </p:cNvSpPr>
          <p:nvPr/>
        </p:nvSpPr>
        <p:spPr bwMode="auto">
          <a:xfrm flipV="1">
            <a:off x="457200" y="2209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2564" name="Text Box 36"/>
          <p:cNvSpPr txBox="1">
            <a:spLocks noChangeArrowheads="1"/>
          </p:cNvSpPr>
          <p:nvPr/>
        </p:nvSpPr>
        <p:spPr bwMode="auto">
          <a:xfrm>
            <a:off x="0" y="4038600"/>
            <a:ext cx="1622425" cy="13382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current</a:t>
            </a:r>
          </a:p>
          <a:p>
            <a:r>
              <a:rPr lang="en-US" altLang="en-US"/>
              <a:t>state</a:t>
            </a:r>
          </a:p>
        </p:txBody>
      </p:sp>
      <p:graphicFrame>
        <p:nvGraphicFramePr>
          <p:cNvPr id="662565" name="Object 37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6" name="Equation" r:id="rId20" imgW="1612900" imgH="469900" progId="Equation.3">
                  <p:embed/>
                </p:oleObj>
              </mc:Choice>
              <mc:Fallback>
                <p:oleObj name="Equation" r:id="rId20" imgW="1612900" imgH="469900" progId="Equation.3">
                  <p:embed/>
                  <p:pic>
                    <p:nvPicPr>
                      <p:cNvPr id="662565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2566" name="Text Box 38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Time 0</a:t>
            </a:r>
          </a:p>
        </p:txBody>
      </p:sp>
      <p:graphicFrame>
        <p:nvGraphicFramePr>
          <p:cNvPr id="662567" name="Object 39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" name="Equation" r:id="rId21" imgW="1701800" imgH="469900" progId="Equation.3">
                  <p:embed/>
                </p:oleObj>
              </mc:Choice>
              <mc:Fallback>
                <p:oleObj name="Equation" r:id="rId21" imgW="1701800" imgH="469900" progId="Equation.3">
                  <p:embed/>
                  <p:pic>
                    <p:nvPicPr>
                      <p:cNvPr id="662567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68" name="Object 40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" name="Equation" r:id="rId23" imgW="1574800" imgH="469900" progId="Equation.3">
                  <p:embed/>
                </p:oleObj>
              </mc:Choice>
              <mc:Fallback>
                <p:oleObj name="Equation" r:id="rId23" imgW="1574800" imgH="469900" progId="Equation.3">
                  <p:embed/>
                  <p:pic>
                    <p:nvPicPr>
                      <p:cNvPr id="662568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2569" name="Rectangle 41"/>
          <p:cNvSpPr>
            <a:spLocks noChangeArrowheads="1"/>
          </p:cNvSpPr>
          <p:nvPr/>
        </p:nvSpPr>
        <p:spPr bwMode="auto">
          <a:xfrm>
            <a:off x="7315200" y="19050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2570" name="Text Box 42"/>
          <p:cNvSpPr txBox="1">
            <a:spLocks noChangeArrowheads="1"/>
          </p:cNvSpPr>
          <p:nvPr/>
        </p:nvSpPr>
        <p:spPr bwMode="auto">
          <a:xfrm>
            <a:off x="7162800" y="26670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</p:txBody>
      </p:sp>
      <p:graphicFrame>
        <p:nvGraphicFramePr>
          <p:cNvPr id="662571" name="Object 43"/>
          <p:cNvGraphicFramePr>
            <a:graphicFrameLocks noChangeAspect="1"/>
          </p:cNvGraphicFramePr>
          <p:nvPr/>
        </p:nvGraphicFramePr>
        <p:xfrm>
          <a:off x="7696200" y="20574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9" name="Equation" r:id="rId25" imgW="228600" imgH="419100" progId="Equation.3">
                  <p:embed/>
                </p:oleObj>
              </mc:Choice>
              <mc:Fallback>
                <p:oleObj name="Equation" r:id="rId25" imgW="228600" imgH="419100" progId="Equation.3">
                  <p:embed/>
                  <p:pic>
                    <p:nvPicPr>
                      <p:cNvPr id="662571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0574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2572" name="Line 44"/>
          <p:cNvSpPr>
            <a:spLocks noChangeShapeType="1"/>
          </p:cNvSpPr>
          <p:nvPr/>
        </p:nvSpPr>
        <p:spPr bwMode="auto">
          <a:xfrm flipH="1">
            <a:off x="8229600" y="213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5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03BB-47BB-4B0C-8990-3680B7C0ADCE}" type="slidenum">
              <a:rPr lang="en-US"/>
              <a:pPr/>
              <a:t>37</a:t>
            </a:fld>
            <a:endParaRPr lang="en-US"/>
          </a:p>
        </p:txBody>
      </p:sp>
      <p:sp>
        <p:nvSpPr>
          <p:cNvPr id="663554" name="Oval 2"/>
          <p:cNvSpPr>
            <a:spLocks noChangeArrowheads="1"/>
          </p:cNvSpPr>
          <p:nvPr/>
        </p:nvSpPr>
        <p:spPr bwMode="auto">
          <a:xfrm>
            <a:off x="533400" y="5562600"/>
            <a:ext cx="609600" cy="6096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63555" name="Object 3"/>
          <p:cNvGraphicFramePr>
            <a:graphicFrameLocks noChangeAspect="1"/>
          </p:cNvGraphicFramePr>
          <p:nvPr/>
        </p:nvGraphicFramePr>
        <p:xfrm>
          <a:off x="609600" y="5562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Equation" r:id="rId3" imgW="482400" imgH="583920" progId="Equation.3">
                  <p:embed/>
                </p:oleObj>
              </mc:Choice>
              <mc:Fallback>
                <p:oleObj name="Equation" r:id="rId3" imgW="482400" imgH="583920" progId="Equation.3">
                  <p:embed/>
                  <p:pic>
                    <p:nvPicPr>
                      <p:cNvPr id="6635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562600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3556" name="Oval 4"/>
          <p:cNvSpPr>
            <a:spLocks noChangeArrowheads="1"/>
          </p:cNvSpPr>
          <p:nvPr/>
        </p:nvSpPr>
        <p:spPr bwMode="auto">
          <a:xfrm>
            <a:off x="3200400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3557" name="Line 5"/>
          <p:cNvSpPr>
            <a:spLocks noChangeShapeType="1"/>
          </p:cNvSpPr>
          <p:nvPr/>
        </p:nvSpPr>
        <p:spPr bwMode="auto">
          <a:xfrm>
            <a:off x="12192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3558" name="Line 6"/>
          <p:cNvSpPr>
            <a:spLocks noChangeShapeType="1"/>
          </p:cNvSpPr>
          <p:nvPr/>
        </p:nvSpPr>
        <p:spPr bwMode="auto">
          <a:xfrm>
            <a:off x="64008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3559" name="Line 7"/>
          <p:cNvSpPr>
            <a:spLocks noChangeShapeType="1"/>
          </p:cNvSpPr>
          <p:nvPr/>
        </p:nvSpPr>
        <p:spPr bwMode="auto">
          <a:xfrm>
            <a:off x="38100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3560" name="Freeform 8"/>
          <p:cNvSpPr>
            <a:spLocks/>
          </p:cNvSpPr>
          <p:nvPr/>
        </p:nvSpPr>
        <p:spPr bwMode="auto">
          <a:xfrm>
            <a:off x="2971800" y="4572000"/>
            <a:ext cx="977900" cy="1066800"/>
          </a:xfrm>
          <a:custGeom>
            <a:avLst/>
            <a:gdLst/>
            <a:ahLst/>
            <a:cxnLst>
              <a:cxn ang="0">
                <a:pos x="208" y="528"/>
              </a:cxn>
              <a:cxn ang="0">
                <a:pos x="16" y="144"/>
              </a:cxn>
              <a:cxn ang="0">
                <a:pos x="304" y="0"/>
              </a:cxn>
              <a:cxn ang="0">
                <a:pos x="592" y="144"/>
              </a:cxn>
              <a:cxn ang="0">
                <a:pos x="448" y="528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3561" name="Freeform 9"/>
          <p:cNvSpPr>
            <a:spLocks/>
          </p:cNvSpPr>
          <p:nvPr/>
        </p:nvSpPr>
        <p:spPr bwMode="auto">
          <a:xfrm>
            <a:off x="5562600" y="4572000"/>
            <a:ext cx="977900" cy="1066800"/>
          </a:xfrm>
          <a:custGeom>
            <a:avLst/>
            <a:gdLst/>
            <a:ahLst/>
            <a:cxnLst>
              <a:cxn ang="0">
                <a:pos x="208" y="528"/>
              </a:cxn>
              <a:cxn ang="0">
                <a:pos x="16" y="144"/>
              </a:cxn>
              <a:cxn ang="0">
                <a:pos x="304" y="0"/>
              </a:cxn>
              <a:cxn ang="0">
                <a:pos x="592" y="144"/>
              </a:cxn>
              <a:cxn ang="0">
                <a:pos x="448" y="528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3562" name="Line 10"/>
          <p:cNvSpPr>
            <a:spLocks noChangeShapeType="1"/>
          </p:cNvSpPr>
          <p:nvPr/>
        </p:nvSpPr>
        <p:spPr bwMode="auto">
          <a:xfrm>
            <a:off x="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3563" name="Text Box 11"/>
          <p:cNvSpPr txBox="1">
            <a:spLocks noChangeArrowheads="1"/>
          </p:cNvSpPr>
          <p:nvPr/>
        </p:nvSpPr>
        <p:spPr bwMode="auto">
          <a:xfrm>
            <a:off x="1965325" y="5221288"/>
            <a:ext cx="184150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663564" name="Oval 12"/>
          <p:cNvSpPr>
            <a:spLocks noChangeArrowheads="1"/>
          </p:cNvSpPr>
          <p:nvPr/>
        </p:nvSpPr>
        <p:spPr bwMode="auto">
          <a:xfrm>
            <a:off x="457200" y="5486400"/>
            <a:ext cx="762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3565" name="Oval 13"/>
          <p:cNvSpPr>
            <a:spLocks noChangeArrowheads="1"/>
          </p:cNvSpPr>
          <p:nvPr/>
        </p:nvSpPr>
        <p:spPr bwMode="auto">
          <a:xfrm>
            <a:off x="5791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3566" name="Oval 14"/>
          <p:cNvSpPr>
            <a:spLocks noChangeArrowheads="1"/>
          </p:cNvSpPr>
          <p:nvPr/>
        </p:nvSpPr>
        <p:spPr bwMode="auto">
          <a:xfrm>
            <a:off x="8458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3567" name="Oval 15"/>
          <p:cNvSpPr>
            <a:spLocks noChangeArrowheads="1"/>
          </p:cNvSpPr>
          <p:nvPr/>
        </p:nvSpPr>
        <p:spPr bwMode="auto">
          <a:xfrm>
            <a:off x="83820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63568" name="Object 16"/>
          <p:cNvGraphicFramePr>
            <a:graphicFrameLocks noChangeAspect="1"/>
          </p:cNvGraphicFramePr>
          <p:nvPr/>
        </p:nvGraphicFramePr>
        <p:xfrm>
          <a:off x="2671763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66356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3569" name="Object 17"/>
          <p:cNvGraphicFramePr>
            <a:graphicFrameLocks noChangeAspect="1"/>
          </p:cNvGraphicFramePr>
          <p:nvPr/>
        </p:nvGraphicFramePr>
        <p:xfrm>
          <a:off x="3890963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" name="Equation" r:id="rId7" imgW="1612900" imgH="469900" progId="Equation.3">
                  <p:embed/>
                </p:oleObj>
              </mc:Choice>
              <mc:Fallback>
                <p:oleObj name="Equation" r:id="rId7" imgW="1612900" imgH="469900" progId="Equation.3">
                  <p:embed/>
                  <p:pic>
                    <p:nvPicPr>
                      <p:cNvPr id="66356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3570" name="Object 18"/>
          <p:cNvGraphicFramePr>
            <a:graphicFrameLocks noChangeAspect="1"/>
          </p:cNvGraphicFramePr>
          <p:nvPr/>
        </p:nvGraphicFramePr>
        <p:xfrm>
          <a:off x="33131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4" name="Equation" r:id="rId9" imgW="381000" imgH="457200" progId="Equation.3">
                  <p:embed/>
                </p:oleObj>
              </mc:Choice>
              <mc:Fallback>
                <p:oleObj name="Equation" r:id="rId9" imgW="381000" imgH="457200" progId="Equation.3">
                  <p:embed/>
                  <p:pic>
                    <p:nvPicPr>
                      <p:cNvPr id="66357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3571" name="Object 19"/>
          <p:cNvGraphicFramePr>
            <a:graphicFrameLocks noChangeAspect="1"/>
          </p:cNvGraphicFramePr>
          <p:nvPr/>
        </p:nvGraphicFramePr>
        <p:xfrm>
          <a:off x="5846763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name="Equation" r:id="rId11" imgW="431800" imgH="457200" progId="Equation.3">
                  <p:embed/>
                </p:oleObj>
              </mc:Choice>
              <mc:Fallback>
                <p:oleObj name="Equation" r:id="rId11" imgW="431800" imgH="457200" progId="Equation.3">
                  <p:embed/>
                  <p:pic>
                    <p:nvPicPr>
                      <p:cNvPr id="66357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3572" name="Object 20"/>
          <p:cNvGraphicFramePr>
            <a:graphicFrameLocks noChangeAspect="1"/>
          </p:cNvGraphicFramePr>
          <p:nvPr/>
        </p:nvGraphicFramePr>
        <p:xfrm>
          <a:off x="8520113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66357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3573" name="Text Box 21"/>
          <p:cNvSpPr txBox="1">
            <a:spLocks noChangeArrowheads="1"/>
          </p:cNvSpPr>
          <p:nvPr/>
        </p:nvSpPr>
        <p:spPr bwMode="auto">
          <a:xfrm>
            <a:off x="0" y="0"/>
            <a:ext cx="38036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Rejection Example:</a:t>
            </a:r>
          </a:p>
        </p:txBody>
      </p:sp>
      <p:sp>
        <p:nvSpPr>
          <p:cNvPr id="663574" name="Rectangle 22"/>
          <p:cNvSpPr>
            <a:spLocks noChangeArrowheads="1"/>
          </p:cNvSpPr>
          <p:nvPr/>
        </p:nvSpPr>
        <p:spPr bwMode="auto">
          <a:xfrm>
            <a:off x="609600" y="1371600"/>
            <a:ext cx="2057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3575" name="Line 23"/>
          <p:cNvSpPr>
            <a:spLocks noChangeShapeType="1"/>
          </p:cNvSpPr>
          <p:nvPr/>
        </p:nvSpPr>
        <p:spPr bwMode="auto">
          <a:xfrm>
            <a:off x="12954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3576" name="Line 24"/>
          <p:cNvSpPr>
            <a:spLocks noChangeShapeType="1"/>
          </p:cNvSpPr>
          <p:nvPr/>
        </p:nvSpPr>
        <p:spPr bwMode="auto">
          <a:xfrm>
            <a:off x="19812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3577" name="Text Box 25"/>
          <p:cNvSpPr txBox="1">
            <a:spLocks noChangeArrowheads="1"/>
          </p:cNvSpPr>
          <p:nvPr/>
        </p:nvSpPr>
        <p:spPr bwMode="auto">
          <a:xfrm>
            <a:off x="457200" y="685800"/>
            <a:ext cx="1239838" cy="6588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</a:p>
        </p:txBody>
      </p:sp>
      <p:graphicFrame>
        <p:nvGraphicFramePr>
          <p:cNvPr id="663578" name="Object 26"/>
          <p:cNvGraphicFramePr>
            <a:graphicFrameLocks noChangeAspect="1"/>
          </p:cNvGraphicFramePr>
          <p:nvPr/>
        </p:nvGraphicFramePr>
        <p:xfrm>
          <a:off x="838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" name="Equation" r:id="rId15" imgW="254000" imgH="254000" progId="Equation.3">
                  <p:embed/>
                </p:oleObj>
              </mc:Choice>
              <mc:Fallback>
                <p:oleObj name="Equation" r:id="rId15" imgW="254000" imgH="254000" progId="Equation.3">
                  <p:embed/>
                  <p:pic>
                    <p:nvPicPr>
                      <p:cNvPr id="66357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3579" name="Object 27"/>
          <p:cNvGraphicFramePr>
            <a:graphicFrameLocks noChangeAspect="1"/>
          </p:cNvGraphicFramePr>
          <p:nvPr/>
        </p:nvGraphicFramePr>
        <p:xfrm>
          <a:off x="15240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66357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3580" name="Object 28"/>
          <p:cNvGraphicFramePr>
            <a:graphicFrameLocks noChangeAspect="1"/>
          </p:cNvGraphicFramePr>
          <p:nvPr/>
        </p:nvGraphicFramePr>
        <p:xfrm>
          <a:off x="21336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9"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66358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3581" name="Line 29"/>
          <p:cNvSpPr>
            <a:spLocks noChangeShapeType="1"/>
          </p:cNvSpPr>
          <p:nvPr/>
        </p:nvSpPr>
        <p:spPr bwMode="auto">
          <a:xfrm flipV="1">
            <a:off x="457200" y="2209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3582" name="Text Box 30"/>
          <p:cNvSpPr txBox="1">
            <a:spLocks noChangeArrowheads="1"/>
          </p:cNvSpPr>
          <p:nvPr/>
        </p:nvSpPr>
        <p:spPr bwMode="auto">
          <a:xfrm>
            <a:off x="0" y="4038600"/>
            <a:ext cx="1622425" cy="13382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current</a:t>
            </a:r>
          </a:p>
          <a:p>
            <a:r>
              <a:rPr lang="en-US" altLang="en-US"/>
              <a:t>state</a:t>
            </a:r>
          </a:p>
        </p:txBody>
      </p:sp>
      <p:graphicFrame>
        <p:nvGraphicFramePr>
          <p:cNvPr id="663583" name="Object 31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0" name="Equation" r:id="rId20" imgW="1612900" imgH="469900" progId="Equation.3">
                  <p:embed/>
                </p:oleObj>
              </mc:Choice>
              <mc:Fallback>
                <p:oleObj name="Equation" r:id="rId20" imgW="1612900" imgH="469900" progId="Equation.3">
                  <p:embed/>
                  <p:pic>
                    <p:nvPicPr>
                      <p:cNvPr id="66358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3584" name="Text Box 32"/>
          <p:cNvSpPr txBox="1">
            <a:spLocks noChangeArrowheads="1"/>
          </p:cNvSpPr>
          <p:nvPr/>
        </p:nvSpPr>
        <p:spPr bwMode="auto">
          <a:xfrm>
            <a:off x="4038600" y="0"/>
            <a:ext cx="14176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Time 1</a:t>
            </a:r>
          </a:p>
        </p:txBody>
      </p:sp>
      <p:graphicFrame>
        <p:nvGraphicFramePr>
          <p:cNvPr id="663585" name="Object 33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1" name="Equation" r:id="rId21" imgW="1701800" imgH="469900" progId="Equation.3">
                  <p:embed/>
                </p:oleObj>
              </mc:Choice>
              <mc:Fallback>
                <p:oleObj name="Equation" r:id="rId21" imgW="1701800" imgH="469900" progId="Equation.3">
                  <p:embed/>
                  <p:pic>
                    <p:nvPicPr>
                      <p:cNvPr id="66358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3586" name="Object 34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2" name="Equation" r:id="rId23" imgW="1574800" imgH="469900" progId="Equation.3">
                  <p:embed/>
                </p:oleObj>
              </mc:Choice>
              <mc:Fallback>
                <p:oleObj name="Equation" r:id="rId23" imgW="1574800" imgH="469900" progId="Equation.3">
                  <p:embed/>
                  <p:pic>
                    <p:nvPicPr>
                      <p:cNvPr id="66358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3587" name="Rectangle 35"/>
          <p:cNvSpPr>
            <a:spLocks noChangeArrowheads="1"/>
          </p:cNvSpPr>
          <p:nvPr/>
        </p:nvSpPr>
        <p:spPr bwMode="auto">
          <a:xfrm>
            <a:off x="7315200" y="19050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3588" name="Text Box 36"/>
          <p:cNvSpPr txBox="1">
            <a:spLocks noChangeArrowheads="1"/>
          </p:cNvSpPr>
          <p:nvPr/>
        </p:nvSpPr>
        <p:spPr bwMode="auto">
          <a:xfrm>
            <a:off x="7162800" y="26670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</p:txBody>
      </p:sp>
      <p:graphicFrame>
        <p:nvGraphicFramePr>
          <p:cNvPr id="663589" name="Object 37"/>
          <p:cNvGraphicFramePr>
            <a:graphicFrameLocks noChangeAspect="1"/>
          </p:cNvGraphicFramePr>
          <p:nvPr/>
        </p:nvGraphicFramePr>
        <p:xfrm>
          <a:off x="7696200" y="20574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3" name="Equation" r:id="rId25" imgW="228600" imgH="419100" progId="Equation.3">
                  <p:embed/>
                </p:oleObj>
              </mc:Choice>
              <mc:Fallback>
                <p:oleObj name="Equation" r:id="rId25" imgW="228600" imgH="419100" progId="Equation.3">
                  <p:embed/>
                  <p:pic>
                    <p:nvPicPr>
                      <p:cNvPr id="663589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0574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3590" name="Line 38"/>
          <p:cNvSpPr>
            <a:spLocks noChangeShapeType="1"/>
          </p:cNvSpPr>
          <p:nvPr/>
        </p:nvSpPr>
        <p:spPr bwMode="auto">
          <a:xfrm flipH="1">
            <a:off x="8229600" y="213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0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1590-EC92-4362-9F6A-F154D5AA114A}" type="slidenum">
              <a:rPr lang="en-US"/>
              <a:pPr/>
              <a:t>38</a:t>
            </a:fld>
            <a:endParaRPr lang="en-US"/>
          </a:p>
        </p:txBody>
      </p:sp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533400" y="5562600"/>
            <a:ext cx="609600" cy="6096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64579" name="Object 3"/>
          <p:cNvGraphicFramePr>
            <a:graphicFrameLocks noChangeAspect="1"/>
          </p:cNvGraphicFramePr>
          <p:nvPr/>
        </p:nvGraphicFramePr>
        <p:xfrm>
          <a:off x="609600" y="5562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Equation" r:id="rId3" imgW="482400" imgH="583920" progId="Equation.3">
                  <p:embed/>
                </p:oleObj>
              </mc:Choice>
              <mc:Fallback>
                <p:oleObj name="Equation" r:id="rId3" imgW="482400" imgH="583920" progId="Equation.3">
                  <p:embed/>
                  <p:pic>
                    <p:nvPicPr>
                      <p:cNvPr id="6645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562600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4580" name="Oval 4"/>
          <p:cNvSpPr>
            <a:spLocks noChangeArrowheads="1"/>
          </p:cNvSpPr>
          <p:nvPr/>
        </p:nvSpPr>
        <p:spPr bwMode="auto">
          <a:xfrm>
            <a:off x="3200400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4581" name="Line 5"/>
          <p:cNvSpPr>
            <a:spLocks noChangeShapeType="1"/>
          </p:cNvSpPr>
          <p:nvPr/>
        </p:nvSpPr>
        <p:spPr bwMode="auto">
          <a:xfrm>
            <a:off x="12192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>
            <a:off x="64008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4583" name="Line 7"/>
          <p:cNvSpPr>
            <a:spLocks noChangeShapeType="1"/>
          </p:cNvSpPr>
          <p:nvPr/>
        </p:nvSpPr>
        <p:spPr bwMode="auto">
          <a:xfrm>
            <a:off x="38100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4584" name="Freeform 8"/>
          <p:cNvSpPr>
            <a:spLocks/>
          </p:cNvSpPr>
          <p:nvPr/>
        </p:nvSpPr>
        <p:spPr bwMode="auto">
          <a:xfrm>
            <a:off x="2971800" y="4572000"/>
            <a:ext cx="977900" cy="1066800"/>
          </a:xfrm>
          <a:custGeom>
            <a:avLst/>
            <a:gdLst/>
            <a:ahLst/>
            <a:cxnLst>
              <a:cxn ang="0">
                <a:pos x="208" y="528"/>
              </a:cxn>
              <a:cxn ang="0">
                <a:pos x="16" y="144"/>
              </a:cxn>
              <a:cxn ang="0">
                <a:pos x="304" y="0"/>
              </a:cxn>
              <a:cxn ang="0">
                <a:pos x="592" y="144"/>
              </a:cxn>
              <a:cxn ang="0">
                <a:pos x="448" y="528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4585" name="Freeform 9"/>
          <p:cNvSpPr>
            <a:spLocks/>
          </p:cNvSpPr>
          <p:nvPr/>
        </p:nvSpPr>
        <p:spPr bwMode="auto">
          <a:xfrm>
            <a:off x="5562600" y="4572000"/>
            <a:ext cx="977900" cy="1066800"/>
          </a:xfrm>
          <a:custGeom>
            <a:avLst/>
            <a:gdLst/>
            <a:ahLst/>
            <a:cxnLst>
              <a:cxn ang="0">
                <a:pos x="208" y="528"/>
              </a:cxn>
              <a:cxn ang="0">
                <a:pos x="16" y="144"/>
              </a:cxn>
              <a:cxn ang="0">
                <a:pos x="304" y="0"/>
              </a:cxn>
              <a:cxn ang="0">
                <a:pos x="592" y="144"/>
              </a:cxn>
              <a:cxn ang="0">
                <a:pos x="448" y="528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4586" name="Line 10"/>
          <p:cNvSpPr>
            <a:spLocks noChangeShapeType="1"/>
          </p:cNvSpPr>
          <p:nvPr/>
        </p:nvSpPr>
        <p:spPr bwMode="auto">
          <a:xfrm>
            <a:off x="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4587" name="Text Box 11"/>
          <p:cNvSpPr txBox="1">
            <a:spLocks noChangeArrowheads="1"/>
          </p:cNvSpPr>
          <p:nvPr/>
        </p:nvSpPr>
        <p:spPr bwMode="auto">
          <a:xfrm>
            <a:off x="1965325" y="5221288"/>
            <a:ext cx="184150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664588" name="Oval 12"/>
          <p:cNvSpPr>
            <a:spLocks noChangeArrowheads="1"/>
          </p:cNvSpPr>
          <p:nvPr/>
        </p:nvSpPr>
        <p:spPr bwMode="auto">
          <a:xfrm>
            <a:off x="457200" y="5486400"/>
            <a:ext cx="762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4589" name="Oval 13"/>
          <p:cNvSpPr>
            <a:spLocks noChangeArrowheads="1"/>
          </p:cNvSpPr>
          <p:nvPr/>
        </p:nvSpPr>
        <p:spPr bwMode="auto">
          <a:xfrm>
            <a:off x="5791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4590" name="Oval 14"/>
          <p:cNvSpPr>
            <a:spLocks noChangeArrowheads="1"/>
          </p:cNvSpPr>
          <p:nvPr/>
        </p:nvSpPr>
        <p:spPr bwMode="auto">
          <a:xfrm>
            <a:off x="8458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4591" name="Oval 15"/>
          <p:cNvSpPr>
            <a:spLocks noChangeArrowheads="1"/>
          </p:cNvSpPr>
          <p:nvPr/>
        </p:nvSpPr>
        <p:spPr bwMode="auto">
          <a:xfrm>
            <a:off x="83820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64592" name="Object 16"/>
          <p:cNvGraphicFramePr>
            <a:graphicFrameLocks noChangeAspect="1"/>
          </p:cNvGraphicFramePr>
          <p:nvPr/>
        </p:nvGraphicFramePr>
        <p:xfrm>
          <a:off x="2671763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66459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593" name="Object 17"/>
          <p:cNvGraphicFramePr>
            <a:graphicFrameLocks noChangeAspect="1"/>
          </p:cNvGraphicFramePr>
          <p:nvPr/>
        </p:nvGraphicFramePr>
        <p:xfrm>
          <a:off x="3890963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Equation" r:id="rId7" imgW="1612900" imgH="469900" progId="Equation.3">
                  <p:embed/>
                </p:oleObj>
              </mc:Choice>
              <mc:Fallback>
                <p:oleObj name="Equation" r:id="rId7" imgW="1612900" imgH="469900" progId="Equation.3">
                  <p:embed/>
                  <p:pic>
                    <p:nvPicPr>
                      <p:cNvPr id="66459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594" name="Object 18"/>
          <p:cNvGraphicFramePr>
            <a:graphicFrameLocks noChangeAspect="1"/>
          </p:cNvGraphicFramePr>
          <p:nvPr/>
        </p:nvGraphicFramePr>
        <p:xfrm>
          <a:off x="33131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Equation" r:id="rId9" imgW="381000" imgH="457200" progId="Equation.3">
                  <p:embed/>
                </p:oleObj>
              </mc:Choice>
              <mc:Fallback>
                <p:oleObj name="Equation" r:id="rId9" imgW="381000" imgH="457200" progId="Equation.3">
                  <p:embed/>
                  <p:pic>
                    <p:nvPicPr>
                      <p:cNvPr id="66459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595" name="Object 19"/>
          <p:cNvGraphicFramePr>
            <a:graphicFrameLocks noChangeAspect="1"/>
          </p:cNvGraphicFramePr>
          <p:nvPr/>
        </p:nvGraphicFramePr>
        <p:xfrm>
          <a:off x="5846763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0" name="Equation" r:id="rId11" imgW="431800" imgH="457200" progId="Equation.3">
                  <p:embed/>
                </p:oleObj>
              </mc:Choice>
              <mc:Fallback>
                <p:oleObj name="Equation" r:id="rId11" imgW="431800" imgH="457200" progId="Equation.3">
                  <p:embed/>
                  <p:pic>
                    <p:nvPicPr>
                      <p:cNvPr id="66459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596" name="Object 20"/>
          <p:cNvGraphicFramePr>
            <a:graphicFrameLocks noChangeAspect="1"/>
          </p:cNvGraphicFramePr>
          <p:nvPr/>
        </p:nvGraphicFramePr>
        <p:xfrm>
          <a:off x="8520113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66459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4597" name="Text Box 21"/>
          <p:cNvSpPr txBox="1">
            <a:spLocks noChangeArrowheads="1"/>
          </p:cNvSpPr>
          <p:nvPr/>
        </p:nvSpPr>
        <p:spPr bwMode="auto">
          <a:xfrm>
            <a:off x="0" y="0"/>
            <a:ext cx="38036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Rejection Example:</a:t>
            </a:r>
          </a:p>
        </p:txBody>
      </p:sp>
      <p:sp>
        <p:nvSpPr>
          <p:cNvPr id="664598" name="Rectangle 22"/>
          <p:cNvSpPr>
            <a:spLocks noChangeArrowheads="1"/>
          </p:cNvSpPr>
          <p:nvPr/>
        </p:nvSpPr>
        <p:spPr bwMode="auto">
          <a:xfrm>
            <a:off x="609600" y="1371600"/>
            <a:ext cx="2057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4599" name="Line 23"/>
          <p:cNvSpPr>
            <a:spLocks noChangeShapeType="1"/>
          </p:cNvSpPr>
          <p:nvPr/>
        </p:nvSpPr>
        <p:spPr bwMode="auto">
          <a:xfrm>
            <a:off x="12954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4600" name="Line 24"/>
          <p:cNvSpPr>
            <a:spLocks noChangeShapeType="1"/>
          </p:cNvSpPr>
          <p:nvPr/>
        </p:nvSpPr>
        <p:spPr bwMode="auto">
          <a:xfrm>
            <a:off x="19812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4601" name="Text Box 25"/>
          <p:cNvSpPr txBox="1">
            <a:spLocks noChangeArrowheads="1"/>
          </p:cNvSpPr>
          <p:nvPr/>
        </p:nvSpPr>
        <p:spPr bwMode="auto">
          <a:xfrm>
            <a:off x="457200" y="685800"/>
            <a:ext cx="1239838" cy="6588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</a:p>
        </p:txBody>
      </p:sp>
      <p:graphicFrame>
        <p:nvGraphicFramePr>
          <p:cNvPr id="664602" name="Object 26"/>
          <p:cNvGraphicFramePr>
            <a:graphicFrameLocks noChangeAspect="1"/>
          </p:cNvGraphicFramePr>
          <p:nvPr/>
        </p:nvGraphicFramePr>
        <p:xfrm>
          <a:off x="838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2" name="Equation" r:id="rId15" imgW="254000" imgH="254000" progId="Equation.3">
                  <p:embed/>
                </p:oleObj>
              </mc:Choice>
              <mc:Fallback>
                <p:oleObj name="Equation" r:id="rId15" imgW="254000" imgH="254000" progId="Equation.3">
                  <p:embed/>
                  <p:pic>
                    <p:nvPicPr>
                      <p:cNvPr id="66460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603" name="Object 27"/>
          <p:cNvGraphicFramePr>
            <a:graphicFrameLocks noChangeAspect="1"/>
          </p:cNvGraphicFramePr>
          <p:nvPr/>
        </p:nvGraphicFramePr>
        <p:xfrm>
          <a:off x="15240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3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66460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604" name="Object 28"/>
          <p:cNvGraphicFramePr>
            <a:graphicFrameLocks noChangeAspect="1"/>
          </p:cNvGraphicFramePr>
          <p:nvPr/>
        </p:nvGraphicFramePr>
        <p:xfrm>
          <a:off x="21336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4"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66460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4605" name="Line 29"/>
          <p:cNvSpPr>
            <a:spLocks noChangeShapeType="1"/>
          </p:cNvSpPr>
          <p:nvPr/>
        </p:nvSpPr>
        <p:spPr bwMode="auto">
          <a:xfrm flipV="1">
            <a:off x="9906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4606" name="Text Box 30"/>
          <p:cNvSpPr txBox="1">
            <a:spLocks noChangeArrowheads="1"/>
          </p:cNvSpPr>
          <p:nvPr/>
        </p:nvSpPr>
        <p:spPr bwMode="auto">
          <a:xfrm>
            <a:off x="0" y="4038600"/>
            <a:ext cx="1622425" cy="13382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current</a:t>
            </a:r>
          </a:p>
          <a:p>
            <a:r>
              <a:rPr lang="en-US" altLang="en-US"/>
              <a:t>state</a:t>
            </a:r>
          </a:p>
        </p:txBody>
      </p:sp>
      <p:graphicFrame>
        <p:nvGraphicFramePr>
          <p:cNvPr id="664607" name="Object 31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5" name="Equation" r:id="rId20" imgW="1612900" imgH="469900" progId="Equation.3">
                  <p:embed/>
                </p:oleObj>
              </mc:Choice>
              <mc:Fallback>
                <p:oleObj name="Equation" r:id="rId20" imgW="1612900" imgH="469900" progId="Equation.3">
                  <p:embed/>
                  <p:pic>
                    <p:nvPicPr>
                      <p:cNvPr id="66460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4608" name="Text Box 32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Time 2</a:t>
            </a:r>
          </a:p>
        </p:txBody>
      </p:sp>
      <p:graphicFrame>
        <p:nvGraphicFramePr>
          <p:cNvPr id="664609" name="Object 33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6" name="Equation" r:id="rId21" imgW="1701800" imgH="469900" progId="Equation.3">
                  <p:embed/>
                </p:oleObj>
              </mc:Choice>
              <mc:Fallback>
                <p:oleObj name="Equation" r:id="rId21" imgW="1701800" imgH="469900" progId="Equation.3">
                  <p:embed/>
                  <p:pic>
                    <p:nvPicPr>
                      <p:cNvPr id="664609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610" name="Object 34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7" name="Equation" r:id="rId23" imgW="1574800" imgH="469900" progId="Equation.3">
                  <p:embed/>
                </p:oleObj>
              </mc:Choice>
              <mc:Fallback>
                <p:oleObj name="Equation" r:id="rId23" imgW="1574800" imgH="469900" progId="Equation.3">
                  <p:embed/>
                  <p:pic>
                    <p:nvPicPr>
                      <p:cNvPr id="66461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4611" name="Rectangle 35"/>
          <p:cNvSpPr>
            <a:spLocks noChangeArrowheads="1"/>
          </p:cNvSpPr>
          <p:nvPr/>
        </p:nvSpPr>
        <p:spPr bwMode="auto">
          <a:xfrm>
            <a:off x="7315200" y="1295400"/>
            <a:ext cx="9144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4612" name="Text Box 36"/>
          <p:cNvSpPr txBox="1">
            <a:spLocks noChangeArrowheads="1"/>
          </p:cNvSpPr>
          <p:nvPr/>
        </p:nvSpPr>
        <p:spPr bwMode="auto">
          <a:xfrm>
            <a:off x="7162800" y="26670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</p:txBody>
      </p:sp>
      <p:graphicFrame>
        <p:nvGraphicFramePr>
          <p:cNvPr id="664613" name="Object 37"/>
          <p:cNvGraphicFramePr>
            <a:graphicFrameLocks noChangeAspect="1"/>
          </p:cNvGraphicFramePr>
          <p:nvPr/>
        </p:nvGraphicFramePr>
        <p:xfrm>
          <a:off x="7696200" y="20574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8" name="Equation" r:id="rId25" imgW="228600" imgH="419100" progId="Equation.3">
                  <p:embed/>
                </p:oleObj>
              </mc:Choice>
              <mc:Fallback>
                <p:oleObj name="Equation" r:id="rId25" imgW="228600" imgH="419100" progId="Equation.3">
                  <p:embed/>
                  <p:pic>
                    <p:nvPicPr>
                      <p:cNvPr id="664613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0574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4614" name="Line 38"/>
          <p:cNvSpPr>
            <a:spLocks noChangeShapeType="1"/>
          </p:cNvSpPr>
          <p:nvPr/>
        </p:nvSpPr>
        <p:spPr bwMode="auto">
          <a:xfrm flipH="1">
            <a:off x="8229600" y="213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64615" name="Oval 39"/>
          <p:cNvSpPr>
            <a:spLocks noChangeArrowheads="1"/>
          </p:cNvSpPr>
          <p:nvPr/>
        </p:nvSpPr>
        <p:spPr bwMode="auto">
          <a:xfrm>
            <a:off x="2438400" y="39624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4616" name="Line 40"/>
          <p:cNvSpPr>
            <a:spLocks noChangeShapeType="1"/>
          </p:cNvSpPr>
          <p:nvPr/>
        </p:nvSpPr>
        <p:spPr bwMode="auto">
          <a:xfrm>
            <a:off x="7315200" y="190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664617" name="Object 41"/>
          <p:cNvGraphicFramePr>
            <a:graphicFrameLocks noChangeAspect="1"/>
          </p:cNvGraphicFramePr>
          <p:nvPr/>
        </p:nvGraphicFramePr>
        <p:xfrm>
          <a:off x="7620000" y="1447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9" name="Equation" r:id="rId27" imgW="254000" imgH="254000" progId="Equation.3">
                  <p:embed/>
                </p:oleObj>
              </mc:Choice>
              <mc:Fallback>
                <p:oleObj name="Equation" r:id="rId27" imgW="254000" imgH="254000" progId="Equation.3">
                  <p:embed/>
                  <p:pic>
                    <p:nvPicPr>
                      <p:cNvPr id="664617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4478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242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E7C4-2717-49B9-B1A6-69C5428BC481}" type="slidenum">
              <a:rPr lang="en-US"/>
              <a:pPr/>
              <a:t>39</a:t>
            </a:fld>
            <a:endParaRPr lang="en-US"/>
          </a:p>
        </p:txBody>
      </p:sp>
      <p:sp>
        <p:nvSpPr>
          <p:cNvPr id="666626" name="Oval 2"/>
          <p:cNvSpPr>
            <a:spLocks noChangeArrowheads="1"/>
          </p:cNvSpPr>
          <p:nvPr/>
        </p:nvSpPr>
        <p:spPr bwMode="auto">
          <a:xfrm>
            <a:off x="533400" y="5562600"/>
            <a:ext cx="609600" cy="6096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66627" name="Object 3"/>
          <p:cNvGraphicFramePr>
            <a:graphicFrameLocks noChangeAspect="1"/>
          </p:cNvGraphicFramePr>
          <p:nvPr/>
        </p:nvGraphicFramePr>
        <p:xfrm>
          <a:off x="609600" y="5562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" name="Equation" r:id="rId3" imgW="482400" imgH="583920" progId="Equation.3">
                  <p:embed/>
                </p:oleObj>
              </mc:Choice>
              <mc:Fallback>
                <p:oleObj name="Equation" r:id="rId3" imgW="482400" imgH="583920" progId="Equation.3">
                  <p:embed/>
                  <p:pic>
                    <p:nvPicPr>
                      <p:cNvPr id="6666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562600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628" name="Oval 4"/>
          <p:cNvSpPr>
            <a:spLocks noChangeArrowheads="1"/>
          </p:cNvSpPr>
          <p:nvPr/>
        </p:nvSpPr>
        <p:spPr bwMode="auto">
          <a:xfrm>
            <a:off x="3200400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6629" name="Line 5"/>
          <p:cNvSpPr>
            <a:spLocks noChangeShapeType="1"/>
          </p:cNvSpPr>
          <p:nvPr/>
        </p:nvSpPr>
        <p:spPr bwMode="auto">
          <a:xfrm>
            <a:off x="12192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6630" name="Line 6"/>
          <p:cNvSpPr>
            <a:spLocks noChangeShapeType="1"/>
          </p:cNvSpPr>
          <p:nvPr/>
        </p:nvSpPr>
        <p:spPr bwMode="auto">
          <a:xfrm>
            <a:off x="64008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6631" name="Line 7"/>
          <p:cNvSpPr>
            <a:spLocks noChangeShapeType="1"/>
          </p:cNvSpPr>
          <p:nvPr/>
        </p:nvSpPr>
        <p:spPr bwMode="auto">
          <a:xfrm>
            <a:off x="38100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6632" name="Freeform 8"/>
          <p:cNvSpPr>
            <a:spLocks/>
          </p:cNvSpPr>
          <p:nvPr/>
        </p:nvSpPr>
        <p:spPr bwMode="auto">
          <a:xfrm>
            <a:off x="2971800" y="4572000"/>
            <a:ext cx="977900" cy="1066800"/>
          </a:xfrm>
          <a:custGeom>
            <a:avLst/>
            <a:gdLst/>
            <a:ahLst/>
            <a:cxnLst>
              <a:cxn ang="0">
                <a:pos x="208" y="528"/>
              </a:cxn>
              <a:cxn ang="0">
                <a:pos x="16" y="144"/>
              </a:cxn>
              <a:cxn ang="0">
                <a:pos x="304" y="0"/>
              </a:cxn>
              <a:cxn ang="0">
                <a:pos x="592" y="144"/>
              </a:cxn>
              <a:cxn ang="0">
                <a:pos x="448" y="528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6633" name="Freeform 9"/>
          <p:cNvSpPr>
            <a:spLocks/>
          </p:cNvSpPr>
          <p:nvPr/>
        </p:nvSpPr>
        <p:spPr bwMode="auto">
          <a:xfrm>
            <a:off x="5562600" y="4572000"/>
            <a:ext cx="977900" cy="1066800"/>
          </a:xfrm>
          <a:custGeom>
            <a:avLst/>
            <a:gdLst/>
            <a:ahLst/>
            <a:cxnLst>
              <a:cxn ang="0">
                <a:pos x="208" y="528"/>
              </a:cxn>
              <a:cxn ang="0">
                <a:pos x="16" y="144"/>
              </a:cxn>
              <a:cxn ang="0">
                <a:pos x="304" y="0"/>
              </a:cxn>
              <a:cxn ang="0">
                <a:pos x="592" y="144"/>
              </a:cxn>
              <a:cxn ang="0">
                <a:pos x="448" y="528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6634" name="Line 10"/>
          <p:cNvSpPr>
            <a:spLocks noChangeShapeType="1"/>
          </p:cNvSpPr>
          <p:nvPr/>
        </p:nvSpPr>
        <p:spPr bwMode="auto">
          <a:xfrm>
            <a:off x="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6635" name="Text Box 11"/>
          <p:cNvSpPr txBox="1">
            <a:spLocks noChangeArrowheads="1"/>
          </p:cNvSpPr>
          <p:nvPr/>
        </p:nvSpPr>
        <p:spPr bwMode="auto">
          <a:xfrm>
            <a:off x="1965325" y="5221288"/>
            <a:ext cx="184150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666636" name="Oval 12"/>
          <p:cNvSpPr>
            <a:spLocks noChangeArrowheads="1"/>
          </p:cNvSpPr>
          <p:nvPr/>
        </p:nvSpPr>
        <p:spPr bwMode="auto">
          <a:xfrm>
            <a:off x="457200" y="5486400"/>
            <a:ext cx="762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6637" name="Oval 13"/>
          <p:cNvSpPr>
            <a:spLocks noChangeArrowheads="1"/>
          </p:cNvSpPr>
          <p:nvPr/>
        </p:nvSpPr>
        <p:spPr bwMode="auto">
          <a:xfrm>
            <a:off x="5791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6638" name="Oval 14"/>
          <p:cNvSpPr>
            <a:spLocks noChangeArrowheads="1"/>
          </p:cNvSpPr>
          <p:nvPr/>
        </p:nvSpPr>
        <p:spPr bwMode="auto">
          <a:xfrm>
            <a:off x="8458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6639" name="Oval 15"/>
          <p:cNvSpPr>
            <a:spLocks noChangeArrowheads="1"/>
          </p:cNvSpPr>
          <p:nvPr/>
        </p:nvSpPr>
        <p:spPr bwMode="auto">
          <a:xfrm>
            <a:off x="83820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66640" name="Object 16"/>
          <p:cNvGraphicFramePr>
            <a:graphicFrameLocks noChangeAspect="1"/>
          </p:cNvGraphicFramePr>
          <p:nvPr/>
        </p:nvGraphicFramePr>
        <p:xfrm>
          <a:off x="2671763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66664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41" name="Object 17"/>
          <p:cNvGraphicFramePr>
            <a:graphicFrameLocks noChangeAspect="1"/>
          </p:cNvGraphicFramePr>
          <p:nvPr/>
        </p:nvGraphicFramePr>
        <p:xfrm>
          <a:off x="3890963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" name="Equation" r:id="rId7" imgW="1612900" imgH="469900" progId="Equation.3">
                  <p:embed/>
                </p:oleObj>
              </mc:Choice>
              <mc:Fallback>
                <p:oleObj name="Equation" r:id="rId7" imgW="1612900" imgH="469900" progId="Equation.3">
                  <p:embed/>
                  <p:pic>
                    <p:nvPicPr>
                      <p:cNvPr id="66664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42" name="Object 18"/>
          <p:cNvGraphicFramePr>
            <a:graphicFrameLocks noChangeAspect="1"/>
          </p:cNvGraphicFramePr>
          <p:nvPr/>
        </p:nvGraphicFramePr>
        <p:xfrm>
          <a:off x="33131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4" name="Equation" r:id="rId9" imgW="381000" imgH="457200" progId="Equation.3">
                  <p:embed/>
                </p:oleObj>
              </mc:Choice>
              <mc:Fallback>
                <p:oleObj name="Equation" r:id="rId9" imgW="381000" imgH="457200" progId="Equation.3">
                  <p:embed/>
                  <p:pic>
                    <p:nvPicPr>
                      <p:cNvPr id="66664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43" name="Object 19"/>
          <p:cNvGraphicFramePr>
            <a:graphicFrameLocks noChangeAspect="1"/>
          </p:cNvGraphicFramePr>
          <p:nvPr/>
        </p:nvGraphicFramePr>
        <p:xfrm>
          <a:off x="5846763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" name="Equation" r:id="rId11" imgW="431800" imgH="457200" progId="Equation.3">
                  <p:embed/>
                </p:oleObj>
              </mc:Choice>
              <mc:Fallback>
                <p:oleObj name="Equation" r:id="rId11" imgW="431800" imgH="457200" progId="Equation.3">
                  <p:embed/>
                  <p:pic>
                    <p:nvPicPr>
                      <p:cNvPr id="66664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44" name="Object 20"/>
          <p:cNvGraphicFramePr>
            <a:graphicFrameLocks noChangeAspect="1"/>
          </p:cNvGraphicFramePr>
          <p:nvPr/>
        </p:nvGraphicFramePr>
        <p:xfrm>
          <a:off x="8520113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6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66664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645" name="Text Box 21"/>
          <p:cNvSpPr txBox="1">
            <a:spLocks noChangeArrowheads="1"/>
          </p:cNvSpPr>
          <p:nvPr/>
        </p:nvSpPr>
        <p:spPr bwMode="auto">
          <a:xfrm>
            <a:off x="0" y="0"/>
            <a:ext cx="38036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Rejection Example:</a:t>
            </a:r>
          </a:p>
        </p:txBody>
      </p:sp>
      <p:sp>
        <p:nvSpPr>
          <p:cNvPr id="666646" name="Rectangle 22"/>
          <p:cNvSpPr>
            <a:spLocks noChangeArrowheads="1"/>
          </p:cNvSpPr>
          <p:nvPr/>
        </p:nvSpPr>
        <p:spPr bwMode="auto">
          <a:xfrm>
            <a:off x="609600" y="1371600"/>
            <a:ext cx="2057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6647" name="Line 23"/>
          <p:cNvSpPr>
            <a:spLocks noChangeShapeType="1"/>
          </p:cNvSpPr>
          <p:nvPr/>
        </p:nvSpPr>
        <p:spPr bwMode="auto">
          <a:xfrm>
            <a:off x="12954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6648" name="Line 24"/>
          <p:cNvSpPr>
            <a:spLocks noChangeShapeType="1"/>
          </p:cNvSpPr>
          <p:nvPr/>
        </p:nvSpPr>
        <p:spPr bwMode="auto">
          <a:xfrm>
            <a:off x="19812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6649" name="Text Box 25"/>
          <p:cNvSpPr txBox="1">
            <a:spLocks noChangeArrowheads="1"/>
          </p:cNvSpPr>
          <p:nvPr/>
        </p:nvSpPr>
        <p:spPr bwMode="auto">
          <a:xfrm>
            <a:off x="457200" y="685800"/>
            <a:ext cx="1239838" cy="6588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</a:p>
        </p:txBody>
      </p:sp>
      <p:graphicFrame>
        <p:nvGraphicFramePr>
          <p:cNvPr id="666650" name="Object 26"/>
          <p:cNvGraphicFramePr>
            <a:graphicFrameLocks noChangeAspect="1"/>
          </p:cNvGraphicFramePr>
          <p:nvPr/>
        </p:nvGraphicFramePr>
        <p:xfrm>
          <a:off x="838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7" name="Equation" r:id="rId15" imgW="254000" imgH="254000" progId="Equation.3">
                  <p:embed/>
                </p:oleObj>
              </mc:Choice>
              <mc:Fallback>
                <p:oleObj name="Equation" r:id="rId15" imgW="254000" imgH="254000" progId="Equation.3">
                  <p:embed/>
                  <p:pic>
                    <p:nvPicPr>
                      <p:cNvPr id="66665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51" name="Object 27"/>
          <p:cNvGraphicFramePr>
            <a:graphicFrameLocks noChangeAspect="1"/>
          </p:cNvGraphicFramePr>
          <p:nvPr/>
        </p:nvGraphicFramePr>
        <p:xfrm>
          <a:off x="15240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8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66665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52" name="Object 28"/>
          <p:cNvGraphicFramePr>
            <a:graphicFrameLocks noChangeAspect="1"/>
          </p:cNvGraphicFramePr>
          <p:nvPr/>
        </p:nvGraphicFramePr>
        <p:xfrm>
          <a:off x="21336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9"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66665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653" name="Line 29"/>
          <p:cNvSpPr>
            <a:spLocks noChangeShapeType="1"/>
          </p:cNvSpPr>
          <p:nvPr/>
        </p:nvSpPr>
        <p:spPr bwMode="auto">
          <a:xfrm flipV="1">
            <a:off x="16002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6654" name="Text Box 30"/>
          <p:cNvSpPr txBox="1">
            <a:spLocks noChangeArrowheads="1"/>
          </p:cNvSpPr>
          <p:nvPr/>
        </p:nvSpPr>
        <p:spPr bwMode="auto">
          <a:xfrm>
            <a:off x="0" y="4038600"/>
            <a:ext cx="1622425" cy="13382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current</a:t>
            </a:r>
          </a:p>
          <a:p>
            <a:r>
              <a:rPr lang="en-US" altLang="en-US"/>
              <a:t>state</a:t>
            </a:r>
          </a:p>
        </p:txBody>
      </p:sp>
      <p:graphicFrame>
        <p:nvGraphicFramePr>
          <p:cNvPr id="666655" name="Object 31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0" name="Equation" r:id="rId20" imgW="1612900" imgH="469900" progId="Equation.3">
                  <p:embed/>
                </p:oleObj>
              </mc:Choice>
              <mc:Fallback>
                <p:oleObj name="Equation" r:id="rId20" imgW="1612900" imgH="469900" progId="Equation.3">
                  <p:embed/>
                  <p:pic>
                    <p:nvPicPr>
                      <p:cNvPr id="66665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656" name="Text Box 32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Time 3</a:t>
            </a:r>
          </a:p>
        </p:txBody>
      </p:sp>
      <p:graphicFrame>
        <p:nvGraphicFramePr>
          <p:cNvPr id="666657" name="Object 33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1" name="Equation" r:id="rId21" imgW="1701800" imgH="469900" progId="Equation.3">
                  <p:embed/>
                </p:oleObj>
              </mc:Choice>
              <mc:Fallback>
                <p:oleObj name="Equation" r:id="rId21" imgW="1701800" imgH="469900" progId="Equation.3">
                  <p:embed/>
                  <p:pic>
                    <p:nvPicPr>
                      <p:cNvPr id="66665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58" name="Object 34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2" name="Equation" r:id="rId23" imgW="1574800" imgH="469900" progId="Equation.3">
                  <p:embed/>
                </p:oleObj>
              </mc:Choice>
              <mc:Fallback>
                <p:oleObj name="Equation" r:id="rId23" imgW="1574800" imgH="469900" progId="Equation.3">
                  <p:embed/>
                  <p:pic>
                    <p:nvPicPr>
                      <p:cNvPr id="666658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659" name="Rectangle 35"/>
          <p:cNvSpPr>
            <a:spLocks noChangeArrowheads="1"/>
          </p:cNvSpPr>
          <p:nvPr/>
        </p:nvSpPr>
        <p:spPr bwMode="auto">
          <a:xfrm>
            <a:off x="7315200" y="762000"/>
            <a:ext cx="914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6660" name="Text Box 36"/>
          <p:cNvSpPr txBox="1">
            <a:spLocks noChangeArrowheads="1"/>
          </p:cNvSpPr>
          <p:nvPr/>
        </p:nvSpPr>
        <p:spPr bwMode="auto">
          <a:xfrm>
            <a:off x="7162800" y="26670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</p:txBody>
      </p:sp>
      <p:graphicFrame>
        <p:nvGraphicFramePr>
          <p:cNvPr id="666661" name="Object 37"/>
          <p:cNvGraphicFramePr>
            <a:graphicFrameLocks noChangeAspect="1"/>
          </p:cNvGraphicFramePr>
          <p:nvPr/>
        </p:nvGraphicFramePr>
        <p:xfrm>
          <a:off x="7696200" y="20574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3" name="Equation" r:id="rId25" imgW="228600" imgH="419100" progId="Equation.3">
                  <p:embed/>
                </p:oleObj>
              </mc:Choice>
              <mc:Fallback>
                <p:oleObj name="Equation" r:id="rId25" imgW="228600" imgH="419100" progId="Equation.3">
                  <p:embed/>
                  <p:pic>
                    <p:nvPicPr>
                      <p:cNvPr id="666661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0574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662" name="Line 38"/>
          <p:cNvSpPr>
            <a:spLocks noChangeShapeType="1"/>
          </p:cNvSpPr>
          <p:nvPr/>
        </p:nvSpPr>
        <p:spPr bwMode="auto">
          <a:xfrm flipH="1">
            <a:off x="8229600" y="213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66663" name="Oval 39"/>
          <p:cNvSpPr>
            <a:spLocks noChangeArrowheads="1"/>
          </p:cNvSpPr>
          <p:nvPr/>
        </p:nvSpPr>
        <p:spPr bwMode="auto">
          <a:xfrm>
            <a:off x="2438400" y="39624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6664" name="Line 40"/>
          <p:cNvSpPr>
            <a:spLocks noChangeShapeType="1"/>
          </p:cNvSpPr>
          <p:nvPr/>
        </p:nvSpPr>
        <p:spPr bwMode="auto">
          <a:xfrm>
            <a:off x="7315200" y="190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666665" name="Object 41"/>
          <p:cNvGraphicFramePr>
            <a:graphicFrameLocks noChangeAspect="1"/>
          </p:cNvGraphicFramePr>
          <p:nvPr/>
        </p:nvGraphicFramePr>
        <p:xfrm>
          <a:off x="7620000" y="1447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4" name="Equation" r:id="rId27" imgW="254000" imgH="254000" progId="Equation.3">
                  <p:embed/>
                </p:oleObj>
              </mc:Choice>
              <mc:Fallback>
                <p:oleObj name="Equation" r:id="rId27" imgW="254000" imgH="254000" progId="Equation.3">
                  <p:embed/>
                  <p:pic>
                    <p:nvPicPr>
                      <p:cNvPr id="666665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4478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66" name="Object 42"/>
          <p:cNvGraphicFramePr>
            <a:graphicFrameLocks noChangeAspect="1"/>
          </p:cNvGraphicFramePr>
          <p:nvPr/>
        </p:nvGraphicFramePr>
        <p:xfrm>
          <a:off x="7620000" y="8382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5" name="Equation" r:id="rId28" imgW="254000" imgH="254000" progId="Equation.3">
                  <p:embed/>
                </p:oleObj>
              </mc:Choice>
              <mc:Fallback>
                <p:oleObj name="Equation" r:id="rId28" imgW="254000" imgH="254000" progId="Equation.3">
                  <p:embed/>
                  <p:pic>
                    <p:nvPicPr>
                      <p:cNvPr id="666666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8382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667" name="Line 43"/>
          <p:cNvSpPr>
            <a:spLocks noChangeShapeType="1"/>
          </p:cNvSpPr>
          <p:nvPr/>
        </p:nvSpPr>
        <p:spPr bwMode="auto">
          <a:xfrm>
            <a:off x="7315200" y="129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9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FA accepts the language of strings, expressed by (</a:t>
            </a:r>
            <a:r>
              <a:rPr lang="en-US" dirty="0" err="1" smtClean="0"/>
              <a:t>a+b</a:t>
            </a:r>
            <a:r>
              <a:rPr lang="en-US" dirty="0" smtClean="0"/>
              <a:t>)*a.</a:t>
            </a:r>
          </a:p>
          <a:p>
            <a:pPr algn="just"/>
            <a:r>
              <a:rPr lang="en-US" dirty="0" smtClean="0"/>
              <a:t> Following is the new format of the above FA 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752600"/>
            <a:ext cx="4038600" cy="411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953000"/>
            <a:ext cx="2426511" cy="158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2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2C8E-407B-4B21-ACAA-E9C341C44505}" type="slidenum">
              <a:rPr lang="en-US"/>
              <a:pPr/>
              <a:t>40</a:t>
            </a:fld>
            <a:endParaRPr lang="en-US"/>
          </a:p>
        </p:txBody>
      </p:sp>
      <p:sp>
        <p:nvSpPr>
          <p:cNvPr id="667650" name="Oval 2"/>
          <p:cNvSpPr>
            <a:spLocks noChangeArrowheads="1"/>
          </p:cNvSpPr>
          <p:nvPr/>
        </p:nvSpPr>
        <p:spPr bwMode="auto">
          <a:xfrm>
            <a:off x="533400" y="5562600"/>
            <a:ext cx="609600" cy="6096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67651" name="Object 3"/>
          <p:cNvGraphicFramePr>
            <a:graphicFrameLocks noChangeAspect="1"/>
          </p:cNvGraphicFramePr>
          <p:nvPr/>
        </p:nvGraphicFramePr>
        <p:xfrm>
          <a:off x="609600" y="5562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5" name="Equation" r:id="rId3" imgW="482400" imgH="583920" progId="Equation.3">
                  <p:embed/>
                </p:oleObj>
              </mc:Choice>
              <mc:Fallback>
                <p:oleObj name="Equation" r:id="rId3" imgW="482400" imgH="583920" progId="Equation.3">
                  <p:embed/>
                  <p:pic>
                    <p:nvPicPr>
                      <p:cNvPr id="6676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562600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7652" name="Oval 4"/>
          <p:cNvSpPr>
            <a:spLocks noChangeArrowheads="1"/>
          </p:cNvSpPr>
          <p:nvPr/>
        </p:nvSpPr>
        <p:spPr bwMode="auto">
          <a:xfrm>
            <a:off x="32004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7653" name="Line 5"/>
          <p:cNvSpPr>
            <a:spLocks noChangeShapeType="1"/>
          </p:cNvSpPr>
          <p:nvPr/>
        </p:nvSpPr>
        <p:spPr bwMode="auto">
          <a:xfrm>
            <a:off x="12192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7654" name="Line 6"/>
          <p:cNvSpPr>
            <a:spLocks noChangeShapeType="1"/>
          </p:cNvSpPr>
          <p:nvPr/>
        </p:nvSpPr>
        <p:spPr bwMode="auto">
          <a:xfrm>
            <a:off x="64008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7655" name="Line 7"/>
          <p:cNvSpPr>
            <a:spLocks noChangeShapeType="1"/>
          </p:cNvSpPr>
          <p:nvPr/>
        </p:nvSpPr>
        <p:spPr bwMode="auto">
          <a:xfrm>
            <a:off x="38100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7656" name="Freeform 8"/>
          <p:cNvSpPr>
            <a:spLocks/>
          </p:cNvSpPr>
          <p:nvPr/>
        </p:nvSpPr>
        <p:spPr bwMode="auto">
          <a:xfrm>
            <a:off x="2971800" y="4572000"/>
            <a:ext cx="977900" cy="1066800"/>
          </a:xfrm>
          <a:custGeom>
            <a:avLst/>
            <a:gdLst/>
            <a:ahLst/>
            <a:cxnLst>
              <a:cxn ang="0">
                <a:pos x="208" y="528"/>
              </a:cxn>
              <a:cxn ang="0">
                <a:pos x="16" y="144"/>
              </a:cxn>
              <a:cxn ang="0">
                <a:pos x="304" y="0"/>
              </a:cxn>
              <a:cxn ang="0">
                <a:pos x="592" y="144"/>
              </a:cxn>
              <a:cxn ang="0">
                <a:pos x="448" y="528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7657" name="Freeform 9"/>
          <p:cNvSpPr>
            <a:spLocks/>
          </p:cNvSpPr>
          <p:nvPr/>
        </p:nvSpPr>
        <p:spPr bwMode="auto">
          <a:xfrm>
            <a:off x="5562600" y="4572000"/>
            <a:ext cx="977900" cy="1066800"/>
          </a:xfrm>
          <a:custGeom>
            <a:avLst/>
            <a:gdLst/>
            <a:ahLst/>
            <a:cxnLst>
              <a:cxn ang="0">
                <a:pos x="208" y="528"/>
              </a:cxn>
              <a:cxn ang="0">
                <a:pos x="16" y="144"/>
              </a:cxn>
              <a:cxn ang="0">
                <a:pos x="304" y="0"/>
              </a:cxn>
              <a:cxn ang="0">
                <a:pos x="592" y="144"/>
              </a:cxn>
              <a:cxn ang="0">
                <a:pos x="448" y="528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7658" name="Line 10"/>
          <p:cNvSpPr>
            <a:spLocks noChangeShapeType="1"/>
          </p:cNvSpPr>
          <p:nvPr/>
        </p:nvSpPr>
        <p:spPr bwMode="auto">
          <a:xfrm>
            <a:off x="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7659" name="Text Box 11"/>
          <p:cNvSpPr txBox="1">
            <a:spLocks noChangeArrowheads="1"/>
          </p:cNvSpPr>
          <p:nvPr/>
        </p:nvSpPr>
        <p:spPr bwMode="auto">
          <a:xfrm>
            <a:off x="1965325" y="5221288"/>
            <a:ext cx="184150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667660" name="Oval 12"/>
          <p:cNvSpPr>
            <a:spLocks noChangeArrowheads="1"/>
          </p:cNvSpPr>
          <p:nvPr/>
        </p:nvSpPr>
        <p:spPr bwMode="auto">
          <a:xfrm>
            <a:off x="457200" y="5486400"/>
            <a:ext cx="762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7661" name="Oval 13"/>
          <p:cNvSpPr>
            <a:spLocks noChangeArrowheads="1"/>
          </p:cNvSpPr>
          <p:nvPr/>
        </p:nvSpPr>
        <p:spPr bwMode="auto">
          <a:xfrm>
            <a:off x="5791200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7662" name="Oval 14"/>
          <p:cNvSpPr>
            <a:spLocks noChangeArrowheads="1"/>
          </p:cNvSpPr>
          <p:nvPr/>
        </p:nvSpPr>
        <p:spPr bwMode="auto">
          <a:xfrm>
            <a:off x="8458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7663" name="Oval 15"/>
          <p:cNvSpPr>
            <a:spLocks noChangeArrowheads="1"/>
          </p:cNvSpPr>
          <p:nvPr/>
        </p:nvSpPr>
        <p:spPr bwMode="auto">
          <a:xfrm>
            <a:off x="83820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67664" name="Object 16"/>
          <p:cNvGraphicFramePr>
            <a:graphicFrameLocks noChangeAspect="1"/>
          </p:cNvGraphicFramePr>
          <p:nvPr/>
        </p:nvGraphicFramePr>
        <p:xfrm>
          <a:off x="2671763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6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66766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65" name="Object 17"/>
          <p:cNvGraphicFramePr>
            <a:graphicFrameLocks noChangeAspect="1"/>
          </p:cNvGraphicFramePr>
          <p:nvPr/>
        </p:nvGraphicFramePr>
        <p:xfrm>
          <a:off x="3890963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7" name="Equation" r:id="rId7" imgW="1612900" imgH="469900" progId="Equation.3">
                  <p:embed/>
                </p:oleObj>
              </mc:Choice>
              <mc:Fallback>
                <p:oleObj name="Equation" r:id="rId7" imgW="1612900" imgH="469900" progId="Equation.3">
                  <p:embed/>
                  <p:pic>
                    <p:nvPicPr>
                      <p:cNvPr id="66766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66" name="Object 18"/>
          <p:cNvGraphicFramePr>
            <a:graphicFrameLocks noChangeAspect="1"/>
          </p:cNvGraphicFramePr>
          <p:nvPr/>
        </p:nvGraphicFramePr>
        <p:xfrm>
          <a:off x="33131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8" name="Equation" r:id="rId9" imgW="381000" imgH="457200" progId="Equation.3">
                  <p:embed/>
                </p:oleObj>
              </mc:Choice>
              <mc:Fallback>
                <p:oleObj name="Equation" r:id="rId9" imgW="381000" imgH="457200" progId="Equation.3">
                  <p:embed/>
                  <p:pic>
                    <p:nvPicPr>
                      <p:cNvPr id="66766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67" name="Object 19"/>
          <p:cNvGraphicFramePr>
            <a:graphicFrameLocks noChangeAspect="1"/>
          </p:cNvGraphicFramePr>
          <p:nvPr/>
        </p:nvGraphicFramePr>
        <p:xfrm>
          <a:off x="5846763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9" name="Equation" r:id="rId11" imgW="431800" imgH="457200" progId="Equation.3">
                  <p:embed/>
                </p:oleObj>
              </mc:Choice>
              <mc:Fallback>
                <p:oleObj name="Equation" r:id="rId11" imgW="431800" imgH="457200" progId="Equation.3">
                  <p:embed/>
                  <p:pic>
                    <p:nvPicPr>
                      <p:cNvPr id="66766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68" name="Object 20"/>
          <p:cNvGraphicFramePr>
            <a:graphicFrameLocks noChangeAspect="1"/>
          </p:cNvGraphicFramePr>
          <p:nvPr/>
        </p:nvGraphicFramePr>
        <p:xfrm>
          <a:off x="8520113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0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66766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7669" name="Text Box 21"/>
          <p:cNvSpPr txBox="1">
            <a:spLocks noChangeArrowheads="1"/>
          </p:cNvSpPr>
          <p:nvPr/>
        </p:nvSpPr>
        <p:spPr bwMode="auto">
          <a:xfrm>
            <a:off x="0" y="0"/>
            <a:ext cx="38036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Rejection Example:</a:t>
            </a:r>
          </a:p>
        </p:txBody>
      </p:sp>
      <p:sp>
        <p:nvSpPr>
          <p:cNvPr id="667670" name="Rectangle 22"/>
          <p:cNvSpPr>
            <a:spLocks noChangeArrowheads="1"/>
          </p:cNvSpPr>
          <p:nvPr/>
        </p:nvSpPr>
        <p:spPr bwMode="auto">
          <a:xfrm>
            <a:off x="609600" y="1371600"/>
            <a:ext cx="2057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7671" name="Line 23"/>
          <p:cNvSpPr>
            <a:spLocks noChangeShapeType="1"/>
          </p:cNvSpPr>
          <p:nvPr/>
        </p:nvSpPr>
        <p:spPr bwMode="auto">
          <a:xfrm>
            <a:off x="12954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7672" name="Line 24"/>
          <p:cNvSpPr>
            <a:spLocks noChangeShapeType="1"/>
          </p:cNvSpPr>
          <p:nvPr/>
        </p:nvSpPr>
        <p:spPr bwMode="auto">
          <a:xfrm>
            <a:off x="19812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7673" name="Text Box 25"/>
          <p:cNvSpPr txBox="1">
            <a:spLocks noChangeArrowheads="1"/>
          </p:cNvSpPr>
          <p:nvPr/>
        </p:nvSpPr>
        <p:spPr bwMode="auto">
          <a:xfrm>
            <a:off x="457200" y="685800"/>
            <a:ext cx="1239838" cy="6588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</a:p>
        </p:txBody>
      </p:sp>
      <p:graphicFrame>
        <p:nvGraphicFramePr>
          <p:cNvPr id="667674" name="Object 26"/>
          <p:cNvGraphicFramePr>
            <a:graphicFrameLocks noChangeAspect="1"/>
          </p:cNvGraphicFramePr>
          <p:nvPr/>
        </p:nvGraphicFramePr>
        <p:xfrm>
          <a:off x="838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1" name="Equation" r:id="rId15" imgW="254000" imgH="254000" progId="Equation.3">
                  <p:embed/>
                </p:oleObj>
              </mc:Choice>
              <mc:Fallback>
                <p:oleObj name="Equation" r:id="rId15" imgW="254000" imgH="254000" progId="Equation.3">
                  <p:embed/>
                  <p:pic>
                    <p:nvPicPr>
                      <p:cNvPr id="66767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75" name="Object 27"/>
          <p:cNvGraphicFramePr>
            <a:graphicFrameLocks noChangeAspect="1"/>
          </p:cNvGraphicFramePr>
          <p:nvPr/>
        </p:nvGraphicFramePr>
        <p:xfrm>
          <a:off x="15240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2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66767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76" name="Object 28"/>
          <p:cNvGraphicFramePr>
            <a:graphicFrameLocks noChangeAspect="1"/>
          </p:cNvGraphicFramePr>
          <p:nvPr/>
        </p:nvGraphicFramePr>
        <p:xfrm>
          <a:off x="21336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3"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66767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7677" name="Line 29"/>
          <p:cNvSpPr>
            <a:spLocks noChangeShapeType="1"/>
          </p:cNvSpPr>
          <p:nvPr/>
        </p:nvSpPr>
        <p:spPr bwMode="auto">
          <a:xfrm flipV="1">
            <a:off x="22860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7678" name="Text Box 30"/>
          <p:cNvSpPr txBox="1">
            <a:spLocks noChangeArrowheads="1"/>
          </p:cNvSpPr>
          <p:nvPr/>
        </p:nvSpPr>
        <p:spPr bwMode="auto">
          <a:xfrm>
            <a:off x="0" y="4038600"/>
            <a:ext cx="1622425" cy="13382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current</a:t>
            </a:r>
          </a:p>
          <a:p>
            <a:r>
              <a:rPr lang="en-US" altLang="en-US"/>
              <a:t>state</a:t>
            </a:r>
          </a:p>
        </p:txBody>
      </p:sp>
      <p:graphicFrame>
        <p:nvGraphicFramePr>
          <p:cNvPr id="667679" name="Object 31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4" name="Equation" r:id="rId20" imgW="1612900" imgH="469900" progId="Equation.3">
                  <p:embed/>
                </p:oleObj>
              </mc:Choice>
              <mc:Fallback>
                <p:oleObj name="Equation" r:id="rId20" imgW="1612900" imgH="469900" progId="Equation.3">
                  <p:embed/>
                  <p:pic>
                    <p:nvPicPr>
                      <p:cNvPr id="66767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7680" name="Text Box 32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Time 4</a:t>
            </a:r>
          </a:p>
        </p:txBody>
      </p:sp>
      <p:graphicFrame>
        <p:nvGraphicFramePr>
          <p:cNvPr id="667681" name="Object 33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5" name="Equation" r:id="rId21" imgW="1701800" imgH="469900" progId="Equation.3">
                  <p:embed/>
                </p:oleObj>
              </mc:Choice>
              <mc:Fallback>
                <p:oleObj name="Equation" r:id="rId21" imgW="1701800" imgH="469900" progId="Equation.3">
                  <p:embed/>
                  <p:pic>
                    <p:nvPicPr>
                      <p:cNvPr id="667681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82" name="Object 34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6" name="Equation" r:id="rId23" imgW="1574800" imgH="469900" progId="Equation.3">
                  <p:embed/>
                </p:oleObj>
              </mc:Choice>
              <mc:Fallback>
                <p:oleObj name="Equation" r:id="rId23" imgW="1574800" imgH="469900" progId="Equation.3">
                  <p:embed/>
                  <p:pic>
                    <p:nvPicPr>
                      <p:cNvPr id="667682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7683" name="Rectangle 35"/>
          <p:cNvSpPr>
            <a:spLocks noChangeArrowheads="1"/>
          </p:cNvSpPr>
          <p:nvPr/>
        </p:nvSpPr>
        <p:spPr bwMode="auto">
          <a:xfrm>
            <a:off x="7315200" y="762000"/>
            <a:ext cx="914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7684" name="Text Box 36"/>
          <p:cNvSpPr txBox="1">
            <a:spLocks noChangeArrowheads="1"/>
          </p:cNvSpPr>
          <p:nvPr/>
        </p:nvSpPr>
        <p:spPr bwMode="auto">
          <a:xfrm>
            <a:off x="7162800" y="26670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</p:txBody>
      </p:sp>
      <p:graphicFrame>
        <p:nvGraphicFramePr>
          <p:cNvPr id="667685" name="Object 37"/>
          <p:cNvGraphicFramePr>
            <a:graphicFrameLocks noChangeAspect="1"/>
          </p:cNvGraphicFramePr>
          <p:nvPr/>
        </p:nvGraphicFramePr>
        <p:xfrm>
          <a:off x="7696200" y="20574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7" name="Equation" r:id="rId25" imgW="228600" imgH="419100" progId="Equation.3">
                  <p:embed/>
                </p:oleObj>
              </mc:Choice>
              <mc:Fallback>
                <p:oleObj name="Equation" r:id="rId25" imgW="228600" imgH="419100" progId="Equation.3">
                  <p:embed/>
                  <p:pic>
                    <p:nvPicPr>
                      <p:cNvPr id="667685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0574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7686" name="Line 38"/>
          <p:cNvSpPr>
            <a:spLocks noChangeShapeType="1"/>
          </p:cNvSpPr>
          <p:nvPr/>
        </p:nvSpPr>
        <p:spPr bwMode="auto">
          <a:xfrm flipH="1">
            <a:off x="8229600" y="213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67687" name="Oval 39"/>
          <p:cNvSpPr>
            <a:spLocks noChangeArrowheads="1"/>
          </p:cNvSpPr>
          <p:nvPr/>
        </p:nvSpPr>
        <p:spPr bwMode="auto">
          <a:xfrm>
            <a:off x="3733800" y="51816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7688" name="Line 40"/>
          <p:cNvSpPr>
            <a:spLocks noChangeShapeType="1"/>
          </p:cNvSpPr>
          <p:nvPr/>
        </p:nvSpPr>
        <p:spPr bwMode="auto">
          <a:xfrm>
            <a:off x="7315200" y="190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667689" name="Object 41"/>
          <p:cNvGraphicFramePr>
            <a:graphicFrameLocks noChangeAspect="1"/>
          </p:cNvGraphicFramePr>
          <p:nvPr/>
        </p:nvGraphicFramePr>
        <p:xfrm>
          <a:off x="7620000" y="1447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8" name="Equation" r:id="rId27" imgW="254000" imgH="254000" progId="Equation.3">
                  <p:embed/>
                </p:oleObj>
              </mc:Choice>
              <mc:Fallback>
                <p:oleObj name="Equation" r:id="rId27" imgW="254000" imgH="254000" progId="Equation.3">
                  <p:embed/>
                  <p:pic>
                    <p:nvPicPr>
                      <p:cNvPr id="667689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4478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90" name="Object 42"/>
          <p:cNvGraphicFramePr>
            <a:graphicFrameLocks noChangeAspect="1"/>
          </p:cNvGraphicFramePr>
          <p:nvPr/>
        </p:nvGraphicFramePr>
        <p:xfrm>
          <a:off x="7620000" y="8382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9" name="Equation" r:id="rId28" imgW="254000" imgH="254000" progId="Equation.3">
                  <p:embed/>
                </p:oleObj>
              </mc:Choice>
              <mc:Fallback>
                <p:oleObj name="Equation" r:id="rId28" imgW="254000" imgH="254000" progId="Equation.3">
                  <p:embed/>
                  <p:pic>
                    <p:nvPicPr>
                      <p:cNvPr id="66769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8382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7691" name="Line 43"/>
          <p:cNvSpPr>
            <a:spLocks noChangeShapeType="1"/>
          </p:cNvSpPr>
          <p:nvPr/>
        </p:nvSpPr>
        <p:spPr bwMode="auto">
          <a:xfrm>
            <a:off x="7315200" y="129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67692" name="Line 44"/>
          <p:cNvSpPr>
            <a:spLocks noChangeShapeType="1"/>
          </p:cNvSpPr>
          <p:nvPr/>
        </p:nvSpPr>
        <p:spPr bwMode="auto">
          <a:xfrm>
            <a:off x="7315200" y="762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7693" name="Line 45"/>
          <p:cNvSpPr>
            <a:spLocks noChangeShapeType="1"/>
          </p:cNvSpPr>
          <p:nvPr/>
        </p:nvSpPr>
        <p:spPr bwMode="auto">
          <a:xfrm flipV="1">
            <a:off x="7315200" y="762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9BA-6C7E-41F8-A58F-19AEBFDDF0A4}" type="slidenum">
              <a:rPr lang="en-US"/>
              <a:pPr/>
              <a:t>41</a:t>
            </a:fld>
            <a:endParaRPr lang="en-US"/>
          </a:p>
        </p:txBody>
      </p:sp>
      <p:sp>
        <p:nvSpPr>
          <p:cNvPr id="668674" name="Oval 2"/>
          <p:cNvSpPr>
            <a:spLocks noChangeArrowheads="1"/>
          </p:cNvSpPr>
          <p:nvPr/>
        </p:nvSpPr>
        <p:spPr bwMode="auto">
          <a:xfrm>
            <a:off x="533400" y="5562600"/>
            <a:ext cx="609600" cy="6096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68675" name="Object 3"/>
          <p:cNvGraphicFramePr>
            <a:graphicFrameLocks noChangeAspect="1"/>
          </p:cNvGraphicFramePr>
          <p:nvPr/>
        </p:nvGraphicFramePr>
        <p:xfrm>
          <a:off x="609600" y="5562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9" name="Equation" r:id="rId3" imgW="482400" imgH="583920" progId="Equation.3">
                  <p:embed/>
                </p:oleObj>
              </mc:Choice>
              <mc:Fallback>
                <p:oleObj name="Equation" r:id="rId3" imgW="482400" imgH="583920" progId="Equation.3">
                  <p:embed/>
                  <p:pic>
                    <p:nvPicPr>
                      <p:cNvPr id="6686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562600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8676" name="Oval 4"/>
          <p:cNvSpPr>
            <a:spLocks noChangeArrowheads="1"/>
          </p:cNvSpPr>
          <p:nvPr/>
        </p:nvSpPr>
        <p:spPr bwMode="auto">
          <a:xfrm>
            <a:off x="32004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8677" name="Line 5"/>
          <p:cNvSpPr>
            <a:spLocks noChangeShapeType="1"/>
          </p:cNvSpPr>
          <p:nvPr/>
        </p:nvSpPr>
        <p:spPr bwMode="auto">
          <a:xfrm>
            <a:off x="12192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8678" name="Line 6"/>
          <p:cNvSpPr>
            <a:spLocks noChangeShapeType="1"/>
          </p:cNvSpPr>
          <p:nvPr/>
        </p:nvSpPr>
        <p:spPr bwMode="auto">
          <a:xfrm>
            <a:off x="64008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8679" name="Line 7"/>
          <p:cNvSpPr>
            <a:spLocks noChangeShapeType="1"/>
          </p:cNvSpPr>
          <p:nvPr/>
        </p:nvSpPr>
        <p:spPr bwMode="auto">
          <a:xfrm>
            <a:off x="38100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8680" name="Freeform 8"/>
          <p:cNvSpPr>
            <a:spLocks/>
          </p:cNvSpPr>
          <p:nvPr/>
        </p:nvSpPr>
        <p:spPr bwMode="auto">
          <a:xfrm>
            <a:off x="2971800" y="4572000"/>
            <a:ext cx="977900" cy="1066800"/>
          </a:xfrm>
          <a:custGeom>
            <a:avLst/>
            <a:gdLst/>
            <a:ahLst/>
            <a:cxnLst>
              <a:cxn ang="0">
                <a:pos x="208" y="528"/>
              </a:cxn>
              <a:cxn ang="0">
                <a:pos x="16" y="144"/>
              </a:cxn>
              <a:cxn ang="0">
                <a:pos x="304" y="0"/>
              </a:cxn>
              <a:cxn ang="0">
                <a:pos x="592" y="144"/>
              </a:cxn>
              <a:cxn ang="0">
                <a:pos x="448" y="528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8681" name="Freeform 9"/>
          <p:cNvSpPr>
            <a:spLocks/>
          </p:cNvSpPr>
          <p:nvPr/>
        </p:nvSpPr>
        <p:spPr bwMode="auto">
          <a:xfrm>
            <a:off x="5562600" y="4572000"/>
            <a:ext cx="977900" cy="1066800"/>
          </a:xfrm>
          <a:custGeom>
            <a:avLst/>
            <a:gdLst/>
            <a:ahLst/>
            <a:cxnLst>
              <a:cxn ang="0">
                <a:pos x="208" y="528"/>
              </a:cxn>
              <a:cxn ang="0">
                <a:pos x="16" y="144"/>
              </a:cxn>
              <a:cxn ang="0">
                <a:pos x="304" y="0"/>
              </a:cxn>
              <a:cxn ang="0">
                <a:pos x="592" y="144"/>
              </a:cxn>
              <a:cxn ang="0">
                <a:pos x="448" y="528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8682" name="Line 10"/>
          <p:cNvSpPr>
            <a:spLocks noChangeShapeType="1"/>
          </p:cNvSpPr>
          <p:nvPr/>
        </p:nvSpPr>
        <p:spPr bwMode="auto">
          <a:xfrm>
            <a:off x="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8683" name="Text Box 11"/>
          <p:cNvSpPr txBox="1">
            <a:spLocks noChangeArrowheads="1"/>
          </p:cNvSpPr>
          <p:nvPr/>
        </p:nvSpPr>
        <p:spPr bwMode="auto">
          <a:xfrm>
            <a:off x="1965325" y="5221288"/>
            <a:ext cx="184150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668684" name="Oval 12"/>
          <p:cNvSpPr>
            <a:spLocks noChangeArrowheads="1"/>
          </p:cNvSpPr>
          <p:nvPr/>
        </p:nvSpPr>
        <p:spPr bwMode="auto">
          <a:xfrm>
            <a:off x="457200" y="5486400"/>
            <a:ext cx="762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8685" name="Oval 13"/>
          <p:cNvSpPr>
            <a:spLocks noChangeArrowheads="1"/>
          </p:cNvSpPr>
          <p:nvPr/>
        </p:nvSpPr>
        <p:spPr bwMode="auto">
          <a:xfrm>
            <a:off x="5791200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8686" name="Oval 14"/>
          <p:cNvSpPr>
            <a:spLocks noChangeArrowheads="1"/>
          </p:cNvSpPr>
          <p:nvPr/>
        </p:nvSpPr>
        <p:spPr bwMode="auto">
          <a:xfrm>
            <a:off x="8458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8687" name="Oval 15"/>
          <p:cNvSpPr>
            <a:spLocks noChangeArrowheads="1"/>
          </p:cNvSpPr>
          <p:nvPr/>
        </p:nvSpPr>
        <p:spPr bwMode="auto">
          <a:xfrm>
            <a:off x="83820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68688" name="Object 16"/>
          <p:cNvGraphicFramePr>
            <a:graphicFrameLocks noChangeAspect="1"/>
          </p:cNvGraphicFramePr>
          <p:nvPr/>
        </p:nvGraphicFramePr>
        <p:xfrm>
          <a:off x="2671763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0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66868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89" name="Object 17"/>
          <p:cNvGraphicFramePr>
            <a:graphicFrameLocks noChangeAspect="1"/>
          </p:cNvGraphicFramePr>
          <p:nvPr/>
        </p:nvGraphicFramePr>
        <p:xfrm>
          <a:off x="3890963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1" name="Equation" r:id="rId7" imgW="1612900" imgH="469900" progId="Equation.3">
                  <p:embed/>
                </p:oleObj>
              </mc:Choice>
              <mc:Fallback>
                <p:oleObj name="Equation" r:id="rId7" imgW="1612900" imgH="469900" progId="Equation.3">
                  <p:embed/>
                  <p:pic>
                    <p:nvPicPr>
                      <p:cNvPr id="66868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90" name="Object 18"/>
          <p:cNvGraphicFramePr>
            <a:graphicFrameLocks noChangeAspect="1"/>
          </p:cNvGraphicFramePr>
          <p:nvPr/>
        </p:nvGraphicFramePr>
        <p:xfrm>
          <a:off x="33131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" name="Equation" r:id="rId9" imgW="381000" imgH="457200" progId="Equation.3">
                  <p:embed/>
                </p:oleObj>
              </mc:Choice>
              <mc:Fallback>
                <p:oleObj name="Equation" r:id="rId9" imgW="381000" imgH="457200" progId="Equation.3">
                  <p:embed/>
                  <p:pic>
                    <p:nvPicPr>
                      <p:cNvPr id="66869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91" name="Object 19"/>
          <p:cNvGraphicFramePr>
            <a:graphicFrameLocks noChangeAspect="1"/>
          </p:cNvGraphicFramePr>
          <p:nvPr/>
        </p:nvGraphicFramePr>
        <p:xfrm>
          <a:off x="5846763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3" name="Equation" r:id="rId11" imgW="431800" imgH="457200" progId="Equation.3">
                  <p:embed/>
                </p:oleObj>
              </mc:Choice>
              <mc:Fallback>
                <p:oleObj name="Equation" r:id="rId11" imgW="431800" imgH="457200" progId="Equation.3">
                  <p:embed/>
                  <p:pic>
                    <p:nvPicPr>
                      <p:cNvPr id="66869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92" name="Object 20"/>
          <p:cNvGraphicFramePr>
            <a:graphicFrameLocks noChangeAspect="1"/>
          </p:cNvGraphicFramePr>
          <p:nvPr/>
        </p:nvGraphicFramePr>
        <p:xfrm>
          <a:off x="8520113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4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66869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8693" name="Text Box 21"/>
          <p:cNvSpPr txBox="1">
            <a:spLocks noChangeArrowheads="1"/>
          </p:cNvSpPr>
          <p:nvPr/>
        </p:nvSpPr>
        <p:spPr bwMode="auto">
          <a:xfrm>
            <a:off x="0" y="0"/>
            <a:ext cx="38036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Rejection Example:</a:t>
            </a:r>
          </a:p>
        </p:txBody>
      </p:sp>
      <p:sp>
        <p:nvSpPr>
          <p:cNvPr id="668694" name="Rectangle 22"/>
          <p:cNvSpPr>
            <a:spLocks noChangeArrowheads="1"/>
          </p:cNvSpPr>
          <p:nvPr/>
        </p:nvSpPr>
        <p:spPr bwMode="auto">
          <a:xfrm>
            <a:off x="609600" y="1371600"/>
            <a:ext cx="2057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8695" name="Line 23"/>
          <p:cNvSpPr>
            <a:spLocks noChangeShapeType="1"/>
          </p:cNvSpPr>
          <p:nvPr/>
        </p:nvSpPr>
        <p:spPr bwMode="auto">
          <a:xfrm>
            <a:off x="12954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8696" name="Line 24"/>
          <p:cNvSpPr>
            <a:spLocks noChangeShapeType="1"/>
          </p:cNvSpPr>
          <p:nvPr/>
        </p:nvSpPr>
        <p:spPr bwMode="auto">
          <a:xfrm>
            <a:off x="19812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8697" name="Text Box 25"/>
          <p:cNvSpPr txBox="1">
            <a:spLocks noChangeArrowheads="1"/>
          </p:cNvSpPr>
          <p:nvPr/>
        </p:nvSpPr>
        <p:spPr bwMode="auto">
          <a:xfrm>
            <a:off x="457200" y="685800"/>
            <a:ext cx="1239838" cy="6588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</a:p>
        </p:txBody>
      </p:sp>
      <p:graphicFrame>
        <p:nvGraphicFramePr>
          <p:cNvPr id="668698" name="Object 26"/>
          <p:cNvGraphicFramePr>
            <a:graphicFrameLocks noChangeAspect="1"/>
          </p:cNvGraphicFramePr>
          <p:nvPr/>
        </p:nvGraphicFramePr>
        <p:xfrm>
          <a:off x="838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5" name="Equation" r:id="rId15" imgW="254000" imgH="254000" progId="Equation.3">
                  <p:embed/>
                </p:oleObj>
              </mc:Choice>
              <mc:Fallback>
                <p:oleObj name="Equation" r:id="rId15" imgW="254000" imgH="254000" progId="Equation.3">
                  <p:embed/>
                  <p:pic>
                    <p:nvPicPr>
                      <p:cNvPr id="66869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99" name="Object 27"/>
          <p:cNvGraphicFramePr>
            <a:graphicFrameLocks noChangeAspect="1"/>
          </p:cNvGraphicFramePr>
          <p:nvPr/>
        </p:nvGraphicFramePr>
        <p:xfrm>
          <a:off x="15240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6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66869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700" name="Object 28"/>
          <p:cNvGraphicFramePr>
            <a:graphicFrameLocks noChangeAspect="1"/>
          </p:cNvGraphicFramePr>
          <p:nvPr/>
        </p:nvGraphicFramePr>
        <p:xfrm>
          <a:off x="21336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7"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66870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8701" name="Line 29"/>
          <p:cNvSpPr>
            <a:spLocks noChangeShapeType="1"/>
          </p:cNvSpPr>
          <p:nvPr/>
        </p:nvSpPr>
        <p:spPr bwMode="auto">
          <a:xfrm flipV="1">
            <a:off x="22860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8702" name="Text Box 30"/>
          <p:cNvSpPr txBox="1">
            <a:spLocks noChangeArrowheads="1"/>
          </p:cNvSpPr>
          <p:nvPr/>
        </p:nvSpPr>
        <p:spPr bwMode="auto">
          <a:xfrm>
            <a:off x="0" y="4038600"/>
            <a:ext cx="1622425" cy="13382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current</a:t>
            </a:r>
          </a:p>
          <a:p>
            <a:r>
              <a:rPr lang="en-US" altLang="en-US"/>
              <a:t>state</a:t>
            </a:r>
          </a:p>
        </p:txBody>
      </p:sp>
      <p:graphicFrame>
        <p:nvGraphicFramePr>
          <p:cNvPr id="668703" name="Object 31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8" name="Equation" r:id="rId20" imgW="1612900" imgH="469900" progId="Equation.3">
                  <p:embed/>
                </p:oleObj>
              </mc:Choice>
              <mc:Fallback>
                <p:oleObj name="Equation" r:id="rId20" imgW="1612900" imgH="469900" progId="Equation.3">
                  <p:embed/>
                  <p:pic>
                    <p:nvPicPr>
                      <p:cNvPr id="66870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8704" name="Text Box 32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Time 4</a:t>
            </a:r>
          </a:p>
        </p:txBody>
      </p:sp>
      <p:graphicFrame>
        <p:nvGraphicFramePr>
          <p:cNvPr id="668705" name="Object 33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9" name="Equation" r:id="rId21" imgW="1701800" imgH="469900" progId="Equation.3">
                  <p:embed/>
                </p:oleObj>
              </mc:Choice>
              <mc:Fallback>
                <p:oleObj name="Equation" r:id="rId21" imgW="1701800" imgH="469900" progId="Equation.3">
                  <p:embed/>
                  <p:pic>
                    <p:nvPicPr>
                      <p:cNvPr id="66870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706" name="Object 34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0" name="Equation" r:id="rId23" imgW="1574800" imgH="469900" progId="Equation.3">
                  <p:embed/>
                </p:oleObj>
              </mc:Choice>
              <mc:Fallback>
                <p:oleObj name="Equation" r:id="rId23" imgW="1574800" imgH="469900" progId="Equation.3">
                  <p:embed/>
                  <p:pic>
                    <p:nvPicPr>
                      <p:cNvPr id="66870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8707" name="Rectangle 35"/>
          <p:cNvSpPr>
            <a:spLocks noChangeArrowheads="1"/>
          </p:cNvSpPr>
          <p:nvPr/>
        </p:nvSpPr>
        <p:spPr bwMode="auto">
          <a:xfrm>
            <a:off x="7315200" y="762000"/>
            <a:ext cx="914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8708" name="Text Box 36"/>
          <p:cNvSpPr txBox="1">
            <a:spLocks noChangeArrowheads="1"/>
          </p:cNvSpPr>
          <p:nvPr/>
        </p:nvSpPr>
        <p:spPr bwMode="auto">
          <a:xfrm>
            <a:off x="7162800" y="26670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</p:txBody>
      </p:sp>
      <p:graphicFrame>
        <p:nvGraphicFramePr>
          <p:cNvPr id="668709" name="Object 37"/>
          <p:cNvGraphicFramePr>
            <a:graphicFrameLocks noChangeAspect="1"/>
          </p:cNvGraphicFramePr>
          <p:nvPr/>
        </p:nvGraphicFramePr>
        <p:xfrm>
          <a:off x="7696200" y="20574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1" name="Equation" r:id="rId25" imgW="228600" imgH="419100" progId="Equation.3">
                  <p:embed/>
                </p:oleObj>
              </mc:Choice>
              <mc:Fallback>
                <p:oleObj name="Equation" r:id="rId25" imgW="228600" imgH="419100" progId="Equation.3">
                  <p:embed/>
                  <p:pic>
                    <p:nvPicPr>
                      <p:cNvPr id="668709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0574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8710" name="Line 38"/>
          <p:cNvSpPr>
            <a:spLocks noChangeShapeType="1"/>
          </p:cNvSpPr>
          <p:nvPr/>
        </p:nvSpPr>
        <p:spPr bwMode="auto">
          <a:xfrm flipH="1">
            <a:off x="8229600" y="213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68712" name="Line 40"/>
          <p:cNvSpPr>
            <a:spLocks noChangeShapeType="1"/>
          </p:cNvSpPr>
          <p:nvPr/>
        </p:nvSpPr>
        <p:spPr bwMode="auto">
          <a:xfrm>
            <a:off x="7315200" y="190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668713" name="Object 41"/>
          <p:cNvGraphicFramePr>
            <a:graphicFrameLocks noChangeAspect="1"/>
          </p:cNvGraphicFramePr>
          <p:nvPr/>
        </p:nvGraphicFramePr>
        <p:xfrm>
          <a:off x="7620000" y="1447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2" name="Equation" r:id="rId27" imgW="254000" imgH="254000" progId="Equation.3">
                  <p:embed/>
                </p:oleObj>
              </mc:Choice>
              <mc:Fallback>
                <p:oleObj name="Equation" r:id="rId27" imgW="254000" imgH="254000" progId="Equation.3">
                  <p:embed/>
                  <p:pic>
                    <p:nvPicPr>
                      <p:cNvPr id="668713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4478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714" name="Object 42"/>
          <p:cNvGraphicFramePr>
            <a:graphicFrameLocks noChangeAspect="1"/>
          </p:cNvGraphicFramePr>
          <p:nvPr/>
        </p:nvGraphicFramePr>
        <p:xfrm>
          <a:off x="7620000" y="8382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3" name="Equation" r:id="rId28" imgW="254000" imgH="254000" progId="Equation.3">
                  <p:embed/>
                </p:oleObj>
              </mc:Choice>
              <mc:Fallback>
                <p:oleObj name="Equation" r:id="rId28" imgW="254000" imgH="254000" progId="Equation.3">
                  <p:embed/>
                  <p:pic>
                    <p:nvPicPr>
                      <p:cNvPr id="668714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8382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8715" name="Line 43"/>
          <p:cNvSpPr>
            <a:spLocks noChangeShapeType="1"/>
          </p:cNvSpPr>
          <p:nvPr/>
        </p:nvSpPr>
        <p:spPr bwMode="auto">
          <a:xfrm>
            <a:off x="7315200" y="129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68716" name="Line 44"/>
          <p:cNvSpPr>
            <a:spLocks noChangeShapeType="1"/>
          </p:cNvSpPr>
          <p:nvPr/>
        </p:nvSpPr>
        <p:spPr bwMode="auto">
          <a:xfrm>
            <a:off x="7315200" y="762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8717" name="Line 45"/>
          <p:cNvSpPr>
            <a:spLocks noChangeShapeType="1"/>
          </p:cNvSpPr>
          <p:nvPr/>
        </p:nvSpPr>
        <p:spPr bwMode="auto">
          <a:xfrm flipV="1">
            <a:off x="7315200" y="762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8718" name="Text Box 46"/>
          <p:cNvSpPr txBox="1">
            <a:spLocks noChangeArrowheads="1"/>
          </p:cNvSpPr>
          <p:nvPr/>
        </p:nvSpPr>
        <p:spPr bwMode="auto">
          <a:xfrm>
            <a:off x="5181600" y="3124200"/>
            <a:ext cx="153987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3300"/>
                </a:solidFill>
              </a:rPr>
              <a:t>reject</a:t>
            </a:r>
          </a:p>
        </p:txBody>
      </p:sp>
    </p:spTree>
    <p:extLst>
      <p:ext uri="{BB962C8B-B14F-4D97-AF65-F5344CB8AC3E}">
        <p14:creationId xmlns:p14="http://schemas.microsoft.com/office/powerpoint/2010/main" val="404055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2B2D-D80D-4E1A-B619-27E6A6530FE5}" type="slidenum">
              <a:rPr lang="en-US"/>
              <a:pPr/>
              <a:t>42</a:t>
            </a:fld>
            <a:endParaRPr lang="en-US"/>
          </a:p>
        </p:txBody>
      </p:sp>
      <p:sp>
        <p:nvSpPr>
          <p:cNvPr id="671746" name="Text Box 2"/>
          <p:cNvSpPr txBox="1">
            <a:spLocks noChangeArrowheads="1"/>
          </p:cNvSpPr>
          <p:nvPr/>
        </p:nvSpPr>
        <p:spPr bwMode="auto">
          <a:xfrm>
            <a:off x="1676400" y="1524000"/>
            <a:ext cx="4676775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The input string</a:t>
            </a:r>
          </a:p>
          <a:p>
            <a:r>
              <a:rPr lang="en-US" altLang="en-US"/>
              <a:t>is rejected by the PDA:</a:t>
            </a:r>
          </a:p>
        </p:txBody>
      </p:sp>
      <p:graphicFrame>
        <p:nvGraphicFramePr>
          <p:cNvPr id="671747" name="Object 3"/>
          <p:cNvGraphicFramePr>
            <a:graphicFrameLocks noChangeAspect="1"/>
          </p:cNvGraphicFramePr>
          <p:nvPr/>
        </p:nvGraphicFramePr>
        <p:xfrm>
          <a:off x="5029200" y="1447800"/>
          <a:ext cx="11430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name="Equation" r:id="rId3" imgW="279360" imgH="177480" progId="Equation.3">
                  <p:embed/>
                </p:oleObj>
              </mc:Choice>
              <mc:Fallback>
                <p:oleObj name="Equation" r:id="rId3" imgW="279360" imgH="177480" progId="Equation.3">
                  <p:embed/>
                  <p:pic>
                    <p:nvPicPr>
                      <p:cNvPr id="6717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447800"/>
                        <a:ext cx="1143000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1748" name="Oval 4"/>
          <p:cNvSpPr>
            <a:spLocks noChangeArrowheads="1"/>
          </p:cNvSpPr>
          <p:nvPr/>
        </p:nvSpPr>
        <p:spPr bwMode="auto">
          <a:xfrm>
            <a:off x="3190875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1749" name="Line 5"/>
          <p:cNvSpPr>
            <a:spLocks noChangeShapeType="1"/>
          </p:cNvSpPr>
          <p:nvPr/>
        </p:nvSpPr>
        <p:spPr bwMode="auto">
          <a:xfrm>
            <a:off x="1209675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1750" name="Line 6"/>
          <p:cNvSpPr>
            <a:spLocks noChangeShapeType="1"/>
          </p:cNvSpPr>
          <p:nvPr/>
        </p:nvSpPr>
        <p:spPr bwMode="auto">
          <a:xfrm>
            <a:off x="6391275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1751" name="Line 7"/>
          <p:cNvSpPr>
            <a:spLocks noChangeShapeType="1"/>
          </p:cNvSpPr>
          <p:nvPr/>
        </p:nvSpPr>
        <p:spPr bwMode="auto">
          <a:xfrm>
            <a:off x="3800475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1752" name="Freeform 8"/>
          <p:cNvSpPr>
            <a:spLocks/>
          </p:cNvSpPr>
          <p:nvPr/>
        </p:nvSpPr>
        <p:spPr bwMode="auto">
          <a:xfrm>
            <a:off x="2962275" y="4572000"/>
            <a:ext cx="977900" cy="1066800"/>
          </a:xfrm>
          <a:custGeom>
            <a:avLst/>
            <a:gdLst/>
            <a:ahLst/>
            <a:cxnLst>
              <a:cxn ang="0">
                <a:pos x="208" y="528"/>
              </a:cxn>
              <a:cxn ang="0">
                <a:pos x="16" y="144"/>
              </a:cxn>
              <a:cxn ang="0">
                <a:pos x="304" y="0"/>
              </a:cxn>
              <a:cxn ang="0">
                <a:pos x="592" y="144"/>
              </a:cxn>
              <a:cxn ang="0">
                <a:pos x="448" y="528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1753" name="Freeform 9"/>
          <p:cNvSpPr>
            <a:spLocks/>
          </p:cNvSpPr>
          <p:nvPr/>
        </p:nvSpPr>
        <p:spPr bwMode="auto">
          <a:xfrm>
            <a:off x="5553075" y="4572000"/>
            <a:ext cx="977900" cy="1066800"/>
          </a:xfrm>
          <a:custGeom>
            <a:avLst/>
            <a:gdLst/>
            <a:ahLst/>
            <a:cxnLst>
              <a:cxn ang="0">
                <a:pos x="208" y="528"/>
              </a:cxn>
              <a:cxn ang="0">
                <a:pos x="16" y="144"/>
              </a:cxn>
              <a:cxn ang="0">
                <a:pos x="304" y="0"/>
              </a:cxn>
              <a:cxn ang="0">
                <a:pos x="592" y="144"/>
              </a:cxn>
              <a:cxn ang="0">
                <a:pos x="448" y="528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1754" name="Line 10"/>
          <p:cNvSpPr>
            <a:spLocks noChangeShapeType="1"/>
          </p:cNvSpPr>
          <p:nvPr/>
        </p:nvSpPr>
        <p:spPr bwMode="auto">
          <a:xfrm>
            <a:off x="-9525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1755" name="Text Box 11"/>
          <p:cNvSpPr txBox="1">
            <a:spLocks noChangeArrowheads="1"/>
          </p:cNvSpPr>
          <p:nvPr/>
        </p:nvSpPr>
        <p:spPr bwMode="auto">
          <a:xfrm>
            <a:off x="1955800" y="5221288"/>
            <a:ext cx="184150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671756" name="Oval 12"/>
          <p:cNvSpPr>
            <a:spLocks noChangeArrowheads="1"/>
          </p:cNvSpPr>
          <p:nvPr/>
        </p:nvSpPr>
        <p:spPr bwMode="auto">
          <a:xfrm>
            <a:off x="523875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1757" name="Oval 13"/>
          <p:cNvSpPr>
            <a:spLocks noChangeArrowheads="1"/>
          </p:cNvSpPr>
          <p:nvPr/>
        </p:nvSpPr>
        <p:spPr bwMode="auto">
          <a:xfrm>
            <a:off x="447675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1758" name="Oval 14"/>
          <p:cNvSpPr>
            <a:spLocks noChangeArrowheads="1"/>
          </p:cNvSpPr>
          <p:nvPr/>
        </p:nvSpPr>
        <p:spPr bwMode="auto">
          <a:xfrm>
            <a:off x="5781675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1759" name="Oval 15"/>
          <p:cNvSpPr>
            <a:spLocks noChangeArrowheads="1"/>
          </p:cNvSpPr>
          <p:nvPr/>
        </p:nvSpPr>
        <p:spPr bwMode="auto">
          <a:xfrm>
            <a:off x="8448675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1760" name="Oval 16"/>
          <p:cNvSpPr>
            <a:spLocks noChangeArrowheads="1"/>
          </p:cNvSpPr>
          <p:nvPr/>
        </p:nvSpPr>
        <p:spPr bwMode="auto">
          <a:xfrm>
            <a:off x="8372475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71761" name="Object 17"/>
          <p:cNvGraphicFramePr>
            <a:graphicFrameLocks noChangeAspect="1"/>
          </p:cNvGraphicFramePr>
          <p:nvPr/>
        </p:nvGraphicFramePr>
        <p:xfrm>
          <a:off x="2662238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67176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238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62" name="Object 18"/>
          <p:cNvGraphicFramePr>
            <a:graphicFrameLocks noChangeAspect="1"/>
          </p:cNvGraphicFramePr>
          <p:nvPr/>
        </p:nvGraphicFramePr>
        <p:xfrm>
          <a:off x="3881438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0" name="Equation" r:id="rId7" imgW="1612900" imgH="469900" progId="Equation.3">
                  <p:embed/>
                </p:oleObj>
              </mc:Choice>
              <mc:Fallback>
                <p:oleObj name="Equation" r:id="rId7" imgW="1612900" imgH="469900" progId="Equation.3">
                  <p:embed/>
                  <p:pic>
                    <p:nvPicPr>
                      <p:cNvPr id="67176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438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63" name="Object 19"/>
          <p:cNvGraphicFramePr>
            <a:graphicFrameLocks noChangeAspect="1"/>
          </p:cNvGraphicFramePr>
          <p:nvPr/>
        </p:nvGraphicFramePr>
        <p:xfrm>
          <a:off x="604838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1" name="Equation" r:id="rId9" imgW="444500" imgH="469900" progId="Equation.3">
                  <p:embed/>
                </p:oleObj>
              </mc:Choice>
              <mc:Fallback>
                <p:oleObj name="Equation" r:id="rId9" imgW="444500" imgH="469900" progId="Equation.3">
                  <p:embed/>
                  <p:pic>
                    <p:nvPicPr>
                      <p:cNvPr id="67176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64" name="Object 20"/>
          <p:cNvGraphicFramePr>
            <a:graphicFrameLocks noChangeAspect="1"/>
          </p:cNvGraphicFramePr>
          <p:nvPr/>
        </p:nvGraphicFramePr>
        <p:xfrm>
          <a:off x="3303588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2" name="Equation" r:id="rId11" imgW="381000" imgH="457200" progId="Equation.3">
                  <p:embed/>
                </p:oleObj>
              </mc:Choice>
              <mc:Fallback>
                <p:oleObj name="Equation" r:id="rId11" imgW="381000" imgH="457200" progId="Equation.3">
                  <p:embed/>
                  <p:pic>
                    <p:nvPicPr>
                      <p:cNvPr id="67176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3588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65" name="Object 21"/>
          <p:cNvGraphicFramePr>
            <a:graphicFrameLocks noChangeAspect="1"/>
          </p:cNvGraphicFramePr>
          <p:nvPr/>
        </p:nvGraphicFramePr>
        <p:xfrm>
          <a:off x="5837238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3" name="Equation" r:id="rId13" imgW="431800" imgH="457200" progId="Equation.3">
                  <p:embed/>
                </p:oleObj>
              </mc:Choice>
              <mc:Fallback>
                <p:oleObj name="Equation" r:id="rId13" imgW="431800" imgH="457200" progId="Equation.3">
                  <p:embed/>
                  <p:pic>
                    <p:nvPicPr>
                      <p:cNvPr id="67176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7238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66" name="Object 22"/>
          <p:cNvGraphicFramePr>
            <a:graphicFrameLocks noChangeAspect="1"/>
          </p:cNvGraphicFramePr>
          <p:nvPr/>
        </p:nvGraphicFramePr>
        <p:xfrm>
          <a:off x="8510588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" name="Equation" r:id="rId15" imgW="419100" imgH="469900" progId="Equation.3">
                  <p:embed/>
                </p:oleObj>
              </mc:Choice>
              <mc:Fallback>
                <p:oleObj name="Equation" r:id="rId15" imgW="419100" imgH="469900" progId="Equation.3">
                  <p:embed/>
                  <p:pic>
                    <p:nvPicPr>
                      <p:cNvPr id="67176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0588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67" name="Object 23"/>
          <p:cNvGraphicFramePr>
            <a:graphicFrameLocks noChangeAspect="1"/>
          </p:cNvGraphicFramePr>
          <p:nvPr/>
        </p:nvGraphicFramePr>
        <p:xfrm>
          <a:off x="5329238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5" name="Equation" r:id="rId17" imgW="1612900" imgH="469900" progId="Equation.3">
                  <p:embed/>
                </p:oleObj>
              </mc:Choice>
              <mc:Fallback>
                <p:oleObj name="Equation" r:id="rId17" imgW="1612900" imgH="469900" progId="Equation.3">
                  <p:embed/>
                  <p:pic>
                    <p:nvPicPr>
                      <p:cNvPr id="67176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9238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68" name="Object 24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6" name="Equation" r:id="rId18" imgW="1701800" imgH="469900" progId="Equation.3">
                  <p:embed/>
                </p:oleObj>
              </mc:Choice>
              <mc:Fallback>
                <p:oleObj name="Equation" r:id="rId18" imgW="1701800" imgH="469900" progId="Equation.3">
                  <p:embed/>
                  <p:pic>
                    <p:nvPicPr>
                      <p:cNvPr id="67176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69" name="Object 25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7" name="Equation" r:id="rId20" imgW="1574800" imgH="469900" progId="Equation.3">
                  <p:embed/>
                </p:oleObj>
              </mc:Choice>
              <mc:Fallback>
                <p:oleObj name="Equation" r:id="rId20" imgW="1574800" imgH="469900" progId="Equation.3">
                  <p:embed/>
                  <p:pic>
                    <p:nvPicPr>
                      <p:cNvPr id="67176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479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6E28-491E-4ED0-98B7-8F9159E01B73}" type="slidenum">
              <a:rPr lang="en-US"/>
              <a:pPr/>
              <a:t>43</a:t>
            </a:fld>
            <a:endParaRPr lang="en-US"/>
          </a:p>
        </p:txBody>
      </p:sp>
      <p:sp>
        <p:nvSpPr>
          <p:cNvPr id="669698" name="Text Box 2"/>
          <p:cNvSpPr txBox="1">
            <a:spLocks noChangeArrowheads="1"/>
          </p:cNvSpPr>
          <p:nvPr/>
        </p:nvSpPr>
        <p:spPr bwMode="auto">
          <a:xfrm>
            <a:off x="2088766" y="115888"/>
            <a:ext cx="3001143" cy="98488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just"/>
            <a:r>
              <a:rPr lang="en-US" altLang="en-US" dirty="0">
                <a:solidFill>
                  <a:srgbClr val="FF3399"/>
                </a:solidFill>
              </a:rPr>
              <a:t>A string is rejected if there is </a:t>
            </a:r>
          </a:p>
          <a:p>
            <a:pPr algn="just"/>
            <a:r>
              <a:rPr lang="en-US" altLang="en-US" sz="4000" b="1" dirty="0">
                <a:solidFill>
                  <a:srgbClr val="FF3399"/>
                </a:solidFill>
              </a:rPr>
              <a:t>no</a:t>
            </a:r>
            <a:r>
              <a:rPr lang="en-US" altLang="en-US" dirty="0">
                <a:solidFill>
                  <a:srgbClr val="FF3399"/>
                </a:solidFill>
              </a:rPr>
              <a:t> computation such that:</a:t>
            </a:r>
          </a:p>
        </p:txBody>
      </p:sp>
      <p:sp>
        <p:nvSpPr>
          <p:cNvPr id="669699" name="Text Box 3"/>
          <p:cNvSpPr txBox="1">
            <a:spLocks noChangeArrowheads="1"/>
          </p:cNvSpPr>
          <p:nvPr/>
        </p:nvSpPr>
        <p:spPr bwMode="auto">
          <a:xfrm>
            <a:off x="3508905" y="2286000"/>
            <a:ext cx="3140603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just"/>
            <a:r>
              <a:rPr lang="en-US" altLang="en-US" dirty="0"/>
              <a:t> All the input is consumed</a:t>
            </a:r>
          </a:p>
          <a:p>
            <a:pPr algn="just"/>
            <a:r>
              <a:rPr lang="en-US" altLang="en-US" dirty="0"/>
              <a:t>                   </a:t>
            </a:r>
            <a:r>
              <a:rPr lang="en-US" altLang="en-US" b="1" dirty="0">
                <a:solidFill>
                  <a:srgbClr val="FF3300"/>
                </a:solidFill>
              </a:rPr>
              <a:t>AND</a:t>
            </a:r>
          </a:p>
          <a:p>
            <a:pPr algn="just"/>
            <a:r>
              <a:rPr lang="en-US" altLang="en-US" dirty="0"/>
              <a:t> The last state is an accept state</a:t>
            </a:r>
          </a:p>
        </p:txBody>
      </p:sp>
      <p:sp>
        <p:nvSpPr>
          <p:cNvPr id="669700" name="Text Box 4"/>
          <p:cNvSpPr txBox="1">
            <a:spLocks noChangeArrowheads="1"/>
          </p:cNvSpPr>
          <p:nvPr/>
        </p:nvSpPr>
        <p:spPr bwMode="auto">
          <a:xfrm>
            <a:off x="2386233" y="4953000"/>
            <a:ext cx="398577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just"/>
            <a:r>
              <a:rPr lang="en-US" altLang="en-US" dirty="0">
                <a:solidFill>
                  <a:srgbClr val="009999"/>
                </a:solidFill>
              </a:rPr>
              <a:t>At the end of the computation,</a:t>
            </a:r>
          </a:p>
          <a:p>
            <a:pPr algn="just"/>
            <a:r>
              <a:rPr lang="en-US" altLang="en-US" dirty="0">
                <a:solidFill>
                  <a:srgbClr val="009999"/>
                </a:solidFill>
              </a:rPr>
              <a:t>we do not care about the stack contents</a:t>
            </a:r>
          </a:p>
        </p:txBody>
      </p:sp>
    </p:spTree>
    <p:extLst>
      <p:ext uri="{BB962C8B-B14F-4D97-AF65-F5344CB8AC3E}">
        <p14:creationId xmlns:p14="http://schemas.microsoft.com/office/powerpoint/2010/main" val="327415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PDA example</a:t>
            </a:r>
          </a:p>
        </p:txBody>
      </p:sp>
      <p:sp>
        <p:nvSpPr>
          <p:cNvPr id="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B73B-4E95-49A9-AFFE-85A27E85C3BC}" type="slidenum">
              <a:rPr lang="en-US"/>
              <a:pPr/>
              <a:t>44</a:t>
            </a:fld>
            <a:endParaRPr lang="en-US"/>
          </a:p>
        </p:txBody>
      </p:sp>
      <p:sp>
        <p:nvSpPr>
          <p:cNvPr id="534531" name="Line 3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4532" name="Text Box 4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graphicFrame>
        <p:nvGraphicFramePr>
          <p:cNvPr id="534533" name="Object 5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" name="Equation" r:id="rId3" imgW="1574800" imgH="469900" progId="Equation.3">
                  <p:embed/>
                </p:oleObj>
              </mc:Choice>
              <mc:Fallback>
                <p:oleObj name="Equation" r:id="rId3" imgW="1574800" imgH="469900" progId="Equation.3">
                  <p:embed/>
                  <p:pic>
                    <p:nvPicPr>
                      <p:cNvPr id="5345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4534" name="Oval 6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4535" name="Oval 7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34536" name="Object 8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2" name="Equation" r:id="rId5" imgW="381000" imgH="457200" progId="Equation.3">
                  <p:embed/>
                </p:oleObj>
              </mc:Choice>
              <mc:Fallback>
                <p:oleObj name="Equation" r:id="rId5" imgW="381000" imgH="457200" progId="Equation.3">
                  <p:embed/>
                  <p:pic>
                    <p:nvPicPr>
                      <p:cNvPr id="5345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4537" name="Object 9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name="Equation" r:id="rId7" imgW="431800" imgH="457200" progId="Equation.3">
                  <p:embed/>
                </p:oleObj>
              </mc:Choice>
              <mc:Fallback>
                <p:oleObj name="Equation" r:id="rId7" imgW="431800" imgH="457200" progId="Equation.3">
                  <p:embed/>
                  <p:pic>
                    <p:nvPicPr>
                      <p:cNvPr id="53453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4538" name="Freeform 10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/>
            <a:ahLst/>
            <a:cxnLst>
              <a:cxn ang="0">
                <a:pos x="248" y="744"/>
              </a:cxn>
              <a:cxn ang="0">
                <a:pos x="8" y="216"/>
              </a:cxn>
              <a:cxn ang="0">
                <a:pos x="296" y="24"/>
              </a:cxn>
              <a:cxn ang="0">
                <a:pos x="680" y="120"/>
              </a:cxn>
              <a:cxn ang="0">
                <a:pos x="488" y="744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34539" name="Object 11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" name="Equation" r:id="rId9" imgW="1638000" imgH="1168200" progId="Equation.3">
                  <p:embed/>
                </p:oleObj>
              </mc:Choice>
              <mc:Fallback>
                <p:oleObj name="Equation" r:id="rId9" imgW="1638000" imgH="1168200" progId="Equation.3">
                  <p:embed/>
                  <p:pic>
                    <p:nvPicPr>
                      <p:cNvPr id="53453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4540" name="Text Box 12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graphicFrame>
        <p:nvGraphicFramePr>
          <p:cNvPr id="534541" name="Object 13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5" name="Equation" r:id="rId11" imgW="1701800" imgH="469900" progId="Equation.3">
                  <p:embed/>
                </p:oleObj>
              </mc:Choice>
              <mc:Fallback>
                <p:oleObj name="Equation" r:id="rId11" imgW="1701800" imgH="469900" progId="Equation.3">
                  <p:embed/>
                  <p:pic>
                    <p:nvPicPr>
                      <p:cNvPr id="53454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4542" name="Oval 14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34543" name="Object 15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name="Equation" r:id="rId13" imgW="444500" imgH="469900" progId="Equation.3">
                  <p:embed/>
                </p:oleObj>
              </mc:Choice>
              <mc:Fallback>
                <p:oleObj name="Equation" r:id="rId13" imgW="444500" imgH="469900" progId="Equation.3">
                  <p:embed/>
                  <p:pic>
                    <p:nvPicPr>
                      <p:cNvPr id="53454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4544" name="Line 16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4545" name="Line 17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4546" name="Freeform 18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/>
            <a:ahLst/>
            <a:cxnLst>
              <a:cxn ang="0">
                <a:pos x="248" y="744"/>
              </a:cxn>
              <a:cxn ang="0">
                <a:pos x="8" y="216"/>
              </a:cxn>
              <a:cxn ang="0">
                <a:pos x="296" y="24"/>
              </a:cxn>
              <a:cxn ang="0">
                <a:pos x="680" y="120"/>
              </a:cxn>
              <a:cxn ang="0">
                <a:pos x="488" y="744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34547" name="Object 19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7" name="Equation" r:id="rId15" imgW="1638000" imgH="1168200" progId="Equation.3">
                  <p:embed/>
                </p:oleObj>
              </mc:Choice>
              <mc:Fallback>
                <p:oleObj name="Equation" r:id="rId15" imgW="1638000" imgH="1168200" progId="Equation.3">
                  <p:embed/>
                  <p:pic>
                    <p:nvPicPr>
                      <p:cNvPr id="53454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4548" name="Oval 20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4549" name="Text Box 21"/>
          <p:cNvSpPr txBox="1">
            <a:spLocks noChangeArrowheads="1"/>
          </p:cNvSpPr>
          <p:nvPr/>
        </p:nvSpPr>
        <p:spPr bwMode="auto">
          <a:xfrm>
            <a:off x="3200400" y="2514600"/>
            <a:ext cx="11080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PDA </a:t>
            </a:r>
          </a:p>
        </p:txBody>
      </p:sp>
      <p:graphicFrame>
        <p:nvGraphicFramePr>
          <p:cNvPr id="534550" name="Object 22"/>
          <p:cNvGraphicFramePr>
            <a:graphicFrameLocks noChangeAspect="1"/>
          </p:cNvGraphicFramePr>
          <p:nvPr/>
        </p:nvGraphicFramePr>
        <p:xfrm>
          <a:off x="4495800" y="25908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8" name="Equation" r:id="rId17" imgW="545760" imgH="393480" progId="Equation.3">
                  <p:embed/>
                </p:oleObj>
              </mc:Choice>
              <mc:Fallback>
                <p:oleObj name="Equation" r:id="rId17" imgW="545760" imgH="393480" progId="Equation.3">
                  <p:embed/>
                  <p:pic>
                    <p:nvPicPr>
                      <p:cNvPr id="53455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590800"/>
                        <a:ext cx="54451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4551" name="Object 23"/>
          <p:cNvGraphicFramePr>
            <a:graphicFrameLocks noChangeAspect="1"/>
          </p:cNvGraphicFramePr>
          <p:nvPr/>
        </p:nvGraphicFramePr>
        <p:xfrm>
          <a:off x="1524000" y="1295400"/>
          <a:ext cx="5653088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9" name="Equation" r:id="rId19" imgW="1562040" imgH="228600" progId="Equation.3">
                  <p:embed/>
                </p:oleObj>
              </mc:Choice>
              <mc:Fallback>
                <p:oleObj name="Equation" r:id="rId19" imgW="1562040" imgH="228600" progId="Equation.3">
                  <p:embed/>
                  <p:pic>
                    <p:nvPicPr>
                      <p:cNvPr id="53455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295400"/>
                        <a:ext cx="5653088" cy="827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58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5874" name="Object 34"/>
          <p:cNvGraphicFramePr>
            <a:graphicFrameLocks noGrp="1" noChangeAspect="1"/>
          </p:cNvGraphicFramePr>
          <p:nvPr>
            <p:ph/>
          </p:nvPr>
        </p:nvGraphicFramePr>
        <p:xfrm>
          <a:off x="6899275" y="1498600"/>
          <a:ext cx="6429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name="Equation" r:id="rId3" imgW="190440" imgH="203040" progId="Equation.3">
                  <p:embed/>
                </p:oleObj>
              </mc:Choice>
              <mc:Fallback>
                <p:oleObj name="Equation" r:id="rId3" imgW="190440" imgH="203040" progId="Equation.3">
                  <p:embed/>
                  <p:pic>
                    <p:nvPicPr>
                      <p:cNvPr id="67587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9275" y="1498600"/>
                        <a:ext cx="642938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6E76-44B2-4A8A-9421-8981C27CCA66}" type="slidenum">
              <a:rPr lang="en-US"/>
              <a:pPr/>
              <a:t>45</a:t>
            </a:fld>
            <a:endParaRPr lang="en-US"/>
          </a:p>
        </p:txBody>
      </p:sp>
      <p:sp>
        <p:nvSpPr>
          <p:cNvPr id="675843" name="Line 3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5844" name="Text Box 4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graphicFrame>
        <p:nvGraphicFramePr>
          <p:cNvPr id="675845" name="Object 5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Equation" r:id="rId5" imgW="1574800" imgH="469900" progId="Equation.3">
                  <p:embed/>
                </p:oleObj>
              </mc:Choice>
              <mc:Fallback>
                <p:oleObj name="Equation" r:id="rId5" imgW="1574800" imgH="469900" progId="Equation.3">
                  <p:embed/>
                  <p:pic>
                    <p:nvPicPr>
                      <p:cNvPr id="6758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46" name="Oval 6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5847" name="Oval 7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75848" name="Object 8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Equation" r:id="rId7" imgW="381000" imgH="457200" progId="Equation.3">
                  <p:embed/>
                </p:oleObj>
              </mc:Choice>
              <mc:Fallback>
                <p:oleObj name="Equation" r:id="rId7" imgW="381000" imgH="457200" progId="Equation.3">
                  <p:embed/>
                  <p:pic>
                    <p:nvPicPr>
                      <p:cNvPr id="67584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49" name="Object 9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name="Equation" r:id="rId9" imgW="431800" imgH="457200" progId="Equation.3">
                  <p:embed/>
                </p:oleObj>
              </mc:Choice>
              <mc:Fallback>
                <p:oleObj name="Equation" r:id="rId9" imgW="431800" imgH="457200" progId="Equation.3">
                  <p:embed/>
                  <p:pic>
                    <p:nvPicPr>
                      <p:cNvPr id="67584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50" name="Freeform 10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/>
            <a:ahLst/>
            <a:cxnLst>
              <a:cxn ang="0">
                <a:pos x="248" y="744"/>
              </a:cxn>
              <a:cxn ang="0">
                <a:pos x="8" y="216"/>
              </a:cxn>
              <a:cxn ang="0">
                <a:pos x="296" y="24"/>
              </a:cxn>
              <a:cxn ang="0">
                <a:pos x="680" y="120"/>
              </a:cxn>
              <a:cxn ang="0">
                <a:pos x="488" y="744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75851" name="Object 11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" name="Equation" r:id="rId11" imgW="1638000" imgH="1168200" progId="Equation.3">
                  <p:embed/>
                </p:oleObj>
              </mc:Choice>
              <mc:Fallback>
                <p:oleObj name="Equation" r:id="rId11" imgW="1638000" imgH="1168200" progId="Equation.3">
                  <p:embed/>
                  <p:pic>
                    <p:nvPicPr>
                      <p:cNvPr id="67585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52" name="Text Box 12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graphicFrame>
        <p:nvGraphicFramePr>
          <p:cNvPr id="675853" name="Object 13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name="Equation" r:id="rId13" imgW="1701800" imgH="469900" progId="Equation.3">
                  <p:embed/>
                </p:oleObj>
              </mc:Choice>
              <mc:Fallback>
                <p:oleObj name="Equation" r:id="rId13" imgW="1701800" imgH="469900" progId="Equation.3">
                  <p:embed/>
                  <p:pic>
                    <p:nvPicPr>
                      <p:cNvPr id="67585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54" name="Oval 14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75855" name="Object 15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1" name="Equation" r:id="rId15" imgW="444500" imgH="469900" progId="Equation.3">
                  <p:embed/>
                </p:oleObj>
              </mc:Choice>
              <mc:Fallback>
                <p:oleObj name="Equation" r:id="rId15" imgW="444500" imgH="469900" progId="Equation.3">
                  <p:embed/>
                  <p:pic>
                    <p:nvPicPr>
                      <p:cNvPr id="67585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56" name="Line 16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75857" name="Line 17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5858" name="Freeform 18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/>
            <a:ahLst/>
            <a:cxnLst>
              <a:cxn ang="0">
                <a:pos x="248" y="744"/>
              </a:cxn>
              <a:cxn ang="0">
                <a:pos x="8" y="216"/>
              </a:cxn>
              <a:cxn ang="0">
                <a:pos x="296" y="24"/>
              </a:cxn>
              <a:cxn ang="0">
                <a:pos x="680" y="120"/>
              </a:cxn>
              <a:cxn ang="0">
                <a:pos x="488" y="744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75859" name="Object 19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2" name="Equation" r:id="rId17" imgW="1638000" imgH="1168200" progId="Equation.3">
                  <p:embed/>
                </p:oleObj>
              </mc:Choice>
              <mc:Fallback>
                <p:oleObj name="Equation" r:id="rId17" imgW="1638000" imgH="1168200" progId="Equation.3">
                  <p:embed/>
                  <p:pic>
                    <p:nvPicPr>
                      <p:cNvPr id="67585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60" name="Oval 20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75863" name="Object 23"/>
          <p:cNvGraphicFramePr>
            <a:graphicFrameLocks noChangeAspect="1"/>
          </p:cNvGraphicFramePr>
          <p:nvPr/>
        </p:nvGraphicFramePr>
        <p:xfrm>
          <a:off x="3446463" y="0"/>
          <a:ext cx="522287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3" name="Equation" r:id="rId19" imgW="1562040" imgH="228600" progId="Equation.3">
                  <p:embed/>
                </p:oleObj>
              </mc:Choice>
              <mc:Fallback>
                <p:oleObj name="Equation" r:id="rId19" imgW="1562040" imgH="228600" progId="Equation.3">
                  <p:embed/>
                  <p:pic>
                    <p:nvPicPr>
                      <p:cNvPr id="67586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463" y="0"/>
                        <a:ext cx="5222875" cy="763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65" name="Text Box 25"/>
          <p:cNvSpPr txBox="1">
            <a:spLocks noChangeArrowheads="1"/>
          </p:cNvSpPr>
          <p:nvPr/>
        </p:nvSpPr>
        <p:spPr bwMode="auto">
          <a:xfrm>
            <a:off x="152400" y="152400"/>
            <a:ext cx="23050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99"/>
                </a:solidFill>
              </a:rPr>
              <a:t>Basic Idea:</a:t>
            </a:r>
          </a:p>
        </p:txBody>
      </p:sp>
      <p:sp>
        <p:nvSpPr>
          <p:cNvPr id="675871" name="Text Box 31"/>
          <p:cNvSpPr txBox="1">
            <a:spLocks noChangeArrowheads="1"/>
          </p:cNvSpPr>
          <p:nvPr/>
        </p:nvSpPr>
        <p:spPr bwMode="auto">
          <a:xfrm>
            <a:off x="0" y="1524000"/>
            <a:ext cx="2249488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/>
              <a:t>Push </a:t>
            </a:r>
            <a:r>
              <a:rPr lang="en-US" i="1">
                <a:solidFill>
                  <a:schemeClr val="tx1"/>
                </a:solidFill>
              </a:rPr>
              <a:t>v</a:t>
            </a:r>
            <a:r>
              <a:rPr lang="en-US"/>
              <a:t> </a:t>
            </a:r>
          </a:p>
          <a:p>
            <a:pPr marL="457200" indent="-457200"/>
            <a:r>
              <a:rPr lang="en-US"/>
              <a:t>    on stack</a:t>
            </a:r>
          </a:p>
        </p:txBody>
      </p:sp>
      <p:sp>
        <p:nvSpPr>
          <p:cNvPr id="675872" name="Text Box 32"/>
          <p:cNvSpPr txBox="1">
            <a:spLocks noChangeArrowheads="1"/>
          </p:cNvSpPr>
          <p:nvPr/>
        </p:nvSpPr>
        <p:spPr bwMode="auto">
          <a:xfrm>
            <a:off x="2514600" y="1828800"/>
            <a:ext cx="2163763" cy="17478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2. Guess</a:t>
            </a:r>
          </a:p>
          <a:p>
            <a:r>
              <a:rPr lang="en-US"/>
              <a:t>    middle </a:t>
            </a:r>
          </a:p>
          <a:p>
            <a:r>
              <a:rPr lang="en-US"/>
              <a:t>    of input</a:t>
            </a:r>
          </a:p>
        </p:txBody>
      </p:sp>
      <p:sp>
        <p:nvSpPr>
          <p:cNvPr id="675873" name="Text Box 33"/>
          <p:cNvSpPr txBox="1">
            <a:spLocks noChangeArrowheads="1"/>
          </p:cNvSpPr>
          <p:nvPr/>
        </p:nvSpPr>
        <p:spPr bwMode="auto">
          <a:xfrm>
            <a:off x="5054600" y="1524000"/>
            <a:ext cx="4089400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3. Match      on input</a:t>
            </a:r>
          </a:p>
          <a:p>
            <a:r>
              <a:rPr lang="en-US"/>
              <a:t>    with </a:t>
            </a:r>
            <a:r>
              <a:rPr lang="en-US" i="1">
                <a:solidFill>
                  <a:schemeClr val="tx1"/>
                </a:solidFill>
              </a:rPr>
              <a:t>v</a:t>
            </a:r>
            <a:r>
              <a:rPr lang="en-US"/>
              <a:t>  on stack </a:t>
            </a:r>
          </a:p>
        </p:txBody>
      </p:sp>
      <p:sp>
        <p:nvSpPr>
          <p:cNvPr id="675876" name="Line 36"/>
          <p:cNvSpPr>
            <a:spLocks noChangeShapeType="1"/>
          </p:cNvSpPr>
          <p:nvPr/>
        </p:nvSpPr>
        <p:spPr bwMode="auto">
          <a:xfrm>
            <a:off x="914400" y="2819400"/>
            <a:ext cx="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75877" name="Line 37"/>
          <p:cNvSpPr>
            <a:spLocks noChangeShapeType="1"/>
          </p:cNvSpPr>
          <p:nvPr/>
        </p:nvSpPr>
        <p:spPr bwMode="auto">
          <a:xfrm flipH="1">
            <a:off x="2895600" y="3810000"/>
            <a:ext cx="457200" cy="1905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75878" name="Line 38"/>
          <p:cNvSpPr>
            <a:spLocks noChangeShapeType="1"/>
          </p:cNvSpPr>
          <p:nvPr/>
        </p:nvSpPr>
        <p:spPr bwMode="auto">
          <a:xfrm flipH="1">
            <a:off x="5257800" y="2590800"/>
            <a:ext cx="12954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75879" name="Text Box 39"/>
          <p:cNvSpPr txBox="1">
            <a:spLocks noChangeArrowheads="1"/>
          </p:cNvSpPr>
          <p:nvPr/>
        </p:nvSpPr>
        <p:spPr bwMode="auto">
          <a:xfrm>
            <a:off x="6629400" y="3657600"/>
            <a:ext cx="1858963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4. Match</a:t>
            </a:r>
          </a:p>
          <a:p>
            <a:r>
              <a:rPr lang="en-US"/>
              <a:t>    found</a:t>
            </a:r>
          </a:p>
        </p:txBody>
      </p:sp>
      <p:sp>
        <p:nvSpPr>
          <p:cNvPr id="675880" name="Line 40"/>
          <p:cNvSpPr>
            <a:spLocks noChangeShapeType="1"/>
          </p:cNvSpPr>
          <p:nvPr/>
        </p:nvSpPr>
        <p:spPr bwMode="auto">
          <a:xfrm flipH="1">
            <a:off x="6888163" y="4953000"/>
            <a:ext cx="53340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0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C07A-DA9F-4453-8507-7FAD69632AB5}" type="slidenum">
              <a:rPr lang="en-US"/>
              <a:pPr/>
              <a:t>46</a:t>
            </a:fld>
            <a:endParaRPr lang="en-US"/>
          </a:p>
        </p:txBody>
      </p:sp>
      <p:sp>
        <p:nvSpPr>
          <p:cNvPr id="535554" name="Oval 2"/>
          <p:cNvSpPr>
            <a:spLocks noChangeArrowheads="1"/>
          </p:cNvSpPr>
          <p:nvPr/>
        </p:nvSpPr>
        <p:spPr bwMode="auto">
          <a:xfrm>
            <a:off x="10668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5555" name="Text Box 3"/>
          <p:cNvSpPr txBox="1">
            <a:spLocks noChangeArrowheads="1"/>
          </p:cNvSpPr>
          <p:nvPr/>
        </p:nvSpPr>
        <p:spPr bwMode="auto">
          <a:xfrm>
            <a:off x="0" y="0"/>
            <a:ext cx="3867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Execution Example:</a:t>
            </a:r>
          </a:p>
        </p:txBody>
      </p:sp>
      <p:sp>
        <p:nvSpPr>
          <p:cNvPr id="535556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</a:p>
        </p:txBody>
      </p:sp>
      <p:sp>
        <p:nvSpPr>
          <p:cNvPr id="535557" name="Line 5"/>
          <p:cNvSpPr>
            <a:spLocks noChangeShapeType="1"/>
          </p:cNvSpPr>
          <p:nvPr/>
        </p:nvSpPr>
        <p:spPr bwMode="auto">
          <a:xfrm flipV="1">
            <a:off x="549275" y="232251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5558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Time 0</a:t>
            </a:r>
          </a:p>
        </p:txBody>
      </p:sp>
      <p:sp>
        <p:nvSpPr>
          <p:cNvPr id="535559" name="Rectangle 7"/>
          <p:cNvSpPr>
            <a:spLocks noChangeArrowheads="1"/>
          </p:cNvSpPr>
          <p:nvPr/>
        </p:nvSpPr>
        <p:spPr bwMode="auto">
          <a:xfrm>
            <a:off x="7467600" y="23622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5560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</p:txBody>
      </p:sp>
      <p:graphicFrame>
        <p:nvGraphicFramePr>
          <p:cNvPr id="708608" name="Object 0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2" name="Equation" r:id="rId3" imgW="228600" imgH="419100" progId="Equation.3">
                  <p:embed/>
                </p:oleObj>
              </mc:Choice>
              <mc:Fallback>
                <p:oleObj name="Equation" r:id="rId3" imgW="228600" imgH="419100" progId="Equation.3">
                  <p:embed/>
                  <p:pic>
                    <p:nvPicPr>
                      <p:cNvPr id="708608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5562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5563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graphicFrame>
        <p:nvGraphicFramePr>
          <p:cNvPr id="708609" name="Object 1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" name="Equation" r:id="rId5" imgW="1574800" imgH="469900" progId="Equation.3">
                  <p:embed/>
                </p:oleObj>
              </mc:Choice>
              <mc:Fallback>
                <p:oleObj name="Equation" r:id="rId5" imgW="1574800" imgH="469900" progId="Equation.3">
                  <p:embed/>
                  <p:pic>
                    <p:nvPicPr>
                      <p:cNvPr id="70860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5565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08610" name="Object 2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4" name="Equation" r:id="rId7" imgW="381000" imgH="457200" progId="Equation.3">
                  <p:embed/>
                </p:oleObj>
              </mc:Choice>
              <mc:Fallback>
                <p:oleObj name="Equation" r:id="rId7" imgW="381000" imgH="457200" progId="Equation.3">
                  <p:embed/>
                  <p:pic>
                    <p:nvPicPr>
                      <p:cNvPr id="7086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8611" name="Object 3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5" name="Equation" r:id="rId9" imgW="431800" imgH="457200" progId="Equation.3">
                  <p:embed/>
                </p:oleObj>
              </mc:Choice>
              <mc:Fallback>
                <p:oleObj name="Equation" r:id="rId9" imgW="431800" imgH="457200" progId="Equation.3">
                  <p:embed/>
                  <p:pic>
                    <p:nvPicPr>
                      <p:cNvPr id="7086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5568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/>
            <a:ahLst/>
            <a:cxnLst>
              <a:cxn ang="0">
                <a:pos x="248" y="744"/>
              </a:cxn>
              <a:cxn ang="0">
                <a:pos x="8" y="216"/>
              </a:cxn>
              <a:cxn ang="0">
                <a:pos x="296" y="24"/>
              </a:cxn>
              <a:cxn ang="0">
                <a:pos x="680" y="120"/>
              </a:cxn>
              <a:cxn ang="0">
                <a:pos x="488" y="744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08612" name="Object 4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6" name="Equation" r:id="rId11" imgW="1638000" imgH="1168200" progId="Equation.3">
                  <p:embed/>
                </p:oleObj>
              </mc:Choice>
              <mc:Fallback>
                <p:oleObj name="Equation" r:id="rId11" imgW="1638000" imgH="1168200" progId="Equation.3">
                  <p:embed/>
                  <p:pic>
                    <p:nvPicPr>
                      <p:cNvPr id="7086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5570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graphicFrame>
        <p:nvGraphicFramePr>
          <p:cNvPr id="708613" name="Object 5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7" name="Equation" r:id="rId13" imgW="1701800" imgH="469900" progId="Equation.3">
                  <p:embed/>
                </p:oleObj>
              </mc:Choice>
              <mc:Fallback>
                <p:oleObj name="Equation" r:id="rId13" imgW="1701800" imgH="469900" progId="Equation.3">
                  <p:embed/>
                  <p:pic>
                    <p:nvPicPr>
                      <p:cNvPr id="7086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8614" name="Object 6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8" name="Equation" r:id="rId15" imgW="444500" imgH="469900" progId="Equation.3">
                  <p:embed/>
                </p:oleObj>
              </mc:Choice>
              <mc:Fallback>
                <p:oleObj name="Equation" r:id="rId15" imgW="444500" imgH="469900" progId="Equation.3">
                  <p:embed/>
                  <p:pic>
                    <p:nvPicPr>
                      <p:cNvPr id="7086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5573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5574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5575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/>
            <a:ahLst/>
            <a:cxnLst>
              <a:cxn ang="0">
                <a:pos x="248" y="744"/>
              </a:cxn>
              <a:cxn ang="0">
                <a:pos x="8" y="216"/>
              </a:cxn>
              <a:cxn ang="0">
                <a:pos x="296" y="24"/>
              </a:cxn>
              <a:cxn ang="0">
                <a:pos x="680" y="120"/>
              </a:cxn>
              <a:cxn ang="0">
                <a:pos x="488" y="744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08615" name="Object 7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9" name="Equation" r:id="rId17" imgW="1638000" imgH="1168200" progId="Equation.3">
                  <p:embed/>
                </p:oleObj>
              </mc:Choice>
              <mc:Fallback>
                <p:oleObj name="Equation" r:id="rId17" imgW="1638000" imgH="1168200" progId="Equation.3">
                  <p:embed/>
                  <p:pic>
                    <p:nvPicPr>
                      <p:cNvPr id="7086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5577" name="Oval 25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5578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5579" name="Rectangle 27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5580" name="Line 28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5581" name="Line 29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5582" name="Line 30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08616" name="Object 8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0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7086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8617" name="Object 9"/>
          <p:cNvGraphicFramePr>
            <a:graphicFrameLocks noChangeAspect="1"/>
          </p:cNvGraphicFramePr>
          <p:nvPr/>
        </p:nvGraphicFramePr>
        <p:xfrm>
          <a:off x="2971800" y="1828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1" name="Equation" r:id="rId21" imgW="254000" imgH="254000" progId="Equation.3">
                  <p:embed/>
                </p:oleObj>
              </mc:Choice>
              <mc:Fallback>
                <p:oleObj name="Equation" r:id="rId21" imgW="254000" imgH="254000" progId="Equation.3">
                  <p:embed/>
                  <p:pic>
                    <p:nvPicPr>
                      <p:cNvPr id="70861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288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8618" name="Object 10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2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70861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8619" name="Object 11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3"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70861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5587" name="Line 35"/>
          <p:cNvSpPr>
            <a:spLocks noChangeShapeType="1"/>
          </p:cNvSpPr>
          <p:nvPr/>
        </p:nvSpPr>
        <p:spPr bwMode="auto">
          <a:xfrm flipH="1">
            <a:off x="8382000" y="2667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8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A878-1BD8-4FA8-8B99-C8D50CA202F4}" type="slidenum">
              <a:rPr lang="en-US"/>
              <a:pPr/>
              <a:t>47</a:t>
            </a:fld>
            <a:endParaRPr lang="en-US"/>
          </a:p>
        </p:txBody>
      </p:sp>
      <p:sp>
        <p:nvSpPr>
          <p:cNvPr id="536578" name="Oval 2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6579" name="Oval 3"/>
          <p:cNvSpPr>
            <a:spLocks noChangeArrowheads="1"/>
          </p:cNvSpPr>
          <p:nvPr/>
        </p:nvSpPr>
        <p:spPr bwMode="auto">
          <a:xfrm>
            <a:off x="304800" y="35052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6580" name="Rectangle 4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6581" name="Line 5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6582" name="Line 6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6583" name="Line 7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6584" name="Text Box 8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</a:p>
        </p:txBody>
      </p:sp>
      <p:graphicFrame>
        <p:nvGraphicFramePr>
          <p:cNvPr id="709632" name="Object 0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7" name="Equation" r:id="rId3" imgW="254000" imgH="254000" progId="Equation.3">
                  <p:embed/>
                </p:oleObj>
              </mc:Choice>
              <mc:Fallback>
                <p:oleObj name="Equation" r:id="rId3" imgW="254000" imgH="254000" progId="Equation.3">
                  <p:embed/>
                  <p:pic>
                    <p:nvPicPr>
                      <p:cNvPr id="709632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9633" name="Object 1"/>
          <p:cNvGraphicFramePr>
            <a:graphicFrameLocks noChangeAspect="1"/>
          </p:cNvGraphicFramePr>
          <p:nvPr/>
        </p:nvGraphicFramePr>
        <p:xfrm>
          <a:off x="2971800" y="1828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8" name="Equation" r:id="rId5" imgW="254000" imgH="254000" progId="Equation.3">
                  <p:embed/>
                </p:oleObj>
              </mc:Choice>
              <mc:Fallback>
                <p:oleObj name="Equation" r:id="rId5" imgW="254000" imgH="254000" progId="Equation.3">
                  <p:embed/>
                  <p:pic>
                    <p:nvPicPr>
                      <p:cNvPr id="70963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288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9634" name="Object 2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9" name="Equation" r:id="rId6" imgW="254000" imgH="355600" progId="Equation.3">
                  <p:embed/>
                </p:oleObj>
              </mc:Choice>
              <mc:Fallback>
                <p:oleObj name="Equation" r:id="rId6" imgW="254000" imgH="355600" progId="Equation.3">
                  <p:embed/>
                  <p:pic>
                    <p:nvPicPr>
                      <p:cNvPr id="7096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6588" name="Line 12"/>
          <p:cNvSpPr>
            <a:spLocks noChangeShapeType="1"/>
          </p:cNvSpPr>
          <p:nvPr/>
        </p:nvSpPr>
        <p:spPr bwMode="auto">
          <a:xfrm flipV="1">
            <a:off x="9906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6589" name="Text Box 13"/>
          <p:cNvSpPr txBox="1">
            <a:spLocks noChangeArrowheads="1"/>
          </p:cNvSpPr>
          <p:nvPr/>
        </p:nvSpPr>
        <p:spPr bwMode="auto">
          <a:xfrm>
            <a:off x="4130675" y="112713"/>
            <a:ext cx="1417638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Time 1</a:t>
            </a:r>
          </a:p>
        </p:txBody>
      </p:sp>
      <p:sp>
        <p:nvSpPr>
          <p:cNvPr id="536590" name="Rectangle 14"/>
          <p:cNvSpPr>
            <a:spLocks noChangeArrowheads="1"/>
          </p:cNvSpPr>
          <p:nvPr/>
        </p:nvSpPr>
        <p:spPr bwMode="auto">
          <a:xfrm>
            <a:off x="7467600" y="1828800"/>
            <a:ext cx="914400" cy="1179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6591" name="Text Box 15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</p:txBody>
      </p:sp>
      <p:graphicFrame>
        <p:nvGraphicFramePr>
          <p:cNvPr id="709635" name="Object 3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0" name="Equation" r:id="rId8" imgW="228600" imgH="419100" progId="Equation.3">
                  <p:embed/>
                </p:oleObj>
              </mc:Choice>
              <mc:Fallback>
                <p:oleObj name="Equation" r:id="rId8" imgW="228600" imgH="419100" progId="Equation.3">
                  <p:embed/>
                  <p:pic>
                    <p:nvPicPr>
                      <p:cNvPr id="7096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6593" name="Line 17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6594" name="Text Box 18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graphicFrame>
        <p:nvGraphicFramePr>
          <p:cNvPr id="709636" name="Object 4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1" name="Equation" r:id="rId10" imgW="1574800" imgH="469900" progId="Equation.3">
                  <p:embed/>
                </p:oleObj>
              </mc:Choice>
              <mc:Fallback>
                <p:oleObj name="Equation" r:id="rId10" imgW="1574800" imgH="469900" progId="Equation.3">
                  <p:embed/>
                  <p:pic>
                    <p:nvPicPr>
                      <p:cNvPr id="7096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6596" name="Oval 20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09637" name="Object 5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2" name="Equation" r:id="rId12" imgW="381000" imgH="457200" progId="Equation.3">
                  <p:embed/>
                </p:oleObj>
              </mc:Choice>
              <mc:Fallback>
                <p:oleObj name="Equation" r:id="rId12" imgW="381000" imgH="457200" progId="Equation.3">
                  <p:embed/>
                  <p:pic>
                    <p:nvPicPr>
                      <p:cNvPr id="7096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9638" name="Object 6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3" name="Equation" r:id="rId14" imgW="431800" imgH="457200" progId="Equation.3">
                  <p:embed/>
                </p:oleObj>
              </mc:Choice>
              <mc:Fallback>
                <p:oleObj name="Equation" r:id="rId14" imgW="431800" imgH="457200" progId="Equation.3">
                  <p:embed/>
                  <p:pic>
                    <p:nvPicPr>
                      <p:cNvPr id="7096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6599" name="Freeform 23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/>
            <a:ahLst/>
            <a:cxnLst>
              <a:cxn ang="0">
                <a:pos x="248" y="744"/>
              </a:cxn>
              <a:cxn ang="0">
                <a:pos x="8" y="216"/>
              </a:cxn>
              <a:cxn ang="0">
                <a:pos x="296" y="24"/>
              </a:cxn>
              <a:cxn ang="0">
                <a:pos x="680" y="120"/>
              </a:cxn>
              <a:cxn ang="0">
                <a:pos x="488" y="744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09639" name="Object 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4" name="Equation" r:id="rId16" imgW="1638000" imgH="1168200" progId="Equation.3">
                  <p:embed/>
                </p:oleObj>
              </mc:Choice>
              <mc:Fallback>
                <p:oleObj name="Equation" r:id="rId16" imgW="1638000" imgH="1168200" progId="Equation.3">
                  <p:embed/>
                  <p:pic>
                    <p:nvPicPr>
                      <p:cNvPr id="7096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6601" name="Text Box 25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graphicFrame>
        <p:nvGraphicFramePr>
          <p:cNvPr id="709640" name="Object 8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5" name="Equation" r:id="rId18" imgW="1701800" imgH="469900" progId="Equation.3">
                  <p:embed/>
                </p:oleObj>
              </mc:Choice>
              <mc:Fallback>
                <p:oleObj name="Equation" r:id="rId18" imgW="1701800" imgH="469900" progId="Equation.3">
                  <p:embed/>
                  <p:pic>
                    <p:nvPicPr>
                      <p:cNvPr id="7096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9641" name="Object 9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6" name="Equation" r:id="rId20" imgW="444500" imgH="469900" progId="Equation.3">
                  <p:embed/>
                </p:oleObj>
              </mc:Choice>
              <mc:Fallback>
                <p:oleObj name="Equation" r:id="rId20" imgW="444500" imgH="469900" progId="Equation.3">
                  <p:embed/>
                  <p:pic>
                    <p:nvPicPr>
                      <p:cNvPr id="7096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6604" name="Line 28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6605" name="Line 29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6606" name="Freeform 30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/>
            <a:ahLst/>
            <a:cxnLst>
              <a:cxn ang="0">
                <a:pos x="248" y="744"/>
              </a:cxn>
              <a:cxn ang="0">
                <a:pos x="8" y="216"/>
              </a:cxn>
              <a:cxn ang="0">
                <a:pos x="296" y="24"/>
              </a:cxn>
              <a:cxn ang="0">
                <a:pos x="680" y="120"/>
              </a:cxn>
              <a:cxn ang="0">
                <a:pos x="488" y="744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09642" name="Object 10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7" name="Equation" r:id="rId22" imgW="1638000" imgH="1168200" progId="Equation.3">
                  <p:embed/>
                </p:oleObj>
              </mc:Choice>
              <mc:Fallback>
                <p:oleObj name="Equation" r:id="rId22" imgW="1638000" imgH="1168200" progId="Equation.3">
                  <p:embed/>
                  <p:pic>
                    <p:nvPicPr>
                      <p:cNvPr id="70964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6608" name="Oval 32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6609" name="Oval 33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6610" name="Line 34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09643" name="Object 11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8" name="Equation" r:id="rId24" imgW="254000" imgH="254000" progId="Equation.3">
                  <p:embed/>
                </p:oleObj>
              </mc:Choice>
              <mc:Fallback>
                <p:oleObj name="Equation" r:id="rId24" imgW="254000" imgH="254000" progId="Equation.3">
                  <p:embed/>
                  <p:pic>
                    <p:nvPicPr>
                      <p:cNvPr id="70964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9644" name="Object 12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9" name="Equation" r:id="rId25" imgW="254000" imgH="355600" progId="Equation.3">
                  <p:embed/>
                </p:oleObj>
              </mc:Choice>
              <mc:Fallback>
                <p:oleObj name="Equation" r:id="rId25" imgW="254000" imgH="355600" progId="Equation.3">
                  <p:embed/>
                  <p:pic>
                    <p:nvPicPr>
                      <p:cNvPr id="70964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6613" name="Line 37"/>
          <p:cNvSpPr>
            <a:spLocks noChangeShapeType="1"/>
          </p:cNvSpPr>
          <p:nvPr/>
        </p:nvSpPr>
        <p:spPr bwMode="auto">
          <a:xfrm flipH="1">
            <a:off x="8382000" y="213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1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5567-34AB-47CD-84C6-92989E045976}" type="slidenum">
              <a:rPr lang="en-US"/>
              <a:pPr/>
              <a:t>48</a:t>
            </a:fld>
            <a:endParaRPr lang="en-US"/>
          </a:p>
        </p:txBody>
      </p:sp>
      <p:sp>
        <p:nvSpPr>
          <p:cNvPr id="537602" name="Oval 2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7603" name="Oval 3"/>
          <p:cNvSpPr>
            <a:spLocks noChangeArrowheads="1"/>
          </p:cNvSpPr>
          <p:nvPr/>
        </p:nvSpPr>
        <p:spPr bwMode="auto">
          <a:xfrm>
            <a:off x="304800" y="41148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7604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</a:p>
        </p:txBody>
      </p:sp>
      <p:sp>
        <p:nvSpPr>
          <p:cNvPr id="537605" name="Line 5"/>
          <p:cNvSpPr>
            <a:spLocks noChangeShapeType="1"/>
          </p:cNvSpPr>
          <p:nvPr/>
        </p:nvSpPr>
        <p:spPr bwMode="auto">
          <a:xfrm flipV="1">
            <a:off x="16764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7606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Time 2</a:t>
            </a:r>
          </a:p>
        </p:txBody>
      </p:sp>
      <p:sp>
        <p:nvSpPr>
          <p:cNvPr id="537607" name="Rectangle 7"/>
          <p:cNvSpPr>
            <a:spLocks noChangeArrowheads="1"/>
          </p:cNvSpPr>
          <p:nvPr/>
        </p:nvSpPr>
        <p:spPr bwMode="auto">
          <a:xfrm>
            <a:off x="7467600" y="1219200"/>
            <a:ext cx="914400" cy="178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7608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</p:txBody>
      </p:sp>
      <p:graphicFrame>
        <p:nvGraphicFramePr>
          <p:cNvPr id="710656" name="Object 0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2" name="Equation" r:id="rId3" imgW="228600" imgH="419100" progId="Equation.3">
                  <p:embed/>
                </p:oleObj>
              </mc:Choice>
              <mc:Fallback>
                <p:oleObj name="Equation" r:id="rId3" imgW="228600" imgH="419100" progId="Equation.3">
                  <p:embed/>
                  <p:pic>
                    <p:nvPicPr>
                      <p:cNvPr id="710656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7610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7611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graphicFrame>
        <p:nvGraphicFramePr>
          <p:cNvPr id="710657" name="Object 1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3" name="Equation" r:id="rId5" imgW="1574800" imgH="469900" progId="Equation.3">
                  <p:embed/>
                </p:oleObj>
              </mc:Choice>
              <mc:Fallback>
                <p:oleObj name="Equation" r:id="rId5" imgW="1574800" imgH="469900" progId="Equation.3">
                  <p:embed/>
                  <p:pic>
                    <p:nvPicPr>
                      <p:cNvPr id="71065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7613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10658" name="Object 2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4" name="Equation" r:id="rId7" imgW="381000" imgH="457200" progId="Equation.3">
                  <p:embed/>
                </p:oleObj>
              </mc:Choice>
              <mc:Fallback>
                <p:oleObj name="Equation" r:id="rId7" imgW="381000" imgH="457200" progId="Equation.3">
                  <p:embed/>
                  <p:pic>
                    <p:nvPicPr>
                      <p:cNvPr id="7106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0659" name="Object 3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5" name="Equation" r:id="rId9" imgW="431800" imgH="457200" progId="Equation.3">
                  <p:embed/>
                </p:oleObj>
              </mc:Choice>
              <mc:Fallback>
                <p:oleObj name="Equation" r:id="rId9" imgW="431800" imgH="457200" progId="Equation.3">
                  <p:embed/>
                  <p:pic>
                    <p:nvPicPr>
                      <p:cNvPr id="7106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7616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/>
            <a:ahLst/>
            <a:cxnLst>
              <a:cxn ang="0">
                <a:pos x="248" y="744"/>
              </a:cxn>
              <a:cxn ang="0">
                <a:pos x="8" y="216"/>
              </a:cxn>
              <a:cxn ang="0">
                <a:pos x="296" y="24"/>
              </a:cxn>
              <a:cxn ang="0">
                <a:pos x="680" y="120"/>
              </a:cxn>
              <a:cxn ang="0">
                <a:pos x="488" y="744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0660" name="Object 4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6" name="Equation" r:id="rId11" imgW="1638000" imgH="1168200" progId="Equation.3">
                  <p:embed/>
                </p:oleObj>
              </mc:Choice>
              <mc:Fallback>
                <p:oleObj name="Equation" r:id="rId11" imgW="1638000" imgH="1168200" progId="Equation.3">
                  <p:embed/>
                  <p:pic>
                    <p:nvPicPr>
                      <p:cNvPr id="7106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7618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graphicFrame>
        <p:nvGraphicFramePr>
          <p:cNvPr id="710661" name="Object 5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7" name="Equation" r:id="rId13" imgW="1701800" imgH="469900" progId="Equation.3">
                  <p:embed/>
                </p:oleObj>
              </mc:Choice>
              <mc:Fallback>
                <p:oleObj name="Equation" r:id="rId13" imgW="1701800" imgH="469900" progId="Equation.3">
                  <p:embed/>
                  <p:pic>
                    <p:nvPicPr>
                      <p:cNvPr id="7106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0662" name="Object 6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8" name="Equation" r:id="rId15" imgW="444500" imgH="469900" progId="Equation.3">
                  <p:embed/>
                </p:oleObj>
              </mc:Choice>
              <mc:Fallback>
                <p:oleObj name="Equation" r:id="rId15" imgW="444500" imgH="469900" progId="Equation.3">
                  <p:embed/>
                  <p:pic>
                    <p:nvPicPr>
                      <p:cNvPr id="7106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7621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7622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7623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/>
            <a:ahLst/>
            <a:cxnLst>
              <a:cxn ang="0">
                <a:pos x="248" y="744"/>
              </a:cxn>
              <a:cxn ang="0">
                <a:pos x="8" y="216"/>
              </a:cxn>
              <a:cxn ang="0">
                <a:pos x="296" y="24"/>
              </a:cxn>
              <a:cxn ang="0">
                <a:pos x="680" y="120"/>
              </a:cxn>
              <a:cxn ang="0">
                <a:pos x="488" y="744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0663" name="Object 7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9" name="Equation" r:id="rId17" imgW="1638000" imgH="1168200" progId="Equation.3">
                  <p:embed/>
                </p:oleObj>
              </mc:Choice>
              <mc:Fallback>
                <p:oleObj name="Equation" r:id="rId17" imgW="1638000" imgH="1168200" progId="Equation.3">
                  <p:embed/>
                  <p:pic>
                    <p:nvPicPr>
                      <p:cNvPr id="7106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7625" name="Oval 25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7626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7627" name="Line 27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10664" name="Object 8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0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71066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7629" name="Rectangle 29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7630" name="Line 30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7631" name="Line 31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7632" name="Line 32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0665" name="Object 9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1" name="Equation" r:id="rId21" imgW="254000" imgH="254000" progId="Equation.3">
                  <p:embed/>
                </p:oleObj>
              </mc:Choice>
              <mc:Fallback>
                <p:oleObj name="Equation" r:id="rId21" imgW="254000" imgH="254000" progId="Equation.3">
                  <p:embed/>
                  <p:pic>
                    <p:nvPicPr>
                      <p:cNvPr id="71066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0666" name="Object 10"/>
          <p:cNvGraphicFramePr>
            <a:graphicFrameLocks noChangeAspect="1"/>
          </p:cNvGraphicFramePr>
          <p:nvPr/>
        </p:nvGraphicFramePr>
        <p:xfrm>
          <a:off x="2971800" y="1828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2" name="Equation" r:id="rId22" imgW="254000" imgH="254000" progId="Equation.3">
                  <p:embed/>
                </p:oleObj>
              </mc:Choice>
              <mc:Fallback>
                <p:oleObj name="Equation" r:id="rId22" imgW="254000" imgH="254000" progId="Equation.3">
                  <p:embed/>
                  <p:pic>
                    <p:nvPicPr>
                      <p:cNvPr id="71066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288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0667" name="Object 11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3"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71066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0668" name="Object 12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4" name="Equation" r:id="rId25" imgW="254000" imgH="355600" progId="Equation.3">
                  <p:embed/>
                </p:oleObj>
              </mc:Choice>
              <mc:Fallback>
                <p:oleObj name="Equation" r:id="rId25" imgW="254000" imgH="355600" progId="Equation.3">
                  <p:embed/>
                  <p:pic>
                    <p:nvPicPr>
                      <p:cNvPr id="71066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7637" name="Line 37"/>
          <p:cNvSpPr>
            <a:spLocks noChangeShapeType="1"/>
          </p:cNvSpPr>
          <p:nvPr/>
        </p:nvSpPr>
        <p:spPr bwMode="auto">
          <a:xfrm>
            <a:off x="746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10669" name="Object 13"/>
          <p:cNvGraphicFramePr>
            <a:graphicFrameLocks noChangeAspect="1"/>
          </p:cNvGraphicFramePr>
          <p:nvPr/>
        </p:nvGraphicFramePr>
        <p:xfrm>
          <a:off x="7848600" y="1371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5" name="Equation" r:id="rId26" imgW="254000" imgH="355600" progId="Equation.3">
                  <p:embed/>
                </p:oleObj>
              </mc:Choice>
              <mc:Fallback>
                <p:oleObj name="Equation" r:id="rId26" imgW="254000" imgH="355600" progId="Equation.3">
                  <p:embed/>
                  <p:pic>
                    <p:nvPicPr>
                      <p:cNvPr id="71066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71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7639" name="Line 39"/>
          <p:cNvSpPr>
            <a:spLocks noChangeShapeType="1"/>
          </p:cNvSpPr>
          <p:nvPr/>
        </p:nvSpPr>
        <p:spPr bwMode="auto">
          <a:xfrm flipH="1">
            <a:off x="8382000" y="1524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9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30B5-B06A-4CB5-AAA6-293F558333ED}" type="slidenum">
              <a:rPr lang="en-US"/>
              <a:pPr/>
              <a:t>49</a:t>
            </a:fld>
            <a:endParaRPr lang="en-US"/>
          </a:p>
        </p:txBody>
      </p:sp>
      <p:sp>
        <p:nvSpPr>
          <p:cNvPr id="538626" name="Oval 2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8627" name="Oval 3"/>
          <p:cNvSpPr>
            <a:spLocks noChangeArrowheads="1"/>
          </p:cNvSpPr>
          <p:nvPr/>
        </p:nvSpPr>
        <p:spPr bwMode="auto">
          <a:xfrm>
            <a:off x="1828800" y="56388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8628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</a:p>
        </p:txBody>
      </p:sp>
      <p:sp>
        <p:nvSpPr>
          <p:cNvPr id="538629" name="Line 5"/>
          <p:cNvSpPr>
            <a:spLocks noChangeShapeType="1"/>
          </p:cNvSpPr>
          <p:nvPr/>
        </p:nvSpPr>
        <p:spPr bwMode="auto">
          <a:xfrm flipV="1">
            <a:off x="16764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8630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Time 3</a:t>
            </a:r>
          </a:p>
        </p:txBody>
      </p:sp>
      <p:sp>
        <p:nvSpPr>
          <p:cNvPr id="538631" name="Rectangle 7"/>
          <p:cNvSpPr>
            <a:spLocks noChangeArrowheads="1"/>
          </p:cNvSpPr>
          <p:nvPr/>
        </p:nvSpPr>
        <p:spPr bwMode="auto">
          <a:xfrm>
            <a:off x="7467600" y="1219200"/>
            <a:ext cx="914400" cy="178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8632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</p:txBody>
      </p:sp>
      <p:graphicFrame>
        <p:nvGraphicFramePr>
          <p:cNvPr id="711680" name="Object 0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6" name="Equation" r:id="rId3" imgW="228600" imgH="419100" progId="Equation.3">
                  <p:embed/>
                </p:oleObj>
              </mc:Choice>
              <mc:Fallback>
                <p:oleObj name="Equation" r:id="rId3" imgW="228600" imgH="419100" progId="Equation.3">
                  <p:embed/>
                  <p:pic>
                    <p:nvPicPr>
                      <p:cNvPr id="71168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34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8635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graphicFrame>
        <p:nvGraphicFramePr>
          <p:cNvPr id="711681" name="Object 1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7" name="Equation" r:id="rId5" imgW="1574800" imgH="469900" progId="Equation.3">
                  <p:embed/>
                </p:oleObj>
              </mc:Choice>
              <mc:Fallback>
                <p:oleObj name="Equation" r:id="rId5" imgW="1574800" imgH="469900" progId="Equation.3">
                  <p:embed/>
                  <p:pic>
                    <p:nvPicPr>
                      <p:cNvPr id="71168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37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11682" name="Object 2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8" name="Equation" r:id="rId7" imgW="381000" imgH="457200" progId="Equation.3">
                  <p:embed/>
                </p:oleObj>
              </mc:Choice>
              <mc:Fallback>
                <p:oleObj name="Equation" r:id="rId7" imgW="381000" imgH="457200" progId="Equation.3">
                  <p:embed/>
                  <p:pic>
                    <p:nvPicPr>
                      <p:cNvPr id="7116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1683" name="Object 3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9" name="Equation" r:id="rId9" imgW="431800" imgH="457200" progId="Equation.3">
                  <p:embed/>
                </p:oleObj>
              </mc:Choice>
              <mc:Fallback>
                <p:oleObj name="Equation" r:id="rId9" imgW="431800" imgH="457200" progId="Equation.3">
                  <p:embed/>
                  <p:pic>
                    <p:nvPicPr>
                      <p:cNvPr id="7116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40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/>
            <a:ahLst/>
            <a:cxnLst>
              <a:cxn ang="0">
                <a:pos x="248" y="744"/>
              </a:cxn>
              <a:cxn ang="0">
                <a:pos x="8" y="216"/>
              </a:cxn>
              <a:cxn ang="0">
                <a:pos x="296" y="24"/>
              </a:cxn>
              <a:cxn ang="0">
                <a:pos x="680" y="120"/>
              </a:cxn>
              <a:cxn ang="0">
                <a:pos x="488" y="744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1684" name="Object 4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0" name="Equation" r:id="rId11" imgW="1638000" imgH="1168200" progId="Equation.3">
                  <p:embed/>
                </p:oleObj>
              </mc:Choice>
              <mc:Fallback>
                <p:oleObj name="Equation" r:id="rId11" imgW="1638000" imgH="1168200" progId="Equation.3">
                  <p:embed/>
                  <p:pic>
                    <p:nvPicPr>
                      <p:cNvPr id="7116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42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graphicFrame>
        <p:nvGraphicFramePr>
          <p:cNvPr id="711685" name="Object 5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1" name="Equation" r:id="rId13" imgW="1701800" imgH="469900" progId="Equation.3">
                  <p:embed/>
                </p:oleObj>
              </mc:Choice>
              <mc:Fallback>
                <p:oleObj name="Equation" r:id="rId13" imgW="1701800" imgH="469900" progId="Equation.3">
                  <p:embed/>
                  <p:pic>
                    <p:nvPicPr>
                      <p:cNvPr id="7116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1686" name="Object 6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2" name="Equation" r:id="rId15" imgW="444500" imgH="469900" progId="Equation.3">
                  <p:embed/>
                </p:oleObj>
              </mc:Choice>
              <mc:Fallback>
                <p:oleObj name="Equation" r:id="rId15" imgW="444500" imgH="469900" progId="Equation.3">
                  <p:embed/>
                  <p:pic>
                    <p:nvPicPr>
                      <p:cNvPr id="7116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45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46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8647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/>
            <a:ahLst/>
            <a:cxnLst>
              <a:cxn ang="0">
                <a:pos x="248" y="744"/>
              </a:cxn>
              <a:cxn ang="0">
                <a:pos x="8" y="216"/>
              </a:cxn>
              <a:cxn ang="0">
                <a:pos x="296" y="24"/>
              </a:cxn>
              <a:cxn ang="0">
                <a:pos x="680" y="120"/>
              </a:cxn>
              <a:cxn ang="0">
                <a:pos x="488" y="744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1687" name="Object 7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3" name="Equation" r:id="rId17" imgW="1638000" imgH="1168200" progId="Equation.3">
                  <p:embed/>
                </p:oleObj>
              </mc:Choice>
              <mc:Fallback>
                <p:oleObj name="Equation" r:id="rId17" imgW="1638000" imgH="1168200" progId="Equation.3">
                  <p:embed/>
                  <p:pic>
                    <p:nvPicPr>
                      <p:cNvPr id="71168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49" name="Oval 25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8650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8651" name="Line 27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11688" name="Object 8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4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71168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53" name="Rectangle 29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8654" name="Line 30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55" name="Line 31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56" name="Line 32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1689" name="Object 9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5" name="Equation" r:id="rId21" imgW="254000" imgH="254000" progId="Equation.3">
                  <p:embed/>
                </p:oleObj>
              </mc:Choice>
              <mc:Fallback>
                <p:oleObj name="Equation" r:id="rId21" imgW="254000" imgH="254000" progId="Equation.3">
                  <p:embed/>
                  <p:pic>
                    <p:nvPicPr>
                      <p:cNvPr id="71168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1690" name="Object 10"/>
          <p:cNvGraphicFramePr>
            <a:graphicFrameLocks noChangeAspect="1"/>
          </p:cNvGraphicFramePr>
          <p:nvPr/>
        </p:nvGraphicFramePr>
        <p:xfrm>
          <a:off x="2971800" y="1828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6" name="Equation" r:id="rId22" imgW="254000" imgH="254000" progId="Equation.3">
                  <p:embed/>
                </p:oleObj>
              </mc:Choice>
              <mc:Fallback>
                <p:oleObj name="Equation" r:id="rId22" imgW="254000" imgH="254000" progId="Equation.3">
                  <p:embed/>
                  <p:pic>
                    <p:nvPicPr>
                      <p:cNvPr id="71169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288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1691" name="Object 11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7"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71169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1692" name="Object 12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8" name="Equation" r:id="rId25" imgW="254000" imgH="355600" progId="Equation.3">
                  <p:embed/>
                </p:oleObj>
              </mc:Choice>
              <mc:Fallback>
                <p:oleObj name="Equation" r:id="rId25" imgW="254000" imgH="355600" progId="Equation.3">
                  <p:embed/>
                  <p:pic>
                    <p:nvPicPr>
                      <p:cNvPr id="71169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61" name="Line 37"/>
          <p:cNvSpPr>
            <a:spLocks noChangeShapeType="1"/>
          </p:cNvSpPr>
          <p:nvPr/>
        </p:nvSpPr>
        <p:spPr bwMode="auto">
          <a:xfrm>
            <a:off x="746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11693" name="Object 13"/>
          <p:cNvGraphicFramePr>
            <a:graphicFrameLocks noChangeAspect="1"/>
          </p:cNvGraphicFramePr>
          <p:nvPr/>
        </p:nvGraphicFramePr>
        <p:xfrm>
          <a:off x="7848600" y="1371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9" name="Equation" r:id="rId26" imgW="254000" imgH="355600" progId="Equation.3">
                  <p:embed/>
                </p:oleObj>
              </mc:Choice>
              <mc:Fallback>
                <p:oleObj name="Equation" r:id="rId26" imgW="254000" imgH="355600" progId="Equation.3">
                  <p:embed/>
                  <p:pic>
                    <p:nvPicPr>
                      <p:cNvPr id="71169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71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64" name="Line 40"/>
          <p:cNvSpPr>
            <a:spLocks noChangeShapeType="1"/>
          </p:cNvSpPr>
          <p:nvPr/>
        </p:nvSpPr>
        <p:spPr bwMode="auto">
          <a:xfrm flipH="1">
            <a:off x="2895600" y="3200400"/>
            <a:ext cx="9144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38665" name="Text Box 41"/>
          <p:cNvSpPr txBox="1">
            <a:spLocks noChangeArrowheads="1"/>
          </p:cNvSpPr>
          <p:nvPr/>
        </p:nvSpPr>
        <p:spPr bwMode="auto">
          <a:xfrm>
            <a:off x="3505200" y="1981200"/>
            <a:ext cx="3546475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Guess the middle </a:t>
            </a:r>
          </a:p>
          <a:p>
            <a:r>
              <a:rPr lang="en-US"/>
              <a:t>of string</a:t>
            </a:r>
          </a:p>
        </p:txBody>
      </p:sp>
      <p:sp>
        <p:nvSpPr>
          <p:cNvPr id="538666" name="Line 42"/>
          <p:cNvSpPr>
            <a:spLocks noChangeShapeType="1"/>
          </p:cNvSpPr>
          <p:nvPr/>
        </p:nvSpPr>
        <p:spPr bwMode="auto">
          <a:xfrm flipH="1">
            <a:off x="8382000" y="1524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9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FA accepts the language expressed by (</a:t>
            </a:r>
            <a:r>
              <a:rPr lang="en-US" dirty="0" err="1" smtClean="0"/>
              <a:t>a+b</a:t>
            </a:r>
            <a:r>
              <a:rPr lang="en-US" dirty="0" smtClean="0"/>
              <a:t>)*bb(</a:t>
            </a:r>
            <a:r>
              <a:rPr lang="en-US" dirty="0" err="1" smtClean="0"/>
              <a:t>a+b</a:t>
            </a:r>
            <a:r>
              <a:rPr lang="en-US" dirty="0" smtClean="0"/>
              <a:t>)*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95800" y="1905000"/>
            <a:ext cx="3962400" cy="449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886200"/>
            <a:ext cx="3110248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63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DC9D-3FFB-49D8-B7D6-44A20DB36537}" type="slidenum">
              <a:rPr lang="en-US"/>
              <a:pPr/>
              <a:t>50</a:t>
            </a:fld>
            <a:endParaRPr lang="en-US"/>
          </a:p>
        </p:txBody>
      </p:sp>
      <p:sp>
        <p:nvSpPr>
          <p:cNvPr id="539650" name="Oval 2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9651" name="Oval 3"/>
          <p:cNvSpPr>
            <a:spLocks noChangeArrowheads="1"/>
          </p:cNvSpPr>
          <p:nvPr/>
        </p:nvSpPr>
        <p:spPr bwMode="auto">
          <a:xfrm>
            <a:off x="3886200" y="42672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9652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</a:p>
        </p:txBody>
      </p:sp>
      <p:sp>
        <p:nvSpPr>
          <p:cNvPr id="539653" name="Line 5"/>
          <p:cNvSpPr>
            <a:spLocks noChangeShapeType="1"/>
          </p:cNvSpPr>
          <p:nvPr/>
        </p:nvSpPr>
        <p:spPr bwMode="auto">
          <a:xfrm flipV="1">
            <a:off x="23622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9654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Time 4</a:t>
            </a:r>
          </a:p>
        </p:txBody>
      </p:sp>
      <p:sp>
        <p:nvSpPr>
          <p:cNvPr id="539655" name="Rectangle 7"/>
          <p:cNvSpPr>
            <a:spLocks noChangeArrowheads="1"/>
          </p:cNvSpPr>
          <p:nvPr/>
        </p:nvSpPr>
        <p:spPr bwMode="auto">
          <a:xfrm>
            <a:off x="7467600" y="1219200"/>
            <a:ext cx="914400" cy="178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9656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</p:txBody>
      </p:sp>
      <p:graphicFrame>
        <p:nvGraphicFramePr>
          <p:cNvPr id="712704" name="Object 0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0" name="Equation" r:id="rId3" imgW="228600" imgH="419100" progId="Equation.3">
                  <p:embed/>
                </p:oleObj>
              </mc:Choice>
              <mc:Fallback>
                <p:oleObj name="Equation" r:id="rId3" imgW="228600" imgH="419100" progId="Equation.3">
                  <p:embed/>
                  <p:pic>
                    <p:nvPicPr>
                      <p:cNvPr id="712704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58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9659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graphicFrame>
        <p:nvGraphicFramePr>
          <p:cNvPr id="712705" name="Object 1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1" name="Equation" r:id="rId5" imgW="1574800" imgH="469900" progId="Equation.3">
                  <p:embed/>
                </p:oleObj>
              </mc:Choice>
              <mc:Fallback>
                <p:oleObj name="Equation" r:id="rId5" imgW="1574800" imgH="469900" progId="Equation.3">
                  <p:embed/>
                  <p:pic>
                    <p:nvPicPr>
                      <p:cNvPr id="71270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61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12706" name="Object 2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2" name="Equation" r:id="rId7" imgW="381000" imgH="457200" progId="Equation.3">
                  <p:embed/>
                </p:oleObj>
              </mc:Choice>
              <mc:Fallback>
                <p:oleObj name="Equation" r:id="rId7" imgW="381000" imgH="457200" progId="Equation.3">
                  <p:embed/>
                  <p:pic>
                    <p:nvPicPr>
                      <p:cNvPr id="7127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2707" name="Object 3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3" name="Equation" r:id="rId9" imgW="431800" imgH="457200" progId="Equation.3">
                  <p:embed/>
                </p:oleObj>
              </mc:Choice>
              <mc:Fallback>
                <p:oleObj name="Equation" r:id="rId9" imgW="431800" imgH="457200" progId="Equation.3">
                  <p:embed/>
                  <p:pic>
                    <p:nvPicPr>
                      <p:cNvPr id="7127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64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/>
            <a:ahLst/>
            <a:cxnLst>
              <a:cxn ang="0">
                <a:pos x="248" y="744"/>
              </a:cxn>
              <a:cxn ang="0">
                <a:pos x="8" y="216"/>
              </a:cxn>
              <a:cxn ang="0">
                <a:pos x="296" y="24"/>
              </a:cxn>
              <a:cxn ang="0">
                <a:pos x="680" y="120"/>
              </a:cxn>
              <a:cxn ang="0">
                <a:pos x="488" y="744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2708" name="Object 4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4" name="Equation" r:id="rId11" imgW="1638000" imgH="1168200" progId="Equation.3">
                  <p:embed/>
                </p:oleObj>
              </mc:Choice>
              <mc:Fallback>
                <p:oleObj name="Equation" r:id="rId11" imgW="1638000" imgH="1168200" progId="Equation.3">
                  <p:embed/>
                  <p:pic>
                    <p:nvPicPr>
                      <p:cNvPr id="7127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66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graphicFrame>
        <p:nvGraphicFramePr>
          <p:cNvPr id="712709" name="Object 5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5" name="Equation" r:id="rId13" imgW="1701800" imgH="469900" progId="Equation.3">
                  <p:embed/>
                </p:oleObj>
              </mc:Choice>
              <mc:Fallback>
                <p:oleObj name="Equation" r:id="rId13" imgW="1701800" imgH="469900" progId="Equation.3">
                  <p:embed/>
                  <p:pic>
                    <p:nvPicPr>
                      <p:cNvPr id="7127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2710" name="Object 6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6" name="Equation" r:id="rId15" imgW="444500" imgH="469900" progId="Equation.3">
                  <p:embed/>
                </p:oleObj>
              </mc:Choice>
              <mc:Fallback>
                <p:oleObj name="Equation" r:id="rId15" imgW="444500" imgH="469900" progId="Equation.3">
                  <p:embed/>
                  <p:pic>
                    <p:nvPicPr>
                      <p:cNvPr id="7127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69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9670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9671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/>
            <a:ahLst/>
            <a:cxnLst>
              <a:cxn ang="0">
                <a:pos x="248" y="744"/>
              </a:cxn>
              <a:cxn ang="0">
                <a:pos x="8" y="216"/>
              </a:cxn>
              <a:cxn ang="0">
                <a:pos x="296" y="24"/>
              </a:cxn>
              <a:cxn ang="0">
                <a:pos x="680" y="120"/>
              </a:cxn>
              <a:cxn ang="0">
                <a:pos x="488" y="744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2711" name="Object 7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7" name="Equation" r:id="rId17" imgW="1638000" imgH="1168200" progId="Equation.3">
                  <p:embed/>
                </p:oleObj>
              </mc:Choice>
              <mc:Fallback>
                <p:oleObj name="Equation" r:id="rId17" imgW="1638000" imgH="1168200" progId="Equation.3">
                  <p:embed/>
                  <p:pic>
                    <p:nvPicPr>
                      <p:cNvPr id="7127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73" name="Oval 25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9674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9675" name="Line 27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12712" name="Object 8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8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7127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77" name="Rectangle 29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9678" name="Line 30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9679" name="Line 31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9680" name="Line 32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2713" name="Object 9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9" name="Equation" r:id="rId21" imgW="254000" imgH="254000" progId="Equation.3">
                  <p:embed/>
                </p:oleObj>
              </mc:Choice>
              <mc:Fallback>
                <p:oleObj name="Equation" r:id="rId21" imgW="254000" imgH="254000" progId="Equation.3">
                  <p:embed/>
                  <p:pic>
                    <p:nvPicPr>
                      <p:cNvPr id="71271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2714" name="Object 10"/>
          <p:cNvGraphicFramePr>
            <a:graphicFrameLocks noChangeAspect="1"/>
          </p:cNvGraphicFramePr>
          <p:nvPr/>
        </p:nvGraphicFramePr>
        <p:xfrm>
          <a:off x="2971800" y="1828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0" name="Equation" r:id="rId22" imgW="254000" imgH="254000" progId="Equation.3">
                  <p:embed/>
                </p:oleObj>
              </mc:Choice>
              <mc:Fallback>
                <p:oleObj name="Equation" r:id="rId22" imgW="254000" imgH="254000" progId="Equation.3">
                  <p:embed/>
                  <p:pic>
                    <p:nvPicPr>
                      <p:cNvPr id="71271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288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2715" name="Object 11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1"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71271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2716" name="Object 12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2" name="Equation" r:id="rId25" imgW="254000" imgH="355600" progId="Equation.3">
                  <p:embed/>
                </p:oleObj>
              </mc:Choice>
              <mc:Fallback>
                <p:oleObj name="Equation" r:id="rId25" imgW="254000" imgH="355600" progId="Equation.3">
                  <p:embed/>
                  <p:pic>
                    <p:nvPicPr>
                      <p:cNvPr id="7127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85" name="Line 37"/>
          <p:cNvSpPr>
            <a:spLocks noChangeShapeType="1"/>
          </p:cNvSpPr>
          <p:nvPr/>
        </p:nvSpPr>
        <p:spPr bwMode="auto">
          <a:xfrm>
            <a:off x="746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12717" name="Object 13"/>
          <p:cNvGraphicFramePr>
            <a:graphicFrameLocks noChangeAspect="1"/>
          </p:cNvGraphicFramePr>
          <p:nvPr/>
        </p:nvGraphicFramePr>
        <p:xfrm>
          <a:off x="7848600" y="1371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3" name="Equation" r:id="rId26" imgW="254000" imgH="355600" progId="Equation.3">
                  <p:embed/>
                </p:oleObj>
              </mc:Choice>
              <mc:Fallback>
                <p:oleObj name="Equation" r:id="rId26" imgW="254000" imgH="355600" progId="Equation.3">
                  <p:embed/>
                  <p:pic>
                    <p:nvPicPr>
                      <p:cNvPr id="71271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71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87" name="Line 39"/>
          <p:cNvSpPr>
            <a:spLocks noChangeShapeType="1"/>
          </p:cNvSpPr>
          <p:nvPr/>
        </p:nvSpPr>
        <p:spPr bwMode="auto">
          <a:xfrm>
            <a:off x="7467600" y="12192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9688" name="Line 40"/>
          <p:cNvSpPr>
            <a:spLocks noChangeShapeType="1"/>
          </p:cNvSpPr>
          <p:nvPr/>
        </p:nvSpPr>
        <p:spPr bwMode="auto">
          <a:xfrm flipH="1">
            <a:off x="7467600" y="12192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9689" name="Line 41"/>
          <p:cNvSpPr>
            <a:spLocks noChangeShapeType="1"/>
          </p:cNvSpPr>
          <p:nvPr/>
        </p:nvSpPr>
        <p:spPr bwMode="auto">
          <a:xfrm flipH="1">
            <a:off x="8382000" y="213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117B-BDDE-4B22-9C0F-3AA7C2ACCEDF}" type="slidenum">
              <a:rPr lang="en-US"/>
              <a:pPr/>
              <a:t>51</a:t>
            </a:fld>
            <a:endParaRPr lang="en-US"/>
          </a:p>
        </p:txBody>
      </p:sp>
      <p:sp>
        <p:nvSpPr>
          <p:cNvPr id="540674" name="Oval 2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0675" name="Oval 3"/>
          <p:cNvSpPr>
            <a:spLocks noChangeArrowheads="1"/>
          </p:cNvSpPr>
          <p:nvPr/>
        </p:nvSpPr>
        <p:spPr bwMode="auto">
          <a:xfrm>
            <a:off x="3886200" y="35814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0676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</a:p>
        </p:txBody>
      </p:sp>
      <p:sp>
        <p:nvSpPr>
          <p:cNvPr id="540677" name="Line 5"/>
          <p:cNvSpPr>
            <a:spLocks noChangeShapeType="1"/>
          </p:cNvSpPr>
          <p:nvPr/>
        </p:nvSpPr>
        <p:spPr bwMode="auto">
          <a:xfrm flipV="1">
            <a:off x="30480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0678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Time 5</a:t>
            </a:r>
          </a:p>
        </p:txBody>
      </p:sp>
      <p:sp>
        <p:nvSpPr>
          <p:cNvPr id="540679" name="Rectangle 7"/>
          <p:cNvSpPr>
            <a:spLocks noChangeArrowheads="1"/>
          </p:cNvSpPr>
          <p:nvPr/>
        </p:nvSpPr>
        <p:spPr bwMode="auto">
          <a:xfrm>
            <a:off x="7467600" y="1828800"/>
            <a:ext cx="914400" cy="1179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0680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</p:txBody>
      </p:sp>
      <p:graphicFrame>
        <p:nvGraphicFramePr>
          <p:cNvPr id="713728" name="Object 0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3" name="Equation" r:id="rId3" imgW="228600" imgH="419100" progId="Equation.3">
                  <p:embed/>
                </p:oleObj>
              </mc:Choice>
              <mc:Fallback>
                <p:oleObj name="Equation" r:id="rId3" imgW="228600" imgH="419100" progId="Equation.3">
                  <p:embed/>
                  <p:pic>
                    <p:nvPicPr>
                      <p:cNvPr id="713728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0682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0683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graphicFrame>
        <p:nvGraphicFramePr>
          <p:cNvPr id="713729" name="Object 1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4" name="Equation" r:id="rId5" imgW="1574800" imgH="469900" progId="Equation.3">
                  <p:embed/>
                </p:oleObj>
              </mc:Choice>
              <mc:Fallback>
                <p:oleObj name="Equation" r:id="rId5" imgW="1574800" imgH="469900" progId="Equation.3">
                  <p:embed/>
                  <p:pic>
                    <p:nvPicPr>
                      <p:cNvPr id="71372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0685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13730" name="Object 2"/>
          <p:cNvGraphicFramePr>
            <a:graphicFrameLocks noChangeAspect="1"/>
          </p:cNvGraphicFramePr>
          <p:nvPr/>
        </p:nvGraphicFramePr>
        <p:xfrm>
          <a:off x="4672013" y="60452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5" name="Equation" r:id="rId7" imgW="406080" imgH="571320" progId="Equation.3">
                  <p:embed/>
                </p:oleObj>
              </mc:Choice>
              <mc:Fallback>
                <p:oleObj name="Equation" r:id="rId7" imgW="406080" imgH="571320" progId="Equation.3">
                  <p:embed/>
                  <p:pic>
                    <p:nvPicPr>
                      <p:cNvPr id="7137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2013" y="6045200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3731" name="Object 3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6" name="Equation" r:id="rId9" imgW="431800" imgH="457200" progId="Equation.3">
                  <p:embed/>
                </p:oleObj>
              </mc:Choice>
              <mc:Fallback>
                <p:oleObj name="Equation" r:id="rId9" imgW="431800" imgH="457200" progId="Equation.3">
                  <p:embed/>
                  <p:pic>
                    <p:nvPicPr>
                      <p:cNvPr id="7137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0688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/>
            <a:ahLst/>
            <a:cxnLst>
              <a:cxn ang="0">
                <a:pos x="248" y="744"/>
              </a:cxn>
              <a:cxn ang="0">
                <a:pos x="8" y="216"/>
              </a:cxn>
              <a:cxn ang="0">
                <a:pos x="296" y="24"/>
              </a:cxn>
              <a:cxn ang="0">
                <a:pos x="680" y="120"/>
              </a:cxn>
              <a:cxn ang="0">
                <a:pos x="488" y="744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3732" name="Object 4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7" name="Equation" r:id="rId11" imgW="1638000" imgH="1168200" progId="Equation.3">
                  <p:embed/>
                </p:oleObj>
              </mc:Choice>
              <mc:Fallback>
                <p:oleObj name="Equation" r:id="rId11" imgW="1638000" imgH="1168200" progId="Equation.3">
                  <p:embed/>
                  <p:pic>
                    <p:nvPicPr>
                      <p:cNvPr id="7137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0690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graphicFrame>
        <p:nvGraphicFramePr>
          <p:cNvPr id="713733" name="Object 5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8" name="Equation" r:id="rId13" imgW="1701800" imgH="469900" progId="Equation.3">
                  <p:embed/>
                </p:oleObj>
              </mc:Choice>
              <mc:Fallback>
                <p:oleObj name="Equation" r:id="rId13" imgW="1701800" imgH="469900" progId="Equation.3">
                  <p:embed/>
                  <p:pic>
                    <p:nvPicPr>
                      <p:cNvPr id="7137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3734" name="Object 6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9" name="Equation" r:id="rId15" imgW="444500" imgH="469900" progId="Equation.3">
                  <p:embed/>
                </p:oleObj>
              </mc:Choice>
              <mc:Fallback>
                <p:oleObj name="Equation" r:id="rId15" imgW="444500" imgH="469900" progId="Equation.3">
                  <p:embed/>
                  <p:pic>
                    <p:nvPicPr>
                      <p:cNvPr id="7137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0693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0694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0695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/>
            <a:ahLst/>
            <a:cxnLst>
              <a:cxn ang="0">
                <a:pos x="248" y="744"/>
              </a:cxn>
              <a:cxn ang="0">
                <a:pos x="8" y="216"/>
              </a:cxn>
              <a:cxn ang="0">
                <a:pos x="296" y="24"/>
              </a:cxn>
              <a:cxn ang="0">
                <a:pos x="680" y="120"/>
              </a:cxn>
              <a:cxn ang="0">
                <a:pos x="488" y="744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3735" name="Object 7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0" name="Equation" r:id="rId17" imgW="1638000" imgH="1168200" progId="Equation.3">
                  <p:embed/>
                </p:oleObj>
              </mc:Choice>
              <mc:Fallback>
                <p:oleObj name="Equation" r:id="rId17" imgW="1638000" imgH="1168200" progId="Equation.3">
                  <p:embed/>
                  <p:pic>
                    <p:nvPicPr>
                      <p:cNvPr id="7137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0697" name="Oval 25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0698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0699" name="Rectangle 27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0700" name="Line 28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0701" name="Line 29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0702" name="Line 30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3736" name="Object 8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1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7137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3737" name="Object 9"/>
          <p:cNvGraphicFramePr>
            <a:graphicFrameLocks noChangeAspect="1"/>
          </p:cNvGraphicFramePr>
          <p:nvPr/>
        </p:nvGraphicFramePr>
        <p:xfrm>
          <a:off x="2971800" y="1828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2" name="Equation" r:id="rId21" imgW="254000" imgH="254000" progId="Equation.3">
                  <p:embed/>
                </p:oleObj>
              </mc:Choice>
              <mc:Fallback>
                <p:oleObj name="Equation" r:id="rId21" imgW="254000" imgH="254000" progId="Equation.3">
                  <p:embed/>
                  <p:pic>
                    <p:nvPicPr>
                      <p:cNvPr id="71373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288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3738" name="Object 10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3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71373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3739" name="Object 11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4"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71373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0707" name="Line 35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3740" name="Object 12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5" name="Equation" r:id="rId25" imgW="254000" imgH="254000" progId="Equation.3">
                  <p:embed/>
                </p:oleObj>
              </mc:Choice>
              <mc:Fallback>
                <p:oleObj name="Equation" r:id="rId25" imgW="254000" imgH="254000" progId="Equation.3">
                  <p:embed/>
                  <p:pic>
                    <p:nvPicPr>
                      <p:cNvPr id="71374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0709" name="Line 37"/>
          <p:cNvSpPr>
            <a:spLocks noChangeShapeType="1"/>
          </p:cNvSpPr>
          <p:nvPr/>
        </p:nvSpPr>
        <p:spPr bwMode="auto">
          <a:xfrm>
            <a:off x="7467600" y="18288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0710" name="Line 38"/>
          <p:cNvSpPr>
            <a:spLocks noChangeShapeType="1"/>
          </p:cNvSpPr>
          <p:nvPr/>
        </p:nvSpPr>
        <p:spPr bwMode="auto">
          <a:xfrm flipH="1">
            <a:off x="7467600" y="18288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0711" name="Line 39"/>
          <p:cNvSpPr>
            <a:spLocks noChangeShapeType="1"/>
          </p:cNvSpPr>
          <p:nvPr/>
        </p:nvSpPr>
        <p:spPr bwMode="auto">
          <a:xfrm flipH="1">
            <a:off x="8382000" y="2667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032-198A-4E8F-8090-B824ED913B8D}" type="slidenum">
              <a:rPr lang="en-US"/>
              <a:pPr/>
              <a:t>52</a:t>
            </a:fld>
            <a:endParaRPr lang="en-US"/>
          </a:p>
        </p:txBody>
      </p:sp>
      <p:sp>
        <p:nvSpPr>
          <p:cNvPr id="541698" name="Oval 2"/>
          <p:cNvSpPr>
            <a:spLocks noChangeArrowheads="1"/>
          </p:cNvSpPr>
          <p:nvPr/>
        </p:nvSpPr>
        <p:spPr bwMode="auto">
          <a:xfrm>
            <a:off x="5410200" y="57150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1699" name="Text Box 3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</a:p>
        </p:txBody>
      </p:sp>
      <p:sp>
        <p:nvSpPr>
          <p:cNvPr id="541700" name="Line 4"/>
          <p:cNvSpPr>
            <a:spLocks noChangeShapeType="1"/>
          </p:cNvSpPr>
          <p:nvPr/>
        </p:nvSpPr>
        <p:spPr bwMode="auto">
          <a:xfrm flipV="1">
            <a:off x="30480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1701" name="Text Box 5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Time 6</a:t>
            </a:r>
          </a:p>
        </p:txBody>
      </p:sp>
      <p:sp>
        <p:nvSpPr>
          <p:cNvPr id="541702" name="Rectangle 6"/>
          <p:cNvSpPr>
            <a:spLocks noChangeArrowheads="1"/>
          </p:cNvSpPr>
          <p:nvPr/>
        </p:nvSpPr>
        <p:spPr bwMode="auto">
          <a:xfrm>
            <a:off x="7467600" y="2438400"/>
            <a:ext cx="914400" cy="569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1703" name="Text Box 7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</p:txBody>
      </p:sp>
      <p:graphicFrame>
        <p:nvGraphicFramePr>
          <p:cNvPr id="541704" name="Object 8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6" name="Equation" r:id="rId3" imgW="228600" imgH="419100" progId="Equation.3">
                  <p:embed/>
                </p:oleObj>
              </mc:Choice>
              <mc:Fallback>
                <p:oleObj name="Equation" r:id="rId3" imgW="228600" imgH="419100" progId="Equation.3">
                  <p:embed/>
                  <p:pic>
                    <p:nvPicPr>
                      <p:cNvPr id="5417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1705" name="Line 9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1706" name="Text Box 10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graphicFrame>
        <p:nvGraphicFramePr>
          <p:cNvPr id="541707" name="Object 11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7" name="Equation" r:id="rId5" imgW="1574800" imgH="469900" progId="Equation.3">
                  <p:embed/>
                </p:oleObj>
              </mc:Choice>
              <mc:Fallback>
                <p:oleObj name="Equation" r:id="rId5" imgW="1574800" imgH="469900" progId="Equation.3">
                  <p:embed/>
                  <p:pic>
                    <p:nvPicPr>
                      <p:cNvPr id="54170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1708" name="Oval 12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41709" name="Object 13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8" name="Equation" r:id="rId7" imgW="381000" imgH="457200" progId="Equation.3">
                  <p:embed/>
                </p:oleObj>
              </mc:Choice>
              <mc:Fallback>
                <p:oleObj name="Equation" r:id="rId7" imgW="381000" imgH="457200" progId="Equation.3">
                  <p:embed/>
                  <p:pic>
                    <p:nvPicPr>
                      <p:cNvPr id="54170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1710" name="Freeform 14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/>
            <a:ahLst/>
            <a:cxnLst>
              <a:cxn ang="0">
                <a:pos x="248" y="744"/>
              </a:cxn>
              <a:cxn ang="0">
                <a:pos x="8" y="216"/>
              </a:cxn>
              <a:cxn ang="0">
                <a:pos x="296" y="24"/>
              </a:cxn>
              <a:cxn ang="0">
                <a:pos x="680" y="120"/>
              </a:cxn>
              <a:cxn ang="0">
                <a:pos x="488" y="744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41711" name="Object 15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9" name="Equation" r:id="rId9" imgW="1638000" imgH="1168200" progId="Equation.3">
                  <p:embed/>
                </p:oleObj>
              </mc:Choice>
              <mc:Fallback>
                <p:oleObj name="Equation" r:id="rId9" imgW="1638000" imgH="1168200" progId="Equation.3">
                  <p:embed/>
                  <p:pic>
                    <p:nvPicPr>
                      <p:cNvPr id="54171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1712" name="Text Box 16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graphicFrame>
        <p:nvGraphicFramePr>
          <p:cNvPr id="541713" name="Object 17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0" name="Equation" r:id="rId11" imgW="1701800" imgH="469900" progId="Equation.3">
                  <p:embed/>
                </p:oleObj>
              </mc:Choice>
              <mc:Fallback>
                <p:oleObj name="Equation" r:id="rId11" imgW="1701800" imgH="469900" progId="Equation.3">
                  <p:embed/>
                  <p:pic>
                    <p:nvPicPr>
                      <p:cNvPr id="54171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14" name="Object 18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1" name="Equation" r:id="rId13" imgW="444500" imgH="469900" progId="Equation.3">
                  <p:embed/>
                </p:oleObj>
              </mc:Choice>
              <mc:Fallback>
                <p:oleObj name="Equation" r:id="rId13" imgW="444500" imgH="469900" progId="Equation.3">
                  <p:embed/>
                  <p:pic>
                    <p:nvPicPr>
                      <p:cNvPr id="54171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1715" name="Line 19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1716" name="Line 20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1717" name="Freeform 21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/>
            <a:ahLst/>
            <a:cxnLst>
              <a:cxn ang="0">
                <a:pos x="248" y="744"/>
              </a:cxn>
              <a:cxn ang="0">
                <a:pos x="8" y="216"/>
              </a:cxn>
              <a:cxn ang="0">
                <a:pos x="296" y="24"/>
              </a:cxn>
              <a:cxn ang="0">
                <a:pos x="680" y="120"/>
              </a:cxn>
              <a:cxn ang="0">
                <a:pos x="488" y="744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41718" name="Object 22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2" name="Equation" r:id="rId15" imgW="1638000" imgH="1168200" progId="Equation.3">
                  <p:embed/>
                </p:oleObj>
              </mc:Choice>
              <mc:Fallback>
                <p:oleObj name="Equation" r:id="rId15" imgW="1638000" imgH="1168200" progId="Equation.3">
                  <p:embed/>
                  <p:pic>
                    <p:nvPicPr>
                      <p:cNvPr id="54171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1719" name="Oval 23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1720" name="Oval 24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1721" name="Oval 25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1723" name="Rectangle 27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1724" name="Line 28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1725" name="Line 29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1726" name="Line 30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41727" name="Object 31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3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54172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28" name="Object 32"/>
          <p:cNvGraphicFramePr>
            <a:graphicFrameLocks noChangeAspect="1"/>
          </p:cNvGraphicFramePr>
          <p:nvPr/>
        </p:nvGraphicFramePr>
        <p:xfrm>
          <a:off x="2971800" y="1828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4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541728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288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29" name="Object 33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5"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541729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30" name="Object 34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6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54173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1731" name="Text Box 35"/>
          <p:cNvSpPr txBox="1">
            <a:spLocks noChangeArrowheads="1"/>
          </p:cNvSpPr>
          <p:nvPr/>
        </p:nvSpPr>
        <p:spPr bwMode="auto">
          <a:xfrm>
            <a:off x="7391400" y="5181600"/>
            <a:ext cx="14430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accept</a:t>
            </a:r>
          </a:p>
        </p:txBody>
      </p:sp>
      <p:graphicFrame>
        <p:nvGraphicFramePr>
          <p:cNvPr id="541732" name="Object 36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7" name="Equation" r:id="rId23" imgW="431800" imgH="457200" progId="Equation.3">
                  <p:embed/>
                </p:oleObj>
              </mc:Choice>
              <mc:Fallback>
                <p:oleObj name="Equation" r:id="rId23" imgW="431800" imgH="457200" progId="Equation.3">
                  <p:embed/>
                  <p:pic>
                    <p:nvPicPr>
                      <p:cNvPr id="541732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1733" name="Line 37"/>
          <p:cNvSpPr>
            <a:spLocks noChangeShapeType="1"/>
          </p:cNvSpPr>
          <p:nvPr/>
        </p:nvSpPr>
        <p:spPr bwMode="auto">
          <a:xfrm flipH="1">
            <a:off x="8382000" y="2667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9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6E48-5AD3-4079-932D-7B9308709D49}" type="slidenum">
              <a:rPr lang="en-US"/>
              <a:pPr/>
              <a:t>53</a:t>
            </a:fld>
            <a:endParaRPr lang="en-US"/>
          </a:p>
        </p:txBody>
      </p:sp>
      <p:sp>
        <p:nvSpPr>
          <p:cNvPr id="553986" name="Oval 2"/>
          <p:cNvSpPr>
            <a:spLocks noChangeArrowheads="1"/>
          </p:cNvSpPr>
          <p:nvPr/>
        </p:nvSpPr>
        <p:spPr bwMode="auto">
          <a:xfrm>
            <a:off x="10668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3987" name="Text Box 3"/>
          <p:cNvSpPr txBox="1">
            <a:spLocks noChangeArrowheads="1"/>
          </p:cNvSpPr>
          <p:nvPr/>
        </p:nvSpPr>
        <p:spPr bwMode="auto">
          <a:xfrm>
            <a:off x="0" y="0"/>
            <a:ext cx="38036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Rejection Example:</a:t>
            </a:r>
          </a:p>
        </p:txBody>
      </p:sp>
      <p:sp>
        <p:nvSpPr>
          <p:cNvPr id="553988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</a:p>
        </p:txBody>
      </p:sp>
      <p:sp>
        <p:nvSpPr>
          <p:cNvPr id="553989" name="Line 5"/>
          <p:cNvSpPr>
            <a:spLocks noChangeShapeType="1"/>
          </p:cNvSpPr>
          <p:nvPr/>
        </p:nvSpPr>
        <p:spPr bwMode="auto">
          <a:xfrm flipV="1">
            <a:off x="549275" y="232251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3990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Time 0</a:t>
            </a:r>
          </a:p>
        </p:txBody>
      </p:sp>
      <p:sp>
        <p:nvSpPr>
          <p:cNvPr id="553991" name="Rectangle 7"/>
          <p:cNvSpPr>
            <a:spLocks noChangeArrowheads="1"/>
          </p:cNvSpPr>
          <p:nvPr/>
        </p:nvSpPr>
        <p:spPr bwMode="auto">
          <a:xfrm>
            <a:off x="7467600" y="23622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3992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</p:txBody>
      </p:sp>
      <p:graphicFrame>
        <p:nvGraphicFramePr>
          <p:cNvPr id="553993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0" name="Equation" r:id="rId3" imgW="228600" imgH="419100" progId="Equation.3">
                  <p:embed/>
                </p:oleObj>
              </mc:Choice>
              <mc:Fallback>
                <p:oleObj name="Equation" r:id="rId3" imgW="228600" imgH="419100" progId="Equation.3">
                  <p:embed/>
                  <p:pic>
                    <p:nvPicPr>
                      <p:cNvPr id="5539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994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3995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graphicFrame>
        <p:nvGraphicFramePr>
          <p:cNvPr id="553996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1" name="Equation" r:id="rId5" imgW="1574800" imgH="469900" progId="Equation.3">
                  <p:embed/>
                </p:oleObj>
              </mc:Choice>
              <mc:Fallback>
                <p:oleObj name="Equation" r:id="rId5" imgW="1574800" imgH="469900" progId="Equation.3">
                  <p:embed/>
                  <p:pic>
                    <p:nvPicPr>
                      <p:cNvPr id="55399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997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53998" name="Object 14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2" name="Equation" r:id="rId7" imgW="381000" imgH="457200" progId="Equation.3">
                  <p:embed/>
                </p:oleObj>
              </mc:Choice>
              <mc:Fallback>
                <p:oleObj name="Equation" r:id="rId7" imgW="381000" imgH="457200" progId="Equation.3">
                  <p:embed/>
                  <p:pic>
                    <p:nvPicPr>
                      <p:cNvPr id="55399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999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3" name="Equation" r:id="rId9" imgW="431800" imgH="457200" progId="Equation.3">
                  <p:embed/>
                </p:oleObj>
              </mc:Choice>
              <mc:Fallback>
                <p:oleObj name="Equation" r:id="rId9" imgW="431800" imgH="457200" progId="Equation.3">
                  <p:embed/>
                  <p:pic>
                    <p:nvPicPr>
                      <p:cNvPr id="55399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4000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/>
            <a:ahLst/>
            <a:cxnLst>
              <a:cxn ang="0">
                <a:pos x="248" y="744"/>
              </a:cxn>
              <a:cxn ang="0">
                <a:pos x="8" y="216"/>
              </a:cxn>
              <a:cxn ang="0">
                <a:pos x="296" y="24"/>
              </a:cxn>
              <a:cxn ang="0">
                <a:pos x="680" y="120"/>
              </a:cxn>
              <a:cxn ang="0">
                <a:pos x="488" y="744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54001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4" name="Equation" r:id="rId11" imgW="1638000" imgH="1168200" progId="Equation.3">
                  <p:embed/>
                </p:oleObj>
              </mc:Choice>
              <mc:Fallback>
                <p:oleObj name="Equation" r:id="rId11" imgW="1638000" imgH="1168200" progId="Equation.3">
                  <p:embed/>
                  <p:pic>
                    <p:nvPicPr>
                      <p:cNvPr id="55400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4002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graphicFrame>
        <p:nvGraphicFramePr>
          <p:cNvPr id="554003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5" name="Equation" r:id="rId13" imgW="1701800" imgH="469900" progId="Equation.3">
                  <p:embed/>
                </p:oleObj>
              </mc:Choice>
              <mc:Fallback>
                <p:oleObj name="Equation" r:id="rId13" imgW="1701800" imgH="469900" progId="Equation.3">
                  <p:embed/>
                  <p:pic>
                    <p:nvPicPr>
                      <p:cNvPr id="55400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4004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6" name="Equation" r:id="rId15" imgW="444500" imgH="469900" progId="Equation.3">
                  <p:embed/>
                </p:oleObj>
              </mc:Choice>
              <mc:Fallback>
                <p:oleObj name="Equation" r:id="rId15" imgW="444500" imgH="469900" progId="Equation.3">
                  <p:embed/>
                  <p:pic>
                    <p:nvPicPr>
                      <p:cNvPr id="55400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4005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4006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4007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/>
            <a:ahLst/>
            <a:cxnLst>
              <a:cxn ang="0">
                <a:pos x="248" y="744"/>
              </a:cxn>
              <a:cxn ang="0">
                <a:pos x="8" y="216"/>
              </a:cxn>
              <a:cxn ang="0">
                <a:pos x="296" y="24"/>
              </a:cxn>
              <a:cxn ang="0">
                <a:pos x="680" y="120"/>
              </a:cxn>
              <a:cxn ang="0">
                <a:pos x="488" y="744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54008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7" name="Equation" r:id="rId17" imgW="1638000" imgH="1168200" progId="Equation.3">
                  <p:embed/>
                </p:oleObj>
              </mc:Choice>
              <mc:Fallback>
                <p:oleObj name="Equation" r:id="rId17" imgW="1638000" imgH="1168200" progId="Equation.3">
                  <p:embed/>
                  <p:pic>
                    <p:nvPicPr>
                      <p:cNvPr id="55400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4009" name="Oval 25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4010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4011" name="Rectangle 27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4012" name="Line 28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4013" name="Line 29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4014" name="Line 30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54015" name="Object 31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8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55401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4017" name="Object 33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9"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5401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4018" name="Object 34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0"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554018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4019" name="Object 35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1"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554019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4020" name="Line 36"/>
          <p:cNvSpPr>
            <a:spLocks noChangeShapeType="1"/>
          </p:cNvSpPr>
          <p:nvPr/>
        </p:nvSpPr>
        <p:spPr bwMode="auto">
          <a:xfrm flipH="1">
            <a:off x="8382000" y="2667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6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2653-4EC2-4A7E-943F-CE8D00B2A50B}" type="slidenum">
              <a:rPr lang="en-US"/>
              <a:pPr/>
              <a:t>54</a:t>
            </a:fld>
            <a:endParaRPr lang="en-US"/>
          </a:p>
        </p:txBody>
      </p:sp>
      <p:sp>
        <p:nvSpPr>
          <p:cNvPr id="555010" name="Oval 2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5011" name="Oval 3"/>
          <p:cNvSpPr>
            <a:spLocks noChangeArrowheads="1"/>
          </p:cNvSpPr>
          <p:nvPr/>
        </p:nvSpPr>
        <p:spPr bwMode="auto">
          <a:xfrm>
            <a:off x="304800" y="35052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5016" name="Text Box 8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</a:p>
        </p:txBody>
      </p:sp>
      <p:sp>
        <p:nvSpPr>
          <p:cNvPr id="555020" name="Line 12"/>
          <p:cNvSpPr>
            <a:spLocks noChangeShapeType="1"/>
          </p:cNvSpPr>
          <p:nvPr/>
        </p:nvSpPr>
        <p:spPr bwMode="auto">
          <a:xfrm flipV="1">
            <a:off x="9906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5021" name="Text Box 13"/>
          <p:cNvSpPr txBox="1">
            <a:spLocks noChangeArrowheads="1"/>
          </p:cNvSpPr>
          <p:nvPr/>
        </p:nvSpPr>
        <p:spPr bwMode="auto">
          <a:xfrm>
            <a:off x="4130675" y="112713"/>
            <a:ext cx="1417638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Time 1</a:t>
            </a:r>
          </a:p>
        </p:txBody>
      </p:sp>
      <p:sp>
        <p:nvSpPr>
          <p:cNvPr id="555022" name="Rectangle 14"/>
          <p:cNvSpPr>
            <a:spLocks noChangeArrowheads="1"/>
          </p:cNvSpPr>
          <p:nvPr/>
        </p:nvSpPr>
        <p:spPr bwMode="auto">
          <a:xfrm>
            <a:off x="7467600" y="1828800"/>
            <a:ext cx="914400" cy="1179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5023" name="Text Box 15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</p:txBody>
      </p:sp>
      <p:graphicFrame>
        <p:nvGraphicFramePr>
          <p:cNvPr id="555024" name="Object 16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5" name="Equation" r:id="rId3" imgW="228600" imgH="419100" progId="Equation.3">
                  <p:embed/>
                </p:oleObj>
              </mc:Choice>
              <mc:Fallback>
                <p:oleObj name="Equation" r:id="rId3" imgW="228600" imgH="419100" progId="Equation.3">
                  <p:embed/>
                  <p:pic>
                    <p:nvPicPr>
                      <p:cNvPr id="55502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5025" name="Line 17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5026" name="Text Box 18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graphicFrame>
        <p:nvGraphicFramePr>
          <p:cNvPr id="555027" name="Object 19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6" name="Equation" r:id="rId5" imgW="1574800" imgH="469900" progId="Equation.3">
                  <p:embed/>
                </p:oleObj>
              </mc:Choice>
              <mc:Fallback>
                <p:oleObj name="Equation" r:id="rId5" imgW="1574800" imgH="469900" progId="Equation.3">
                  <p:embed/>
                  <p:pic>
                    <p:nvPicPr>
                      <p:cNvPr id="55502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5028" name="Oval 20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55029" name="Object 21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7" name="Equation" r:id="rId7" imgW="381000" imgH="457200" progId="Equation.3">
                  <p:embed/>
                </p:oleObj>
              </mc:Choice>
              <mc:Fallback>
                <p:oleObj name="Equation" r:id="rId7" imgW="381000" imgH="457200" progId="Equation.3">
                  <p:embed/>
                  <p:pic>
                    <p:nvPicPr>
                      <p:cNvPr id="55502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5030" name="Object 22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8" name="Equation" r:id="rId9" imgW="431800" imgH="457200" progId="Equation.3">
                  <p:embed/>
                </p:oleObj>
              </mc:Choice>
              <mc:Fallback>
                <p:oleObj name="Equation" r:id="rId9" imgW="431800" imgH="457200" progId="Equation.3">
                  <p:embed/>
                  <p:pic>
                    <p:nvPicPr>
                      <p:cNvPr id="55503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5031" name="Freeform 23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/>
            <a:ahLst/>
            <a:cxnLst>
              <a:cxn ang="0">
                <a:pos x="248" y="744"/>
              </a:cxn>
              <a:cxn ang="0">
                <a:pos x="8" y="216"/>
              </a:cxn>
              <a:cxn ang="0">
                <a:pos x="296" y="24"/>
              </a:cxn>
              <a:cxn ang="0">
                <a:pos x="680" y="120"/>
              </a:cxn>
              <a:cxn ang="0">
                <a:pos x="488" y="744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55032" name="Object 24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9" name="Equation" r:id="rId11" imgW="1638000" imgH="1168200" progId="Equation.3">
                  <p:embed/>
                </p:oleObj>
              </mc:Choice>
              <mc:Fallback>
                <p:oleObj name="Equation" r:id="rId11" imgW="1638000" imgH="1168200" progId="Equation.3">
                  <p:embed/>
                  <p:pic>
                    <p:nvPicPr>
                      <p:cNvPr id="55503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5033" name="Text Box 25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graphicFrame>
        <p:nvGraphicFramePr>
          <p:cNvPr id="555034" name="Object 26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0" name="Equation" r:id="rId13" imgW="1701800" imgH="469900" progId="Equation.3">
                  <p:embed/>
                </p:oleObj>
              </mc:Choice>
              <mc:Fallback>
                <p:oleObj name="Equation" r:id="rId13" imgW="1701800" imgH="469900" progId="Equation.3">
                  <p:embed/>
                  <p:pic>
                    <p:nvPicPr>
                      <p:cNvPr id="55503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5035" name="Object 27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1" name="Equation" r:id="rId15" imgW="444500" imgH="469900" progId="Equation.3">
                  <p:embed/>
                </p:oleObj>
              </mc:Choice>
              <mc:Fallback>
                <p:oleObj name="Equation" r:id="rId15" imgW="444500" imgH="469900" progId="Equation.3">
                  <p:embed/>
                  <p:pic>
                    <p:nvPicPr>
                      <p:cNvPr id="55503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5036" name="Line 28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5037" name="Line 29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5038" name="Freeform 30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/>
            <a:ahLst/>
            <a:cxnLst>
              <a:cxn ang="0">
                <a:pos x="248" y="744"/>
              </a:cxn>
              <a:cxn ang="0">
                <a:pos x="8" y="216"/>
              </a:cxn>
              <a:cxn ang="0">
                <a:pos x="296" y="24"/>
              </a:cxn>
              <a:cxn ang="0">
                <a:pos x="680" y="120"/>
              </a:cxn>
              <a:cxn ang="0">
                <a:pos x="488" y="744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55039" name="Object 31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2" name="Equation" r:id="rId17" imgW="1638000" imgH="1168200" progId="Equation.3">
                  <p:embed/>
                </p:oleObj>
              </mc:Choice>
              <mc:Fallback>
                <p:oleObj name="Equation" r:id="rId17" imgW="1638000" imgH="1168200" progId="Equation.3">
                  <p:embed/>
                  <p:pic>
                    <p:nvPicPr>
                      <p:cNvPr id="55503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5040" name="Oval 32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5041" name="Oval 33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5042" name="Line 34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55043" name="Object 35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3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555043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5045" name="Rectangle 37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5046" name="Line 38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5047" name="Line 39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5048" name="Line 40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55049" name="Object 41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4" name="Equation" r:id="rId21" imgW="254000" imgH="254000" progId="Equation.3">
                  <p:embed/>
                </p:oleObj>
              </mc:Choice>
              <mc:Fallback>
                <p:oleObj name="Equation" r:id="rId21" imgW="254000" imgH="254000" progId="Equation.3">
                  <p:embed/>
                  <p:pic>
                    <p:nvPicPr>
                      <p:cNvPr id="555049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5050" name="Object 42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5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55505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5051" name="Object 43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6"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555051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5052" name="Object 44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7" name="Equation" r:id="rId25" imgW="254000" imgH="355600" progId="Equation.3">
                  <p:embed/>
                </p:oleObj>
              </mc:Choice>
              <mc:Fallback>
                <p:oleObj name="Equation" r:id="rId25" imgW="254000" imgH="355600" progId="Equation.3">
                  <p:embed/>
                  <p:pic>
                    <p:nvPicPr>
                      <p:cNvPr id="555052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5053" name="Line 45"/>
          <p:cNvSpPr>
            <a:spLocks noChangeShapeType="1"/>
          </p:cNvSpPr>
          <p:nvPr/>
        </p:nvSpPr>
        <p:spPr bwMode="auto">
          <a:xfrm flipH="1">
            <a:off x="8382000" y="2209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8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30DD-4E19-47A0-A5DC-80461A981EA0}" type="slidenum">
              <a:rPr lang="en-US"/>
              <a:pPr/>
              <a:t>55</a:t>
            </a:fld>
            <a:endParaRPr lang="en-US"/>
          </a:p>
        </p:txBody>
      </p:sp>
      <p:sp>
        <p:nvSpPr>
          <p:cNvPr id="556034" name="Oval 2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6035" name="Oval 3"/>
          <p:cNvSpPr>
            <a:spLocks noChangeArrowheads="1"/>
          </p:cNvSpPr>
          <p:nvPr/>
        </p:nvSpPr>
        <p:spPr bwMode="auto">
          <a:xfrm>
            <a:off x="304800" y="41148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6036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</a:p>
        </p:txBody>
      </p:sp>
      <p:sp>
        <p:nvSpPr>
          <p:cNvPr id="556037" name="Line 5"/>
          <p:cNvSpPr>
            <a:spLocks noChangeShapeType="1"/>
          </p:cNvSpPr>
          <p:nvPr/>
        </p:nvSpPr>
        <p:spPr bwMode="auto">
          <a:xfrm flipV="1">
            <a:off x="16764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6038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Time 2</a:t>
            </a:r>
          </a:p>
        </p:txBody>
      </p:sp>
      <p:sp>
        <p:nvSpPr>
          <p:cNvPr id="556039" name="Rectangle 7"/>
          <p:cNvSpPr>
            <a:spLocks noChangeArrowheads="1"/>
          </p:cNvSpPr>
          <p:nvPr/>
        </p:nvSpPr>
        <p:spPr bwMode="auto">
          <a:xfrm>
            <a:off x="7467600" y="1219200"/>
            <a:ext cx="914400" cy="178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6040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</p:txBody>
      </p:sp>
      <p:graphicFrame>
        <p:nvGraphicFramePr>
          <p:cNvPr id="556041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0" name="Equation" r:id="rId3" imgW="228600" imgH="419100" progId="Equation.3">
                  <p:embed/>
                </p:oleObj>
              </mc:Choice>
              <mc:Fallback>
                <p:oleObj name="Equation" r:id="rId3" imgW="228600" imgH="419100" progId="Equation.3">
                  <p:embed/>
                  <p:pic>
                    <p:nvPicPr>
                      <p:cNvPr id="5560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6042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6043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graphicFrame>
        <p:nvGraphicFramePr>
          <p:cNvPr id="556044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1" name="Equation" r:id="rId5" imgW="1574800" imgH="469900" progId="Equation.3">
                  <p:embed/>
                </p:oleObj>
              </mc:Choice>
              <mc:Fallback>
                <p:oleObj name="Equation" r:id="rId5" imgW="1574800" imgH="469900" progId="Equation.3">
                  <p:embed/>
                  <p:pic>
                    <p:nvPicPr>
                      <p:cNvPr id="55604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6045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56046" name="Object 14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2" name="Equation" r:id="rId7" imgW="381000" imgH="457200" progId="Equation.3">
                  <p:embed/>
                </p:oleObj>
              </mc:Choice>
              <mc:Fallback>
                <p:oleObj name="Equation" r:id="rId7" imgW="381000" imgH="457200" progId="Equation.3">
                  <p:embed/>
                  <p:pic>
                    <p:nvPicPr>
                      <p:cNvPr id="55604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6047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3" name="Equation" r:id="rId9" imgW="431800" imgH="457200" progId="Equation.3">
                  <p:embed/>
                </p:oleObj>
              </mc:Choice>
              <mc:Fallback>
                <p:oleObj name="Equation" r:id="rId9" imgW="431800" imgH="457200" progId="Equation.3">
                  <p:embed/>
                  <p:pic>
                    <p:nvPicPr>
                      <p:cNvPr id="55604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6048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/>
            <a:ahLst/>
            <a:cxnLst>
              <a:cxn ang="0">
                <a:pos x="248" y="744"/>
              </a:cxn>
              <a:cxn ang="0">
                <a:pos x="8" y="216"/>
              </a:cxn>
              <a:cxn ang="0">
                <a:pos x="296" y="24"/>
              </a:cxn>
              <a:cxn ang="0">
                <a:pos x="680" y="120"/>
              </a:cxn>
              <a:cxn ang="0">
                <a:pos x="488" y="744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56049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4" name="Equation" r:id="rId11" imgW="1638000" imgH="1168200" progId="Equation.3">
                  <p:embed/>
                </p:oleObj>
              </mc:Choice>
              <mc:Fallback>
                <p:oleObj name="Equation" r:id="rId11" imgW="1638000" imgH="1168200" progId="Equation.3">
                  <p:embed/>
                  <p:pic>
                    <p:nvPicPr>
                      <p:cNvPr id="55604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6050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graphicFrame>
        <p:nvGraphicFramePr>
          <p:cNvPr id="556051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5" name="Equation" r:id="rId13" imgW="1701800" imgH="469900" progId="Equation.3">
                  <p:embed/>
                </p:oleObj>
              </mc:Choice>
              <mc:Fallback>
                <p:oleObj name="Equation" r:id="rId13" imgW="1701800" imgH="469900" progId="Equation.3">
                  <p:embed/>
                  <p:pic>
                    <p:nvPicPr>
                      <p:cNvPr id="55605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6052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6" name="Equation" r:id="rId15" imgW="444500" imgH="469900" progId="Equation.3">
                  <p:embed/>
                </p:oleObj>
              </mc:Choice>
              <mc:Fallback>
                <p:oleObj name="Equation" r:id="rId15" imgW="444500" imgH="469900" progId="Equation.3">
                  <p:embed/>
                  <p:pic>
                    <p:nvPicPr>
                      <p:cNvPr id="55605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6053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6054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6055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/>
            <a:ahLst/>
            <a:cxnLst>
              <a:cxn ang="0">
                <a:pos x="248" y="744"/>
              </a:cxn>
              <a:cxn ang="0">
                <a:pos x="8" y="216"/>
              </a:cxn>
              <a:cxn ang="0">
                <a:pos x="296" y="24"/>
              </a:cxn>
              <a:cxn ang="0">
                <a:pos x="680" y="120"/>
              </a:cxn>
              <a:cxn ang="0">
                <a:pos x="488" y="744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56056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7" name="Equation" r:id="rId17" imgW="1638000" imgH="1168200" progId="Equation.3">
                  <p:embed/>
                </p:oleObj>
              </mc:Choice>
              <mc:Fallback>
                <p:oleObj name="Equation" r:id="rId17" imgW="1638000" imgH="1168200" progId="Equation.3">
                  <p:embed/>
                  <p:pic>
                    <p:nvPicPr>
                      <p:cNvPr id="55605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6057" name="Oval 25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6058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6059" name="Line 27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56060" name="Object 28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8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55606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6069" name="Line 37"/>
          <p:cNvSpPr>
            <a:spLocks noChangeShapeType="1"/>
          </p:cNvSpPr>
          <p:nvPr/>
        </p:nvSpPr>
        <p:spPr bwMode="auto">
          <a:xfrm>
            <a:off x="746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56070" name="Object 38"/>
          <p:cNvGraphicFramePr>
            <a:graphicFrameLocks noChangeAspect="1"/>
          </p:cNvGraphicFramePr>
          <p:nvPr/>
        </p:nvGraphicFramePr>
        <p:xfrm>
          <a:off x="7848600" y="1371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9"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5607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71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6071" name="Rectangle 39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6072" name="Line 40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6073" name="Line 41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6074" name="Line 42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56075" name="Object 43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0" name="Equation" r:id="rId23" imgW="254000" imgH="254000" progId="Equation.3">
                  <p:embed/>
                </p:oleObj>
              </mc:Choice>
              <mc:Fallback>
                <p:oleObj name="Equation" r:id="rId23" imgW="254000" imgH="254000" progId="Equation.3">
                  <p:embed/>
                  <p:pic>
                    <p:nvPicPr>
                      <p:cNvPr id="556075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6076" name="Object 44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1"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556076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6077" name="Object 45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2" name="Equation" r:id="rId25" imgW="254000" imgH="355600" progId="Equation.3">
                  <p:embed/>
                </p:oleObj>
              </mc:Choice>
              <mc:Fallback>
                <p:oleObj name="Equation" r:id="rId25" imgW="254000" imgH="355600" progId="Equation.3">
                  <p:embed/>
                  <p:pic>
                    <p:nvPicPr>
                      <p:cNvPr id="556077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6078" name="Object 46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3" name="Equation" r:id="rId26" imgW="254000" imgH="355600" progId="Equation.3">
                  <p:embed/>
                </p:oleObj>
              </mc:Choice>
              <mc:Fallback>
                <p:oleObj name="Equation" r:id="rId26" imgW="254000" imgH="355600" progId="Equation.3">
                  <p:embed/>
                  <p:pic>
                    <p:nvPicPr>
                      <p:cNvPr id="556078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6079" name="Line 47"/>
          <p:cNvSpPr>
            <a:spLocks noChangeShapeType="1"/>
          </p:cNvSpPr>
          <p:nvPr/>
        </p:nvSpPr>
        <p:spPr bwMode="auto">
          <a:xfrm flipH="1">
            <a:off x="8382000" y="1524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6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F4B29-C2E8-4E11-8C84-3706488C8CBA}" type="slidenum">
              <a:rPr lang="en-US"/>
              <a:pPr/>
              <a:t>56</a:t>
            </a:fld>
            <a:endParaRPr lang="en-US"/>
          </a:p>
        </p:txBody>
      </p:sp>
      <p:sp>
        <p:nvSpPr>
          <p:cNvPr id="557058" name="Oval 2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7059" name="Oval 3"/>
          <p:cNvSpPr>
            <a:spLocks noChangeArrowheads="1"/>
          </p:cNvSpPr>
          <p:nvPr/>
        </p:nvSpPr>
        <p:spPr bwMode="auto">
          <a:xfrm>
            <a:off x="1828800" y="56388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7060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</a:p>
        </p:txBody>
      </p:sp>
      <p:sp>
        <p:nvSpPr>
          <p:cNvPr id="557061" name="Line 5"/>
          <p:cNvSpPr>
            <a:spLocks noChangeShapeType="1"/>
          </p:cNvSpPr>
          <p:nvPr/>
        </p:nvSpPr>
        <p:spPr bwMode="auto">
          <a:xfrm flipV="1">
            <a:off x="16764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7062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Time 3</a:t>
            </a:r>
          </a:p>
        </p:txBody>
      </p:sp>
      <p:sp>
        <p:nvSpPr>
          <p:cNvPr id="557063" name="Rectangle 7"/>
          <p:cNvSpPr>
            <a:spLocks noChangeArrowheads="1"/>
          </p:cNvSpPr>
          <p:nvPr/>
        </p:nvSpPr>
        <p:spPr bwMode="auto">
          <a:xfrm>
            <a:off x="7467600" y="1219200"/>
            <a:ext cx="914400" cy="178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7064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</p:txBody>
      </p:sp>
      <p:graphicFrame>
        <p:nvGraphicFramePr>
          <p:cNvPr id="557065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4" name="Equation" r:id="rId3" imgW="228600" imgH="419100" progId="Equation.3">
                  <p:embed/>
                </p:oleObj>
              </mc:Choice>
              <mc:Fallback>
                <p:oleObj name="Equation" r:id="rId3" imgW="228600" imgH="419100" progId="Equation.3">
                  <p:embed/>
                  <p:pic>
                    <p:nvPicPr>
                      <p:cNvPr id="55706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7066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7067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graphicFrame>
        <p:nvGraphicFramePr>
          <p:cNvPr id="557068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5" name="Equation" r:id="rId5" imgW="1574800" imgH="469900" progId="Equation.3">
                  <p:embed/>
                </p:oleObj>
              </mc:Choice>
              <mc:Fallback>
                <p:oleObj name="Equation" r:id="rId5" imgW="1574800" imgH="469900" progId="Equation.3">
                  <p:embed/>
                  <p:pic>
                    <p:nvPicPr>
                      <p:cNvPr id="55706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7069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57070" name="Object 14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6" name="Equation" r:id="rId7" imgW="381000" imgH="457200" progId="Equation.3">
                  <p:embed/>
                </p:oleObj>
              </mc:Choice>
              <mc:Fallback>
                <p:oleObj name="Equation" r:id="rId7" imgW="381000" imgH="457200" progId="Equation.3">
                  <p:embed/>
                  <p:pic>
                    <p:nvPicPr>
                      <p:cNvPr id="55707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7071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7" name="Equation" r:id="rId9" imgW="431800" imgH="457200" progId="Equation.3">
                  <p:embed/>
                </p:oleObj>
              </mc:Choice>
              <mc:Fallback>
                <p:oleObj name="Equation" r:id="rId9" imgW="431800" imgH="457200" progId="Equation.3">
                  <p:embed/>
                  <p:pic>
                    <p:nvPicPr>
                      <p:cNvPr id="55707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7072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/>
            <a:ahLst/>
            <a:cxnLst>
              <a:cxn ang="0">
                <a:pos x="248" y="744"/>
              </a:cxn>
              <a:cxn ang="0">
                <a:pos x="8" y="216"/>
              </a:cxn>
              <a:cxn ang="0">
                <a:pos x="296" y="24"/>
              </a:cxn>
              <a:cxn ang="0">
                <a:pos x="680" y="120"/>
              </a:cxn>
              <a:cxn ang="0">
                <a:pos x="488" y="744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57073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8" name="Equation" r:id="rId11" imgW="1638000" imgH="1168200" progId="Equation.3">
                  <p:embed/>
                </p:oleObj>
              </mc:Choice>
              <mc:Fallback>
                <p:oleObj name="Equation" r:id="rId11" imgW="1638000" imgH="1168200" progId="Equation.3">
                  <p:embed/>
                  <p:pic>
                    <p:nvPicPr>
                      <p:cNvPr id="55707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7074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graphicFrame>
        <p:nvGraphicFramePr>
          <p:cNvPr id="557075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9" name="Equation" r:id="rId13" imgW="1701800" imgH="469900" progId="Equation.3">
                  <p:embed/>
                </p:oleObj>
              </mc:Choice>
              <mc:Fallback>
                <p:oleObj name="Equation" r:id="rId13" imgW="1701800" imgH="469900" progId="Equation.3">
                  <p:embed/>
                  <p:pic>
                    <p:nvPicPr>
                      <p:cNvPr id="55707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7076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0" name="Equation" r:id="rId15" imgW="444500" imgH="469900" progId="Equation.3">
                  <p:embed/>
                </p:oleObj>
              </mc:Choice>
              <mc:Fallback>
                <p:oleObj name="Equation" r:id="rId15" imgW="444500" imgH="469900" progId="Equation.3">
                  <p:embed/>
                  <p:pic>
                    <p:nvPicPr>
                      <p:cNvPr id="55707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7077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7078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7079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/>
            <a:ahLst/>
            <a:cxnLst>
              <a:cxn ang="0">
                <a:pos x="248" y="744"/>
              </a:cxn>
              <a:cxn ang="0">
                <a:pos x="8" y="216"/>
              </a:cxn>
              <a:cxn ang="0">
                <a:pos x="296" y="24"/>
              </a:cxn>
              <a:cxn ang="0">
                <a:pos x="680" y="120"/>
              </a:cxn>
              <a:cxn ang="0">
                <a:pos x="488" y="744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57080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1" name="Equation" r:id="rId17" imgW="1638000" imgH="1168200" progId="Equation.3">
                  <p:embed/>
                </p:oleObj>
              </mc:Choice>
              <mc:Fallback>
                <p:oleObj name="Equation" r:id="rId17" imgW="1638000" imgH="1168200" progId="Equation.3">
                  <p:embed/>
                  <p:pic>
                    <p:nvPicPr>
                      <p:cNvPr id="55708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7081" name="Oval 25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7082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7083" name="Line 27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57084" name="Object 28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2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55708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7093" name="Line 37"/>
          <p:cNvSpPr>
            <a:spLocks noChangeShapeType="1"/>
          </p:cNvSpPr>
          <p:nvPr/>
        </p:nvSpPr>
        <p:spPr bwMode="auto">
          <a:xfrm>
            <a:off x="746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57094" name="Object 38"/>
          <p:cNvGraphicFramePr>
            <a:graphicFrameLocks noChangeAspect="1"/>
          </p:cNvGraphicFramePr>
          <p:nvPr/>
        </p:nvGraphicFramePr>
        <p:xfrm>
          <a:off x="7848600" y="1371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3"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57094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71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7095" name="Line 39"/>
          <p:cNvSpPr>
            <a:spLocks noChangeShapeType="1"/>
          </p:cNvSpPr>
          <p:nvPr/>
        </p:nvSpPr>
        <p:spPr bwMode="auto">
          <a:xfrm flipH="1">
            <a:off x="2895600" y="3200400"/>
            <a:ext cx="9144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57096" name="Text Box 40"/>
          <p:cNvSpPr txBox="1">
            <a:spLocks noChangeArrowheads="1"/>
          </p:cNvSpPr>
          <p:nvPr/>
        </p:nvSpPr>
        <p:spPr bwMode="auto">
          <a:xfrm>
            <a:off x="3505200" y="1981200"/>
            <a:ext cx="3546475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Guess the middle </a:t>
            </a:r>
          </a:p>
          <a:p>
            <a:r>
              <a:rPr lang="en-US"/>
              <a:t>of string</a:t>
            </a:r>
          </a:p>
        </p:txBody>
      </p:sp>
      <p:sp>
        <p:nvSpPr>
          <p:cNvPr id="557097" name="Rectangle 41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7098" name="Line 42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7099" name="Line 43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7100" name="Line 44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57101" name="Object 45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4" name="Equation" r:id="rId23" imgW="254000" imgH="254000" progId="Equation.3">
                  <p:embed/>
                </p:oleObj>
              </mc:Choice>
              <mc:Fallback>
                <p:oleObj name="Equation" r:id="rId23" imgW="254000" imgH="254000" progId="Equation.3">
                  <p:embed/>
                  <p:pic>
                    <p:nvPicPr>
                      <p:cNvPr id="557101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7102" name="Object 46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5"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557102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7103" name="Object 47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6" name="Equation" r:id="rId25" imgW="254000" imgH="355600" progId="Equation.3">
                  <p:embed/>
                </p:oleObj>
              </mc:Choice>
              <mc:Fallback>
                <p:oleObj name="Equation" r:id="rId25" imgW="254000" imgH="355600" progId="Equation.3">
                  <p:embed/>
                  <p:pic>
                    <p:nvPicPr>
                      <p:cNvPr id="557103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7104" name="Object 48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7" name="Equation" r:id="rId26" imgW="254000" imgH="355600" progId="Equation.3">
                  <p:embed/>
                </p:oleObj>
              </mc:Choice>
              <mc:Fallback>
                <p:oleObj name="Equation" r:id="rId26" imgW="254000" imgH="355600" progId="Equation.3">
                  <p:embed/>
                  <p:pic>
                    <p:nvPicPr>
                      <p:cNvPr id="557104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7105" name="Line 49"/>
          <p:cNvSpPr>
            <a:spLocks noChangeShapeType="1"/>
          </p:cNvSpPr>
          <p:nvPr/>
        </p:nvSpPr>
        <p:spPr bwMode="auto">
          <a:xfrm flipH="1">
            <a:off x="8382000" y="1524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9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35E0-BD1C-49EE-8B74-1E7B4DA5BCD8}" type="slidenum">
              <a:rPr lang="en-US"/>
              <a:pPr/>
              <a:t>57</a:t>
            </a:fld>
            <a:endParaRPr lang="en-US"/>
          </a:p>
        </p:txBody>
      </p:sp>
      <p:sp>
        <p:nvSpPr>
          <p:cNvPr id="558082" name="Oval 2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8083" name="Oval 3"/>
          <p:cNvSpPr>
            <a:spLocks noChangeArrowheads="1"/>
          </p:cNvSpPr>
          <p:nvPr/>
        </p:nvSpPr>
        <p:spPr bwMode="auto">
          <a:xfrm>
            <a:off x="3886200" y="42672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8084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</a:p>
        </p:txBody>
      </p:sp>
      <p:sp>
        <p:nvSpPr>
          <p:cNvPr id="558085" name="Line 5"/>
          <p:cNvSpPr>
            <a:spLocks noChangeShapeType="1"/>
          </p:cNvSpPr>
          <p:nvPr/>
        </p:nvSpPr>
        <p:spPr bwMode="auto">
          <a:xfrm flipV="1">
            <a:off x="23622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8086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Time 4</a:t>
            </a:r>
          </a:p>
        </p:txBody>
      </p:sp>
      <p:sp>
        <p:nvSpPr>
          <p:cNvPr id="558087" name="Rectangle 7"/>
          <p:cNvSpPr>
            <a:spLocks noChangeArrowheads="1"/>
          </p:cNvSpPr>
          <p:nvPr/>
        </p:nvSpPr>
        <p:spPr bwMode="auto">
          <a:xfrm>
            <a:off x="7467600" y="1219200"/>
            <a:ext cx="914400" cy="178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8088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</p:txBody>
      </p:sp>
      <p:graphicFrame>
        <p:nvGraphicFramePr>
          <p:cNvPr id="558089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8" name="Equation" r:id="rId3" imgW="228600" imgH="419100" progId="Equation.3">
                  <p:embed/>
                </p:oleObj>
              </mc:Choice>
              <mc:Fallback>
                <p:oleObj name="Equation" r:id="rId3" imgW="228600" imgH="419100" progId="Equation.3">
                  <p:embed/>
                  <p:pic>
                    <p:nvPicPr>
                      <p:cNvPr id="55808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090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8091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graphicFrame>
        <p:nvGraphicFramePr>
          <p:cNvPr id="558092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9" name="Equation" r:id="rId5" imgW="1574800" imgH="469900" progId="Equation.3">
                  <p:embed/>
                </p:oleObj>
              </mc:Choice>
              <mc:Fallback>
                <p:oleObj name="Equation" r:id="rId5" imgW="1574800" imgH="469900" progId="Equation.3">
                  <p:embed/>
                  <p:pic>
                    <p:nvPicPr>
                      <p:cNvPr id="55809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093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58094" name="Object 14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0" name="Equation" r:id="rId7" imgW="381000" imgH="457200" progId="Equation.3">
                  <p:embed/>
                </p:oleObj>
              </mc:Choice>
              <mc:Fallback>
                <p:oleObj name="Equation" r:id="rId7" imgW="381000" imgH="457200" progId="Equation.3">
                  <p:embed/>
                  <p:pic>
                    <p:nvPicPr>
                      <p:cNvPr id="55809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8095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1" name="Equation" r:id="rId9" imgW="431800" imgH="457200" progId="Equation.3">
                  <p:embed/>
                </p:oleObj>
              </mc:Choice>
              <mc:Fallback>
                <p:oleObj name="Equation" r:id="rId9" imgW="431800" imgH="457200" progId="Equation.3">
                  <p:embed/>
                  <p:pic>
                    <p:nvPicPr>
                      <p:cNvPr id="55809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096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/>
            <a:ahLst/>
            <a:cxnLst>
              <a:cxn ang="0">
                <a:pos x="248" y="744"/>
              </a:cxn>
              <a:cxn ang="0">
                <a:pos x="8" y="216"/>
              </a:cxn>
              <a:cxn ang="0">
                <a:pos x="296" y="24"/>
              </a:cxn>
              <a:cxn ang="0">
                <a:pos x="680" y="120"/>
              </a:cxn>
              <a:cxn ang="0">
                <a:pos x="488" y="744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58097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2" name="Equation" r:id="rId11" imgW="1638000" imgH="1168200" progId="Equation.3">
                  <p:embed/>
                </p:oleObj>
              </mc:Choice>
              <mc:Fallback>
                <p:oleObj name="Equation" r:id="rId11" imgW="1638000" imgH="1168200" progId="Equation.3">
                  <p:embed/>
                  <p:pic>
                    <p:nvPicPr>
                      <p:cNvPr id="55809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098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graphicFrame>
        <p:nvGraphicFramePr>
          <p:cNvPr id="558099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3" name="Equation" r:id="rId13" imgW="1701800" imgH="469900" progId="Equation.3">
                  <p:embed/>
                </p:oleObj>
              </mc:Choice>
              <mc:Fallback>
                <p:oleObj name="Equation" r:id="rId13" imgW="1701800" imgH="469900" progId="Equation.3">
                  <p:embed/>
                  <p:pic>
                    <p:nvPicPr>
                      <p:cNvPr id="55809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8100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4" name="Equation" r:id="rId15" imgW="444500" imgH="469900" progId="Equation.3">
                  <p:embed/>
                </p:oleObj>
              </mc:Choice>
              <mc:Fallback>
                <p:oleObj name="Equation" r:id="rId15" imgW="444500" imgH="469900" progId="Equation.3">
                  <p:embed/>
                  <p:pic>
                    <p:nvPicPr>
                      <p:cNvPr id="55810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101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8102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8103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/>
            <a:ahLst/>
            <a:cxnLst>
              <a:cxn ang="0">
                <a:pos x="248" y="744"/>
              </a:cxn>
              <a:cxn ang="0">
                <a:pos x="8" y="216"/>
              </a:cxn>
              <a:cxn ang="0">
                <a:pos x="296" y="24"/>
              </a:cxn>
              <a:cxn ang="0">
                <a:pos x="680" y="120"/>
              </a:cxn>
              <a:cxn ang="0">
                <a:pos x="488" y="744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58104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5" name="Equation" r:id="rId17" imgW="1638000" imgH="1168200" progId="Equation.3">
                  <p:embed/>
                </p:oleObj>
              </mc:Choice>
              <mc:Fallback>
                <p:oleObj name="Equation" r:id="rId17" imgW="1638000" imgH="1168200" progId="Equation.3">
                  <p:embed/>
                  <p:pic>
                    <p:nvPicPr>
                      <p:cNvPr id="55810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105" name="Oval 25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8106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8107" name="Line 27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58108" name="Object 28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6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55810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117" name="Line 37"/>
          <p:cNvSpPr>
            <a:spLocks noChangeShapeType="1"/>
          </p:cNvSpPr>
          <p:nvPr/>
        </p:nvSpPr>
        <p:spPr bwMode="auto">
          <a:xfrm>
            <a:off x="746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58118" name="Object 38"/>
          <p:cNvGraphicFramePr>
            <a:graphicFrameLocks noChangeAspect="1"/>
          </p:cNvGraphicFramePr>
          <p:nvPr/>
        </p:nvGraphicFramePr>
        <p:xfrm>
          <a:off x="7848600" y="1371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7"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58118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71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119" name="Line 39"/>
          <p:cNvSpPr>
            <a:spLocks noChangeShapeType="1"/>
          </p:cNvSpPr>
          <p:nvPr/>
        </p:nvSpPr>
        <p:spPr bwMode="auto">
          <a:xfrm>
            <a:off x="7467600" y="12192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8120" name="Line 40"/>
          <p:cNvSpPr>
            <a:spLocks noChangeShapeType="1"/>
          </p:cNvSpPr>
          <p:nvPr/>
        </p:nvSpPr>
        <p:spPr bwMode="auto">
          <a:xfrm flipH="1">
            <a:off x="7467600" y="12192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8121" name="Rectangle 41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8122" name="Line 42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8123" name="Line 43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8124" name="Line 44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58125" name="Object 45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8" name="Equation" r:id="rId23" imgW="254000" imgH="254000" progId="Equation.3">
                  <p:embed/>
                </p:oleObj>
              </mc:Choice>
              <mc:Fallback>
                <p:oleObj name="Equation" r:id="rId23" imgW="254000" imgH="254000" progId="Equation.3">
                  <p:embed/>
                  <p:pic>
                    <p:nvPicPr>
                      <p:cNvPr id="558125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8126" name="Object 46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9"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558126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8127" name="Object 47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0" name="Equation" r:id="rId25" imgW="254000" imgH="355600" progId="Equation.3">
                  <p:embed/>
                </p:oleObj>
              </mc:Choice>
              <mc:Fallback>
                <p:oleObj name="Equation" r:id="rId25" imgW="254000" imgH="355600" progId="Equation.3">
                  <p:embed/>
                  <p:pic>
                    <p:nvPicPr>
                      <p:cNvPr id="558127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8128" name="Object 48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1" name="Equation" r:id="rId26" imgW="254000" imgH="355600" progId="Equation.3">
                  <p:embed/>
                </p:oleObj>
              </mc:Choice>
              <mc:Fallback>
                <p:oleObj name="Equation" r:id="rId26" imgW="254000" imgH="355600" progId="Equation.3">
                  <p:embed/>
                  <p:pic>
                    <p:nvPicPr>
                      <p:cNvPr id="558128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129" name="Line 49"/>
          <p:cNvSpPr>
            <a:spLocks noChangeShapeType="1"/>
          </p:cNvSpPr>
          <p:nvPr/>
        </p:nvSpPr>
        <p:spPr bwMode="auto">
          <a:xfrm flipH="1">
            <a:off x="8382000" y="213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7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D8A8-66B6-40E1-9473-43C0969FBE8F}" type="slidenum">
              <a:rPr lang="en-US"/>
              <a:pPr/>
              <a:t>58</a:t>
            </a:fld>
            <a:endParaRPr lang="en-US"/>
          </a:p>
        </p:txBody>
      </p:sp>
      <p:sp>
        <p:nvSpPr>
          <p:cNvPr id="559106" name="Oval 2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9108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</a:p>
        </p:txBody>
      </p:sp>
      <p:sp>
        <p:nvSpPr>
          <p:cNvPr id="559109" name="Line 5"/>
          <p:cNvSpPr>
            <a:spLocks noChangeShapeType="1"/>
          </p:cNvSpPr>
          <p:nvPr/>
        </p:nvSpPr>
        <p:spPr bwMode="auto">
          <a:xfrm flipV="1">
            <a:off x="31242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9110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Time 5</a:t>
            </a:r>
          </a:p>
        </p:txBody>
      </p:sp>
      <p:sp>
        <p:nvSpPr>
          <p:cNvPr id="559111" name="Rectangle 7"/>
          <p:cNvSpPr>
            <a:spLocks noChangeArrowheads="1"/>
          </p:cNvSpPr>
          <p:nvPr/>
        </p:nvSpPr>
        <p:spPr bwMode="auto">
          <a:xfrm>
            <a:off x="7467600" y="1828800"/>
            <a:ext cx="914400" cy="1179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9112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</p:txBody>
      </p:sp>
      <p:graphicFrame>
        <p:nvGraphicFramePr>
          <p:cNvPr id="559113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1" name="Equation" r:id="rId3" imgW="228600" imgH="419100" progId="Equation.3">
                  <p:embed/>
                </p:oleObj>
              </mc:Choice>
              <mc:Fallback>
                <p:oleObj name="Equation" r:id="rId3" imgW="228600" imgH="419100" progId="Equation.3">
                  <p:embed/>
                  <p:pic>
                    <p:nvPicPr>
                      <p:cNvPr id="55911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9114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9115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graphicFrame>
        <p:nvGraphicFramePr>
          <p:cNvPr id="559116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2" name="Equation" r:id="rId5" imgW="1574800" imgH="469900" progId="Equation.3">
                  <p:embed/>
                </p:oleObj>
              </mc:Choice>
              <mc:Fallback>
                <p:oleObj name="Equation" r:id="rId5" imgW="1574800" imgH="469900" progId="Equation.3">
                  <p:embed/>
                  <p:pic>
                    <p:nvPicPr>
                      <p:cNvPr id="5591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9117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59118" name="Object 14"/>
          <p:cNvGraphicFramePr>
            <a:graphicFrameLocks noChangeAspect="1"/>
          </p:cNvGraphicFramePr>
          <p:nvPr/>
        </p:nvGraphicFramePr>
        <p:xfrm>
          <a:off x="4672013" y="60452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3" name="Equation" r:id="rId7" imgW="406080" imgH="571320" progId="Equation.3">
                  <p:embed/>
                </p:oleObj>
              </mc:Choice>
              <mc:Fallback>
                <p:oleObj name="Equation" r:id="rId7" imgW="406080" imgH="571320" progId="Equation.3">
                  <p:embed/>
                  <p:pic>
                    <p:nvPicPr>
                      <p:cNvPr id="55911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2013" y="6045200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9119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4" name="Equation" r:id="rId9" imgW="431800" imgH="457200" progId="Equation.3">
                  <p:embed/>
                </p:oleObj>
              </mc:Choice>
              <mc:Fallback>
                <p:oleObj name="Equation" r:id="rId9" imgW="431800" imgH="457200" progId="Equation.3">
                  <p:embed/>
                  <p:pic>
                    <p:nvPicPr>
                      <p:cNvPr id="55911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9120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/>
            <a:ahLst/>
            <a:cxnLst>
              <a:cxn ang="0">
                <a:pos x="248" y="744"/>
              </a:cxn>
              <a:cxn ang="0">
                <a:pos x="8" y="216"/>
              </a:cxn>
              <a:cxn ang="0">
                <a:pos x="296" y="24"/>
              </a:cxn>
              <a:cxn ang="0">
                <a:pos x="680" y="120"/>
              </a:cxn>
              <a:cxn ang="0">
                <a:pos x="488" y="744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59121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5" name="Equation" r:id="rId11" imgW="1638000" imgH="1168200" progId="Equation.3">
                  <p:embed/>
                </p:oleObj>
              </mc:Choice>
              <mc:Fallback>
                <p:oleObj name="Equation" r:id="rId11" imgW="1638000" imgH="1168200" progId="Equation.3">
                  <p:embed/>
                  <p:pic>
                    <p:nvPicPr>
                      <p:cNvPr id="55912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9122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graphicFrame>
        <p:nvGraphicFramePr>
          <p:cNvPr id="559123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6" name="Equation" r:id="rId13" imgW="1701800" imgH="469900" progId="Equation.3">
                  <p:embed/>
                </p:oleObj>
              </mc:Choice>
              <mc:Fallback>
                <p:oleObj name="Equation" r:id="rId13" imgW="1701800" imgH="469900" progId="Equation.3">
                  <p:embed/>
                  <p:pic>
                    <p:nvPicPr>
                      <p:cNvPr id="55912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9124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7" name="Equation" r:id="rId15" imgW="444500" imgH="469900" progId="Equation.3">
                  <p:embed/>
                </p:oleObj>
              </mc:Choice>
              <mc:Fallback>
                <p:oleObj name="Equation" r:id="rId15" imgW="444500" imgH="469900" progId="Equation.3">
                  <p:embed/>
                  <p:pic>
                    <p:nvPicPr>
                      <p:cNvPr id="55912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9125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9126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9127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/>
            <a:ahLst/>
            <a:cxnLst>
              <a:cxn ang="0">
                <a:pos x="248" y="744"/>
              </a:cxn>
              <a:cxn ang="0">
                <a:pos x="8" y="216"/>
              </a:cxn>
              <a:cxn ang="0">
                <a:pos x="296" y="24"/>
              </a:cxn>
              <a:cxn ang="0">
                <a:pos x="680" y="120"/>
              </a:cxn>
              <a:cxn ang="0">
                <a:pos x="488" y="744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59128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8" name="Equation" r:id="rId17" imgW="1638000" imgH="1168200" progId="Equation.3">
                  <p:embed/>
                </p:oleObj>
              </mc:Choice>
              <mc:Fallback>
                <p:oleObj name="Equation" r:id="rId17" imgW="1638000" imgH="1168200" progId="Equation.3">
                  <p:embed/>
                  <p:pic>
                    <p:nvPicPr>
                      <p:cNvPr id="55912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9129" name="Oval 25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9130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9139" name="Line 35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59140" name="Object 36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9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55914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9143" name="Rectangle 39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9144" name="Line 40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9145" name="Line 41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9146" name="Line 42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59147" name="Object 43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0" name="Equation" r:id="rId21" imgW="254000" imgH="254000" progId="Equation.3">
                  <p:embed/>
                </p:oleObj>
              </mc:Choice>
              <mc:Fallback>
                <p:oleObj name="Equation" r:id="rId21" imgW="254000" imgH="254000" progId="Equation.3">
                  <p:embed/>
                  <p:pic>
                    <p:nvPicPr>
                      <p:cNvPr id="559147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9148" name="Object 44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1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559148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9149" name="Object 45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2"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559149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9150" name="Object 46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3" name="Equation" r:id="rId25" imgW="254000" imgH="355600" progId="Equation.3">
                  <p:embed/>
                </p:oleObj>
              </mc:Choice>
              <mc:Fallback>
                <p:oleObj name="Equation" r:id="rId25" imgW="254000" imgH="355600" progId="Equation.3">
                  <p:embed/>
                  <p:pic>
                    <p:nvPicPr>
                      <p:cNvPr id="55915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9151" name="Text Box 47"/>
          <p:cNvSpPr txBox="1">
            <a:spLocks noChangeArrowheads="1"/>
          </p:cNvSpPr>
          <p:nvPr/>
        </p:nvSpPr>
        <p:spPr bwMode="auto">
          <a:xfrm>
            <a:off x="2743200" y="685800"/>
            <a:ext cx="6248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/>
              <a:t>There is no possible transition.</a:t>
            </a:r>
          </a:p>
        </p:txBody>
      </p:sp>
      <p:sp>
        <p:nvSpPr>
          <p:cNvPr id="559152" name="Text Box 48"/>
          <p:cNvSpPr txBox="1">
            <a:spLocks noChangeArrowheads="1"/>
          </p:cNvSpPr>
          <p:nvPr/>
        </p:nvSpPr>
        <p:spPr bwMode="auto">
          <a:xfrm>
            <a:off x="3962400" y="1676400"/>
            <a:ext cx="3200400" cy="1066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Input is not consumed</a:t>
            </a:r>
          </a:p>
        </p:txBody>
      </p:sp>
      <p:sp>
        <p:nvSpPr>
          <p:cNvPr id="559153" name="Line 49"/>
          <p:cNvSpPr>
            <a:spLocks noChangeShapeType="1"/>
          </p:cNvSpPr>
          <p:nvPr/>
        </p:nvSpPr>
        <p:spPr bwMode="auto">
          <a:xfrm flipH="1">
            <a:off x="8382000" y="213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7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3702-9A2E-4CAE-8CB3-CBADC65E778F}" type="slidenum">
              <a:rPr lang="en-US"/>
              <a:pPr/>
              <a:t>59</a:t>
            </a:fld>
            <a:endParaRPr lang="en-US"/>
          </a:p>
        </p:txBody>
      </p:sp>
      <p:sp>
        <p:nvSpPr>
          <p:cNvPr id="562178" name="Oval 2"/>
          <p:cNvSpPr>
            <a:spLocks noChangeArrowheads="1"/>
          </p:cNvSpPr>
          <p:nvPr/>
        </p:nvSpPr>
        <p:spPr bwMode="auto">
          <a:xfrm>
            <a:off x="10668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179" name="Text Box 3"/>
          <p:cNvSpPr txBox="1">
            <a:spLocks noChangeArrowheads="1"/>
          </p:cNvSpPr>
          <p:nvPr/>
        </p:nvSpPr>
        <p:spPr bwMode="auto">
          <a:xfrm>
            <a:off x="0" y="0"/>
            <a:ext cx="71659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Another computation on same string:</a:t>
            </a:r>
          </a:p>
        </p:txBody>
      </p:sp>
      <p:sp>
        <p:nvSpPr>
          <p:cNvPr id="562180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</a:p>
        </p:txBody>
      </p:sp>
      <p:sp>
        <p:nvSpPr>
          <p:cNvPr id="562181" name="Line 5"/>
          <p:cNvSpPr>
            <a:spLocks noChangeShapeType="1"/>
          </p:cNvSpPr>
          <p:nvPr/>
        </p:nvSpPr>
        <p:spPr bwMode="auto">
          <a:xfrm flipV="1">
            <a:off x="549275" y="232251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182" name="Text Box 6"/>
          <p:cNvSpPr txBox="1">
            <a:spLocks noChangeArrowheads="1"/>
          </p:cNvSpPr>
          <p:nvPr/>
        </p:nvSpPr>
        <p:spPr bwMode="auto">
          <a:xfrm>
            <a:off x="4038600" y="91440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Time 0</a:t>
            </a:r>
          </a:p>
        </p:txBody>
      </p:sp>
      <p:sp>
        <p:nvSpPr>
          <p:cNvPr id="562183" name="Rectangle 7"/>
          <p:cNvSpPr>
            <a:spLocks noChangeArrowheads="1"/>
          </p:cNvSpPr>
          <p:nvPr/>
        </p:nvSpPr>
        <p:spPr bwMode="auto">
          <a:xfrm>
            <a:off x="7467600" y="23622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184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</p:txBody>
      </p:sp>
      <p:graphicFrame>
        <p:nvGraphicFramePr>
          <p:cNvPr id="562185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4" name="Equation" r:id="rId3" imgW="228600" imgH="419100" progId="Equation.3">
                  <p:embed/>
                </p:oleObj>
              </mc:Choice>
              <mc:Fallback>
                <p:oleObj name="Equation" r:id="rId3" imgW="228600" imgH="419100" progId="Equation.3">
                  <p:embed/>
                  <p:pic>
                    <p:nvPicPr>
                      <p:cNvPr id="56218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2186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187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graphicFrame>
        <p:nvGraphicFramePr>
          <p:cNvPr id="562188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5" name="Equation" r:id="rId5" imgW="1574800" imgH="469900" progId="Equation.3">
                  <p:embed/>
                </p:oleObj>
              </mc:Choice>
              <mc:Fallback>
                <p:oleObj name="Equation" r:id="rId5" imgW="1574800" imgH="469900" progId="Equation.3">
                  <p:embed/>
                  <p:pic>
                    <p:nvPicPr>
                      <p:cNvPr id="56218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2189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62190" name="Object 14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6" name="Equation" r:id="rId7" imgW="381000" imgH="457200" progId="Equation.3">
                  <p:embed/>
                </p:oleObj>
              </mc:Choice>
              <mc:Fallback>
                <p:oleObj name="Equation" r:id="rId7" imgW="381000" imgH="457200" progId="Equation.3">
                  <p:embed/>
                  <p:pic>
                    <p:nvPicPr>
                      <p:cNvPr id="56219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2191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7" name="Equation" r:id="rId9" imgW="431800" imgH="457200" progId="Equation.3">
                  <p:embed/>
                </p:oleObj>
              </mc:Choice>
              <mc:Fallback>
                <p:oleObj name="Equation" r:id="rId9" imgW="431800" imgH="457200" progId="Equation.3">
                  <p:embed/>
                  <p:pic>
                    <p:nvPicPr>
                      <p:cNvPr id="56219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2192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/>
            <a:ahLst/>
            <a:cxnLst>
              <a:cxn ang="0">
                <a:pos x="248" y="744"/>
              </a:cxn>
              <a:cxn ang="0">
                <a:pos x="8" y="216"/>
              </a:cxn>
              <a:cxn ang="0">
                <a:pos x="296" y="24"/>
              </a:cxn>
              <a:cxn ang="0">
                <a:pos x="680" y="120"/>
              </a:cxn>
              <a:cxn ang="0">
                <a:pos x="488" y="744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62193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8" name="Equation" r:id="rId11" imgW="1638000" imgH="1168200" progId="Equation.3">
                  <p:embed/>
                </p:oleObj>
              </mc:Choice>
              <mc:Fallback>
                <p:oleObj name="Equation" r:id="rId11" imgW="1638000" imgH="1168200" progId="Equation.3">
                  <p:embed/>
                  <p:pic>
                    <p:nvPicPr>
                      <p:cNvPr id="56219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2194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graphicFrame>
        <p:nvGraphicFramePr>
          <p:cNvPr id="562195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9" name="Equation" r:id="rId13" imgW="1701800" imgH="469900" progId="Equation.3">
                  <p:embed/>
                </p:oleObj>
              </mc:Choice>
              <mc:Fallback>
                <p:oleObj name="Equation" r:id="rId13" imgW="1701800" imgH="469900" progId="Equation.3">
                  <p:embed/>
                  <p:pic>
                    <p:nvPicPr>
                      <p:cNvPr id="56219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2196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0" name="Equation" r:id="rId15" imgW="444500" imgH="469900" progId="Equation.3">
                  <p:embed/>
                </p:oleObj>
              </mc:Choice>
              <mc:Fallback>
                <p:oleObj name="Equation" r:id="rId15" imgW="444500" imgH="469900" progId="Equation.3">
                  <p:embed/>
                  <p:pic>
                    <p:nvPicPr>
                      <p:cNvPr id="56219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2197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2198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199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/>
            <a:ahLst/>
            <a:cxnLst>
              <a:cxn ang="0">
                <a:pos x="248" y="744"/>
              </a:cxn>
              <a:cxn ang="0">
                <a:pos x="8" y="216"/>
              </a:cxn>
              <a:cxn ang="0">
                <a:pos x="296" y="24"/>
              </a:cxn>
              <a:cxn ang="0">
                <a:pos x="680" y="120"/>
              </a:cxn>
              <a:cxn ang="0">
                <a:pos x="488" y="744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62200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1" name="Equation" r:id="rId17" imgW="1638000" imgH="1168200" progId="Equation.3">
                  <p:embed/>
                </p:oleObj>
              </mc:Choice>
              <mc:Fallback>
                <p:oleObj name="Equation" r:id="rId17" imgW="1638000" imgH="1168200" progId="Equation.3">
                  <p:embed/>
                  <p:pic>
                    <p:nvPicPr>
                      <p:cNvPr id="56220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2201" name="Oval 25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202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203" name="Rectangle 27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204" name="Line 28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2205" name="Line 29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2206" name="Line 30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62207" name="Object 31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2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56220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2208" name="Object 32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3"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62208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2209" name="Object 33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4"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562209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2210" name="Object 34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5"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56221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2211" name="Line 35"/>
          <p:cNvSpPr>
            <a:spLocks noChangeShapeType="1"/>
          </p:cNvSpPr>
          <p:nvPr/>
        </p:nvSpPr>
        <p:spPr bwMode="auto">
          <a:xfrm flipH="1">
            <a:off x="8382000" y="2667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3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PUSHDOWN STACK or PUSHDOWN STORE PUSHDOWN STACK 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is a place where the input letters can be placed until  these letters are </a:t>
            </a:r>
            <a:r>
              <a:rPr lang="en-US" dirty="0" err="1" smtClean="0">
                <a:solidFill>
                  <a:schemeClr val="tx1"/>
                </a:solidFill>
              </a:rPr>
              <a:t>refered</a:t>
            </a:r>
            <a:r>
              <a:rPr lang="en-US" dirty="0" smtClean="0">
                <a:solidFill>
                  <a:schemeClr val="tx1"/>
                </a:solidFill>
              </a:rPr>
              <a:t> again. It can store as many letters as one can in a long column. Initially the STACK is supposed to be empty i.e. each of its storage location contains a blank.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1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EFBEE-1E2D-427F-8577-785489D54FCA}" type="slidenum">
              <a:rPr lang="en-US"/>
              <a:pPr/>
              <a:t>60</a:t>
            </a:fld>
            <a:endParaRPr lang="en-US"/>
          </a:p>
        </p:txBody>
      </p:sp>
      <p:sp>
        <p:nvSpPr>
          <p:cNvPr id="563202" name="Oval 2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3203" name="Oval 3"/>
          <p:cNvSpPr>
            <a:spLocks noChangeArrowheads="1"/>
          </p:cNvSpPr>
          <p:nvPr/>
        </p:nvSpPr>
        <p:spPr bwMode="auto">
          <a:xfrm>
            <a:off x="304800" y="35052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3204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</a:p>
        </p:txBody>
      </p:sp>
      <p:sp>
        <p:nvSpPr>
          <p:cNvPr id="563205" name="Line 5"/>
          <p:cNvSpPr>
            <a:spLocks noChangeShapeType="1"/>
          </p:cNvSpPr>
          <p:nvPr/>
        </p:nvSpPr>
        <p:spPr bwMode="auto">
          <a:xfrm flipV="1">
            <a:off x="9906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3206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17638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Time 1</a:t>
            </a:r>
          </a:p>
        </p:txBody>
      </p:sp>
      <p:sp>
        <p:nvSpPr>
          <p:cNvPr id="563207" name="Rectangle 7"/>
          <p:cNvSpPr>
            <a:spLocks noChangeArrowheads="1"/>
          </p:cNvSpPr>
          <p:nvPr/>
        </p:nvSpPr>
        <p:spPr bwMode="auto">
          <a:xfrm>
            <a:off x="7467600" y="1828800"/>
            <a:ext cx="914400" cy="1179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3208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</p:txBody>
      </p:sp>
      <p:graphicFrame>
        <p:nvGraphicFramePr>
          <p:cNvPr id="563209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9" name="Equation" r:id="rId3" imgW="228600" imgH="419100" progId="Equation.3">
                  <p:embed/>
                </p:oleObj>
              </mc:Choice>
              <mc:Fallback>
                <p:oleObj name="Equation" r:id="rId3" imgW="228600" imgH="419100" progId="Equation.3">
                  <p:embed/>
                  <p:pic>
                    <p:nvPicPr>
                      <p:cNvPr id="5632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10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3211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graphicFrame>
        <p:nvGraphicFramePr>
          <p:cNvPr id="563212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0" name="Equation" r:id="rId5" imgW="1574800" imgH="469900" progId="Equation.3">
                  <p:embed/>
                </p:oleObj>
              </mc:Choice>
              <mc:Fallback>
                <p:oleObj name="Equation" r:id="rId5" imgW="1574800" imgH="469900" progId="Equation.3">
                  <p:embed/>
                  <p:pic>
                    <p:nvPicPr>
                      <p:cNvPr id="5632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13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63214" name="Object 14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1" name="Equation" r:id="rId7" imgW="381000" imgH="457200" progId="Equation.3">
                  <p:embed/>
                </p:oleObj>
              </mc:Choice>
              <mc:Fallback>
                <p:oleObj name="Equation" r:id="rId7" imgW="381000" imgH="457200" progId="Equation.3">
                  <p:embed/>
                  <p:pic>
                    <p:nvPicPr>
                      <p:cNvPr id="56321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15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2" name="Equation" r:id="rId9" imgW="431800" imgH="457200" progId="Equation.3">
                  <p:embed/>
                </p:oleObj>
              </mc:Choice>
              <mc:Fallback>
                <p:oleObj name="Equation" r:id="rId9" imgW="431800" imgH="457200" progId="Equation.3">
                  <p:embed/>
                  <p:pic>
                    <p:nvPicPr>
                      <p:cNvPr id="56321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16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/>
            <a:ahLst/>
            <a:cxnLst>
              <a:cxn ang="0">
                <a:pos x="248" y="744"/>
              </a:cxn>
              <a:cxn ang="0">
                <a:pos x="8" y="216"/>
              </a:cxn>
              <a:cxn ang="0">
                <a:pos x="296" y="24"/>
              </a:cxn>
              <a:cxn ang="0">
                <a:pos x="680" y="120"/>
              </a:cxn>
              <a:cxn ang="0">
                <a:pos x="488" y="744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63217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3" name="Equation" r:id="rId11" imgW="1638000" imgH="1168200" progId="Equation.3">
                  <p:embed/>
                </p:oleObj>
              </mc:Choice>
              <mc:Fallback>
                <p:oleObj name="Equation" r:id="rId11" imgW="1638000" imgH="1168200" progId="Equation.3">
                  <p:embed/>
                  <p:pic>
                    <p:nvPicPr>
                      <p:cNvPr id="56321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18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graphicFrame>
        <p:nvGraphicFramePr>
          <p:cNvPr id="563219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4" name="Equation" r:id="rId13" imgW="1701800" imgH="469900" progId="Equation.3">
                  <p:embed/>
                </p:oleObj>
              </mc:Choice>
              <mc:Fallback>
                <p:oleObj name="Equation" r:id="rId13" imgW="1701800" imgH="469900" progId="Equation.3">
                  <p:embed/>
                  <p:pic>
                    <p:nvPicPr>
                      <p:cNvPr id="56321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20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5" name="Equation" r:id="rId15" imgW="444500" imgH="469900" progId="Equation.3">
                  <p:embed/>
                </p:oleObj>
              </mc:Choice>
              <mc:Fallback>
                <p:oleObj name="Equation" r:id="rId15" imgW="444500" imgH="469900" progId="Equation.3">
                  <p:embed/>
                  <p:pic>
                    <p:nvPicPr>
                      <p:cNvPr id="56322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21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3222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3223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/>
            <a:ahLst/>
            <a:cxnLst>
              <a:cxn ang="0">
                <a:pos x="248" y="744"/>
              </a:cxn>
              <a:cxn ang="0">
                <a:pos x="8" y="216"/>
              </a:cxn>
              <a:cxn ang="0">
                <a:pos x="296" y="24"/>
              </a:cxn>
              <a:cxn ang="0">
                <a:pos x="680" y="120"/>
              </a:cxn>
              <a:cxn ang="0">
                <a:pos x="488" y="744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63224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6" name="Equation" r:id="rId17" imgW="1638000" imgH="1168200" progId="Equation.3">
                  <p:embed/>
                </p:oleObj>
              </mc:Choice>
              <mc:Fallback>
                <p:oleObj name="Equation" r:id="rId17" imgW="1638000" imgH="1168200" progId="Equation.3">
                  <p:embed/>
                  <p:pic>
                    <p:nvPicPr>
                      <p:cNvPr id="56322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25" name="Oval 25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3226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3227" name="Line 27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63228" name="Object 28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7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56322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29" name="Rectangle 29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3230" name="Line 30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3231" name="Line 31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3232" name="Line 32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63233" name="Object 33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8" name="Equation" r:id="rId21" imgW="254000" imgH="254000" progId="Equation.3">
                  <p:embed/>
                </p:oleObj>
              </mc:Choice>
              <mc:Fallback>
                <p:oleObj name="Equation" r:id="rId21" imgW="254000" imgH="254000" progId="Equation.3">
                  <p:embed/>
                  <p:pic>
                    <p:nvPicPr>
                      <p:cNvPr id="56323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34" name="Object 34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9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56323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35" name="Object 35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0"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563235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36" name="Object 36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1" name="Equation" r:id="rId25" imgW="254000" imgH="355600" progId="Equation.3">
                  <p:embed/>
                </p:oleObj>
              </mc:Choice>
              <mc:Fallback>
                <p:oleObj name="Equation" r:id="rId25" imgW="254000" imgH="355600" progId="Equation.3">
                  <p:embed/>
                  <p:pic>
                    <p:nvPicPr>
                      <p:cNvPr id="563236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37" name="Line 37"/>
          <p:cNvSpPr>
            <a:spLocks noChangeShapeType="1"/>
          </p:cNvSpPr>
          <p:nvPr/>
        </p:nvSpPr>
        <p:spPr bwMode="auto">
          <a:xfrm flipH="1">
            <a:off x="8382000" y="213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5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E35E-1C90-4E40-929D-BDACCB8DCF7F}" type="slidenum">
              <a:rPr lang="en-US"/>
              <a:pPr/>
              <a:t>61</a:t>
            </a:fld>
            <a:endParaRPr lang="en-US"/>
          </a:p>
        </p:txBody>
      </p:sp>
      <p:sp>
        <p:nvSpPr>
          <p:cNvPr id="564226" name="Oval 2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4227" name="Oval 3"/>
          <p:cNvSpPr>
            <a:spLocks noChangeArrowheads="1"/>
          </p:cNvSpPr>
          <p:nvPr/>
        </p:nvSpPr>
        <p:spPr bwMode="auto">
          <a:xfrm>
            <a:off x="304800" y="41148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4228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</a:p>
        </p:txBody>
      </p:sp>
      <p:sp>
        <p:nvSpPr>
          <p:cNvPr id="564229" name="Line 5"/>
          <p:cNvSpPr>
            <a:spLocks noChangeShapeType="1"/>
          </p:cNvSpPr>
          <p:nvPr/>
        </p:nvSpPr>
        <p:spPr bwMode="auto">
          <a:xfrm flipV="1">
            <a:off x="16764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4230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Time 2</a:t>
            </a:r>
          </a:p>
        </p:txBody>
      </p:sp>
      <p:sp>
        <p:nvSpPr>
          <p:cNvPr id="564231" name="Rectangle 7"/>
          <p:cNvSpPr>
            <a:spLocks noChangeArrowheads="1"/>
          </p:cNvSpPr>
          <p:nvPr/>
        </p:nvSpPr>
        <p:spPr bwMode="auto">
          <a:xfrm>
            <a:off x="7467600" y="1219200"/>
            <a:ext cx="914400" cy="178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4232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</p:txBody>
      </p:sp>
      <p:graphicFrame>
        <p:nvGraphicFramePr>
          <p:cNvPr id="564233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4" name="Equation" r:id="rId3" imgW="228600" imgH="419100" progId="Equation.3">
                  <p:embed/>
                </p:oleObj>
              </mc:Choice>
              <mc:Fallback>
                <p:oleObj name="Equation" r:id="rId3" imgW="228600" imgH="419100" progId="Equation.3">
                  <p:embed/>
                  <p:pic>
                    <p:nvPicPr>
                      <p:cNvPr id="56423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234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4235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graphicFrame>
        <p:nvGraphicFramePr>
          <p:cNvPr id="564236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5" name="Equation" r:id="rId5" imgW="1574800" imgH="469900" progId="Equation.3">
                  <p:embed/>
                </p:oleObj>
              </mc:Choice>
              <mc:Fallback>
                <p:oleObj name="Equation" r:id="rId5" imgW="1574800" imgH="469900" progId="Equation.3">
                  <p:embed/>
                  <p:pic>
                    <p:nvPicPr>
                      <p:cNvPr id="5642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237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64238" name="Object 14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6" name="Equation" r:id="rId7" imgW="381000" imgH="457200" progId="Equation.3">
                  <p:embed/>
                </p:oleObj>
              </mc:Choice>
              <mc:Fallback>
                <p:oleObj name="Equation" r:id="rId7" imgW="381000" imgH="457200" progId="Equation.3">
                  <p:embed/>
                  <p:pic>
                    <p:nvPicPr>
                      <p:cNvPr id="56423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239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7" name="Equation" r:id="rId9" imgW="431800" imgH="457200" progId="Equation.3">
                  <p:embed/>
                </p:oleObj>
              </mc:Choice>
              <mc:Fallback>
                <p:oleObj name="Equation" r:id="rId9" imgW="431800" imgH="457200" progId="Equation.3">
                  <p:embed/>
                  <p:pic>
                    <p:nvPicPr>
                      <p:cNvPr id="56423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240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/>
            <a:ahLst/>
            <a:cxnLst>
              <a:cxn ang="0">
                <a:pos x="248" y="744"/>
              </a:cxn>
              <a:cxn ang="0">
                <a:pos x="8" y="216"/>
              </a:cxn>
              <a:cxn ang="0">
                <a:pos x="296" y="24"/>
              </a:cxn>
              <a:cxn ang="0">
                <a:pos x="680" y="120"/>
              </a:cxn>
              <a:cxn ang="0">
                <a:pos x="488" y="744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64241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8" name="Equation" r:id="rId11" imgW="1638000" imgH="1168200" progId="Equation.3">
                  <p:embed/>
                </p:oleObj>
              </mc:Choice>
              <mc:Fallback>
                <p:oleObj name="Equation" r:id="rId11" imgW="1638000" imgH="1168200" progId="Equation.3">
                  <p:embed/>
                  <p:pic>
                    <p:nvPicPr>
                      <p:cNvPr id="56424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242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graphicFrame>
        <p:nvGraphicFramePr>
          <p:cNvPr id="564243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9" name="Equation" r:id="rId13" imgW="1701800" imgH="469900" progId="Equation.3">
                  <p:embed/>
                </p:oleObj>
              </mc:Choice>
              <mc:Fallback>
                <p:oleObj name="Equation" r:id="rId13" imgW="1701800" imgH="469900" progId="Equation.3">
                  <p:embed/>
                  <p:pic>
                    <p:nvPicPr>
                      <p:cNvPr id="56424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244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0" name="Equation" r:id="rId15" imgW="444500" imgH="469900" progId="Equation.3">
                  <p:embed/>
                </p:oleObj>
              </mc:Choice>
              <mc:Fallback>
                <p:oleObj name="Equation" r:id="rId15" imgW="444500" imgH="469900" progId="Equation.3">
                  <p:embed/>
                  <p:pic>
                    <p:nvPicPr>
                      <p:cNvPr id="56424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245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4246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4247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/>
            <a:ahLst/>
            <a:cxnLst>
              <a:cxn ang="0">
                <a:pos x="248" y="744"/>
              </a:cxn>
              <a:cxn ang="0">
                <a:pos x="8" y="216"/>
              </a:cxn>
              <a:cxn ang="0">
                <a:pos x="296" y="24"/>
              </a:cxn>
              <a:cxn ang="0">
                <a:pos x="680" y="120"/>
              </a:cxn>
              <a:cxn ang="0">
                <a:pos x="488" y="744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64248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1" name="Equation" r:id="rId17" imgW="1638000" imgH="1168200" progId="Equation.3">
                  <p:embed/>
                </p:oleObj>
              </mc:Choice>
              <mc:Fallback>
                <p:oleObj name="Equation" r:id="rId17" imgW="1638000" imgH="1168200" progId="Equation.3">
                  <p:embed/>
                  <p:pic>
                    <p:nvPicPr>
                      <p:cNvPr id="56424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249" name="Oval 25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4250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4251" name="Line 27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64252" name="Object 28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2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56425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253" name="Line 29"/>
          <p:cNvSpPr>
            <a:spLocks noChangeShapeType="1"/>
          </p:cNvSpPr>
          <p:nvPr/>
        </p:nvSpPr>
        <p:spPr bwMode="auto">
          <a:xfrm>
            <a:off x="746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64254" name="Object 30"/>
          <p:cNvGraphicFramePr>
            <a:graphicFrameLocks noChangeAspect="1"/>
          </p:cNvGraphicFramePr>
          <p:nvPr/>
        </p:nvGraphicFramePr>
        <p:xfrm>
          <a:off x="7848600" y="1371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3"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6425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71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255" name="Rectangle 31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4256" name="Line 32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4257" name="Line 33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4258" name="Line 34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64259" name="Object 35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4" name="Equation" r:id="rId23" imgW="254000" imgH="254000" progId="Equation.3">
                  <p:embed/>
                </p:oleObj>
              </mc:Choice>
              <mc:Fallback>
                <p:oleObj name="Equation" r:id="rId23" imgW="254000" imgH="254000" progId="Equation.3">
                  <p:embed/>
                  <p:pic>
                    <p:nvPicPr>
                      <p:cNvPr id="564259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260" name="Object 36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5"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56426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261" name="Object 37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6" name="Equation" r:id="rId25" imgW="254000" imgH="355600" progId="Equation.3">
                  <p:embed/>
                </p:oleObj>
              </mc:Choice>
              <mc:Fallback>
                <p:oleObj name="Equation" r:id="rId25" imgW="254000" imgH="355600" progId="Equation.3">
                  <p:embed/>
                  <p:pic>
                    <p:nvPicPr>
                      <p:cNvPr id="564261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262" name="Object 38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7" name="Equation" r:id="rId26" imgW="254000" imgH="355600" progId="Equation.3">
                  <p:embed/>
                </p:oleObj>
              </mc:Choice>
              <mc:Fallback>
                <p:oleObj name="Equation" r:id="rId26" imgW="254000" imgH="355600" progId="Equation.3">
                  <p:embed/>
                  <p:pic>
                    <p:nvPicPr>
                      <p:cNvPr id="564262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263" name="Line 39"/>
          <p:cNvSpPr>
            <a:spLocks noChangeShapeType="1"/>
          </p:cNvSpPr>
          <p:nvPr/>
        </p:nvSpPr>
        <p:spPr bwMode="auto">
          <a:xfrm flipH="1">
            <a:off x="8382000" y="1524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9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509F-09EF-4EF0-AECE-BE160C528B78}" type="slidenum">
              <a:rPr lang="en-US"/>
              <a:pPr/>
              <a:t>62</a:t>
            </a:fld>
            <a:endParaRPr lang="en-US"/>
          </a:p>
        </p:txBody>
      </p:sp>
      <p:sp>
        <p:nvSpPr>
          <p:cNvPr id="566276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</a:p>
        </p:txBody>
      </p:sp>
      <p:sp>
        <p:nvSpPr>
          <p:cNvPr id="566277" name="Line 5"/>
          <p:cNvSpPr>
            <a:spLocks noChangeShapeType="1"/>
          </p:cNvSpPr>
          <p:nvPr/>
        </p:nvSpPr>
        <p:spPr bwMode="auto">
          <a:xfrm flipV="1">
            <a:off x="23622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6278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Time 3</a:t>
            </a:r>
          </a:p>
        </p:txBody>
      </p:sp>
      <p:sp>
        <p:nvSpPr>
          <p:cNvPr id="566279" name="Rectangle 7"/>
          <p:cNvSpPr>
            <a:spLocks noChangeArrowheads="1"/>
          </p:cNvSpPr>
          <p:nvPr/>
        </p:nvSpPr>
        <p:spPr bwMode="auto">
          <a:xfrm>
            <a:off x="7467600" y="609600"/>
            <a:ext cx="914400" cy="2398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6280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</p:txBody>
      </p:sp>
      <p:graphicFrame>
        <p:nvGraphicFramePr>
          <p:cNvPr id="566281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9" name="Equation" r:id="rId3" imgW="228600" imgH="419100" progId="Equation.3">
                  <p:embed/>
                </p:oleObj>
              </mc:Choice>
              <mc:Fallback>
                <p:oleObj name="Equation" r:id="rId3" imgW="228600" imgH="419100" progId="Equation.3">
                  <p:embed/>
                  <p:pic>
                    <p:nvPicPr>
                      <p:cNvPr id="56628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6299" name="Line 27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66300" name="Object 28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0" name="Equation" r:id="rId5" imgW="254000" imgH="254000" progId="Equation.3">
                  <p:embed/>
                </p:oleObj>
              </mc:Choice>
              <mc:Fallback>
                <p:oleObj name="Equation" r:id="rId5" imgW="254000" imgH="254000" progId="Equation.3">
                  <p:embed/>
                  <p:pic>
                    <p:nvPicPr>
                      <p:cNvPr id="56630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6301" name="Line 29"/>
          <p:cNvSpPr>
            <a:spLocks noChangeShapeType="1"/>
          </p:cNvSpPr>
          <p:nvPr/>
        </p:nvSpPr>
        <p:spPr bwMode="auto">
          <a:xfrm>
            <a:off x="746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66302" name="Object 30"/>
          <p:cNvGraphicFramePr>
            <a:graphicFrameLocks noChangeAspect="1"/>
          </p:cNvGraphicFramePr>
          <p:nvPr/>
        </p:nvGraphicFramePr>
        <p:xfrm>
          <a:off x="7848600" y="1371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1" name="Equation" r:id="rId7" imgW="254000" imgH="355600" progId="Equation.3">
                  <p:embed/>
                </p:oleObj>
              </mc:Choice>
              <mc:Fallback>
                <p:oleObj name="Equation" r:id="rId7" imgW="254000" imgH="355600" progId="Equation.3">
                  <p:embed/>
                  <p:pic>
                    <p:nvPicPr>
                      <p:cNvPr id="56630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71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6305" name="Rectangle 33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6306" name="Line 34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6307" name="Line 35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6308" name="Line 36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66309" name="Object 37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2" name="Equation" r:id="rId9" imgW="254000" imgH="254000" progId="Equation.3">
                  <p:embed/>
                </p:oleObj>
              </mc:Choice>
              <mc:Fallback>
                <p:oleObj name="Equation" r:id="rId9" imgW="254000" imgH="254000" progId="Equation.3">
                  <p:embed/>
                  <p:pic>
                    <p:nvPicPr>
                      <p:cNvPr id="566309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6310" name="Object 38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3" name="Equation" r:id="rId10" imgW="254000" imgH="355600" progId="Equation.3">
                  <p:embed/>
                </p:oleObj>
              </mc:Choice>
              <mc:Fallback>
                <p:oleObj name="Equation" r:id="rId10" imgW="254000" imgH="355600" progId="Equation.3">
                  <p:embed/>
                  <p:pic>
                    <p:nvPicPr>
                      <p:cNvPr id="56631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6311" name="Object 39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4" name="Equation" r:id="rId11" imgW="254000" imgH="355600" progId="Equation.3">
                  <p:embed/>
                </p:oleObj>
              </mc:Choice>
              <mc:Fallback>
                <p:oleObj name="Equation" r:id="rId11" imgW="254000" imgH="355600" progId="Equation.3">
                  <p:embed/>
                  <p:pic>
                    <p:nvPicPr>
                      <p:cNvPr id="566311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6312" name="Object 40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5" name="Equation" r:id="rId12" imgW="254000" imgH="355600" progId="Equation.3">
                  <p:embed/>
                </p:oleObj>
              </mc:Choice>
              <mc:Fallback>
                <p:oleObj name="Equation" r:id="rId12" imgW="254000" imgH="355600" progId="Equation.3">
                  <p:embed/>
                  <p:pic>
                    <p:nvPicPr>
                      <p:cNvPr id="566312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6313" name="Oval 41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6314" name="Oval 42"/>
          <p:cNvSpPr>
            <a:spLocks noChangeArrowheads="1"/>
          </p:cNvSpPr>
          <p:nvPr/>
        </p:nvSpPr>
        <p:spPr bwMode="auto">
          <a:xfrm>
            <a:off x="304800" y="41148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6315" name="Line 43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6316" name="Text Box 44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graphicFrame>
        <p:nvGraphicFramePr>
          <p:cNvPr id="566317" name="Object 45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6" name="Equation" r:id="rId13" imgW="1574800" imgH="469900" progId="Equation.3">
                  <p:embed/>
                </p:oleObj>
              </mc:Choice>
              <mc:Fallback>
                <p:oleObj name="Equation" r:id="rId13" imgW="1574800" imgH="469900" progId="Equation.3">
                  <p:embed/>
                  <p:pic>
                    <p:nvPicPr>
                      <p:cNvPr id="566317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6318" name="Oval 46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66319" name="Object 47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7" name="Equation" r:id="rId15" imgW="381000" imgH="457200" progId="Equation.3">
                  <p:embed/>
                </p:oleObj>
              </mc:Choice>
              <mc:Fallback>
                <p:oleObj name="Equation" r:id="rId15" imgW="381000" imgH="457200" progId="Equation.3">
                  <p:embed/>
                  <p:pic>
                    <p:nvPicPr>
                      <p:cNvPr id="566319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6320" name="Object 48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8" name="Equation" r:id="rId17" imgW="431800" imgH="457200" progId="Equation.3">
                  <p:embed/>
                </p:oleObj>
              </mc:Choice>
              <mc:Fallback>
                <p:oleObj name="Equation" r:id="rId17" imgW="431800" imgH="457200" progId="Equation.3">
                  <p:embed/>
                  <p:pic>
                    <p:nvPicPr>
                      <p:cNvPr id="56632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6321" name="Freeform 49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/>
            <a:ahLst/>
            <a:cxnLst>
              <a:cxn ang="0">
                <a:pos x="248" y="744"/>
              </a:cxn>
              <a:cxn ang="0">
                <a:pos x="8" y="216"/>
              </a:cxn>
              <a:cxn ang="0">
                <a:pos x="296" y="24"/>
              </a:cxn>
              <a:cxn ang="0">
                <a:pos x="680" y="120"/>
              </a:cxn>
              <a:cxn ang="0">
                <a:pos x="488" y="744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66322" name="Object 50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9" name="Equation" r:id="rId19" imgW="1638000" imgH="1168200" progId="Equation.3">
                  <p:embed/>
                </p:oleObj>
              </mc:Choice>
              <mc:Fallback>
                <p:oleObj name="Equation" r:id="rId19" imgW="1638000" imgH="1168200" progId="Equation.3">
                  <p:embed/>
                  <p:pic>
                    <p:nvPicPr>
                      <p:cNvPr id="566322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6323" name="Text Box 51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graphicFrame>
        <p:nvGraphicFramePr>
          <p:cNvPr id="566324" name="Object 52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0" name="Equation" r:id="rId21" imgW="1701800" imgH="469900" progId="Equation.3">
                  <p:embed/>
                </p:oleObj>
              </mc:Choice>
              <mc:Fallback>
                <p:oleObj name="Equation" r:id="rId21" imgW="1701800" imgH="469900" progId="Equation.3">
                  <p:embed/>
                  <p:pic>
                    <p:nvPicPr>
                      <p:cNvPr id="566324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6325" name="Object 53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1" name="Equation" r:id="rId23" imgW="444500" imgH="469900" progId="Equation.3">
                  <p:embed/>
                </p:oleObj>
              </mc:Choice>
              <mc:Fallback>
                <p:oleObj name="Equation" r:id="rId23" imgW="444500" imgH="469900" progId="Equation.3">
                  <p:embed/>
                  <p:pic>
                    <p:nvPicPr>
                      <p:cNvPr id="566325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6326" name="Line 54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6327" name="Line 55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6328" name="Freeform 56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/>
            <a:ahLst/>
            <a:cxnLst>
              <a:cxn ang="0">
                <a:pos x="248" y="744"/>
              </a:cxn>
              <a:cxn ang="0">
                <a:pos x="8" y="216"/>
              </a:cxn>
              <a:cxn ang="0">
                <a:pos x="296" y="24"/>
              </a:cxn>
              <a:cxn ang="0">
                <a:pos x="680" y="120"/>
              </a:cxn>
              <a:cxn ang="0">
                <a:pos x="488" y="744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66329" name="Object 57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2" name="Equation" r:id="rId25" imgW="1638000" imgH="1168200" progId="Equation.3">
                  <p:embed/>
                </p:oleObj>
              </mc:Choice>
              <mc:Fallback>
                <p:oleObj name="Equation" r:id="rId25" imgW="1638000" imgH="1168200" progId="Equation.3">
                  <p:embed/>
                  <p:pic>
                    <p:nvPicPr>
                      <p:cNvPr id="566329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6330" name="Oval 58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6331" name="Oval 59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6332" name="Line 60"/>
          <p:cNvSpPr>
            <a:spLocks noChangeShapeType="1"/>
          </p:cNvSpPr>
          <p:nvPr/>
        </p:nvSpPr>
        <p:spPr bwMode="auto">
          <a:xfrm>
            <a:off x="7467600" y="1219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66333" name="Object 61"/>
          <p:cNvGraphicFramePr>
            <a:graphicFrameLocks noChangeAspect="1"/>
          </p:cNvGraphicFramePr>
          <p:nvPr/>
        </p:nvGraphicFramePr>
        <p:xfrm>
          <a:off x="7848600" y="7620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3" name="Equation" r:id="rId27" imgW="254000" imgH="355600" progId="Equation.3">
                  <p:embed/>
                </p:oleObj>
              </mc:Choice>
              <mc:Fallback>
                <p:oleObj name="Equation" r:id="rId27" imgW="254000" imgH="355600" progId="Equation.3">
                  <p:embed/>
                  <p:pic>
                    <p:nvPicPr>
                      <p:cNvPr id="566333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7620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6334" name="Line 62"/>
          <p:cNvSpPr>
            <a:spLocks noChangeShapeType="1"/>
          </p:cNvSpPr>
          <p:nvPr/>
        </p:nvSpPr>
        <p:spPr bwMode="auto">
          <a:xfrm flipH="1">
            <a:off x="8382000" y="914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3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7213-C1F4-458C-B189-D92BE1C11198}" type="slidenum">
              <a:rPr lang="en-US"/>
              <a:pPr/>
              <a:t>63</a:t>
            </a:fld>
            <a:endParaRPr lang="en-US"/>
          </a:p>
        </p:txBody>
      </p:sp>
      <p:sp>
        <p:nvSpPr>
          <p:cNvPr id="567299" name="Text Box 3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</a:p>
        </p:txBody>
      </p:sp>
      <p:sp>
        <p:nvSpPr>
          <p:cNvPr id="567300" name="Line 4"/>
          <p:cNvSpPr>
            <a:spLocks noChangeShapeType="1"/>
          </p:cNvSpPr>
          <p:nvPr/>
        </p:nvSpPr>
        <p:spPr bwMode="auto">
          <a:xfrm flipV="1">
            <a:off x="31242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7301" name="Text Box 5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Time 4</a:t>
            </a:r>
          </a:p>
        </p:txBody>
      </p:sp>
      <p:sp>
        <p:nvSpPr>
          <p:cNvPr id="567303" name="Text Box 7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</p:txBody>
      </p:sp>
      <p:sp>
        <p:nvSpPr>
          <p:cNvPr id="567324" name="Rectangle 28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7325" name="Line 29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7326" name="Line 30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7327" name="Line 31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67328" name="Object 32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4" name="Equation" r:id="rId3" imgW="254000" imgH="254000" progId="Equation.3">
                  <p:embed/>
                </p:oleObj>
              </mc:Choice>
              <mc:Fallback>
                <p:oleObj name="Equation" r:id="rId3" imgW="254000" imgH="254000" progId="Equation.3">
                  <p:embed/>
                  <p:pic>
                    <p:nvPicPr>
                      <p:cNvPr id="567328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7329" name="Object 33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5" name="Equation" r:id="rId5" imgW="254000" imgH="355600" progId="Equation.3">
                  <p:embed/>
                </p:oleObj>
              </mc:Choice>
              <mc:Fallback>
                <p:oleObj name="Equation" r:id="rId5" imgW="254000" imgH="355600" progId="Equation.3">
                  <p:embed/>
                  <p:pic>
                    <p:nvPicPr>
                      <p:cNvPr id="567329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7330" name="Object 34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6" name="Equation" r:id="rId7" imgW="254000" imgH="355600" progId="Equation.3">
                  <p:embed/>
                </p:oleObj>
              </mc:Choice>
              <mc:Fallback>
                <p:oleObj name="Equation" r:id="rId7" imgW="254000" imgH="355600" progId="Equation.3">
                  <p:embed/>
                  <p:pic>
                    <p:nvPicPr>
                      <p:cNvPr id="56733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7331" name="Object 35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7" name="Equation" r:id="rId8" imgW="254000" imgH="355600" progId="Equation.3">
                  <p:embed/>
                </p:oleObj>
              </mc:Choice>
              <mc:Fallback>
                <p:oleObj name="Equation" r:id="rId8" imgW="254000" imgH="355600" progId="Equation.3">
                  <p:embed/>
                  <p:pic>
                    <p:nvPicPr>
                      <p:cNvPr id="567331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7333" name="Oval 37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7334" name="Oval 38"/>
          <p:cNvSpPr>
            <a:spLocks noChangeArrowheads="1"/>
          </p:cNvSpPr>
          <p:nvPr/>
        </p:nvSpPr>
        <p:spPr bwMode="auto">
          <a:xfrm>
            <a:off x="304800" y="41148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7335" name="Line 39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7336" name="Text Box 40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graphicFrame>
        <p:nvGraphicFramePr>
          <p:cNvPr id="567337" name="Object 41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8" name="Equation" r:id="rId9" imgW="1574800" imgH="469900" progId="Equation.3">
                  <p:embed/>
                </p:oleObj>
              </mc:Choice>
              <mc:Fallback>
                <p:oleObj name="Equation" r:id="rId9" imgW="1574800" imgH="469900" progId="Equation.3">
                  <p:embed/>
                  <p:pic>
                    <p:nvPicPr>
                      <p:cNvPr id="567337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7338" name="Oval 42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67339" name="Object 43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9" name="Equation" r:id="rId11" imgW="381000" imgH="457200" progId="Equation.3">
                  <p:embed/>
                </p:oleObj>
              </mc:Choice>
              <mc:Fallback>
                <p:oleObj name="Equation" r:id="rId11" imgW="381000" imgH="457200" progId="Equation.3">
                  <p:embed/>
                  <p:pic>
                    <p:nvPicPr>
                      <p:cNvPr id="567339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7340" name="Object 44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0" name="Equation" r:id="rId13" imgW="431800" imgH="457200" progId="Equation.3">
                  <p:embed/>
                </p:oleObj>
              </mc:Choice>
              <mc:Fallback>
                <p:oleObj name="Equation" r:id="rId13" imgW="431800" imgH="457200" progId="Equation.3">
                  <p:embed/>
                  <p:pic>
                    <p:nvPicPr>
                      <p:cNvPr id="56734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7341" name="Freeform 45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/>
            <a:ahLst/>
            <a:cxnLst>
              <a:cxn ang="0">
                <a:pos x="248" y="744"/>
              </a:cxn>
              <a:cxn ang="0">
                <a:pos x="8" y="216"/>
              </a:cxn>
              <a:cxn ang="0">
                <a:pos x="296" y="24"/>
              </a:cxn>
              <a:cxn ang="0">
                <a:pos x="680" y="120"/>
              </a:cxn>
              <a:cxn ang="0">
                <a:pos x="488" y="744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67342" name="Object 46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1" name="Equation" r:id="rId15" imgW="1638000" imgH="1168200" progId="Equation.3">
                  <p:embed/>
                </p:oleObj>
              </mc:Choice>
              <mc:Fallback>
                <p:oleObj name="Equation" r:id="rId15" imgW="1638000" imgH="1168200" progId="Equation.3">
                  <p:embed/>
                  <p:pic>
                    <p:nvPicPr>
                      <p:cNvPr id="567342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7343" name="Text Box 47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graphicFrame>
        <p:nvGraphicFramePr>
          <p:cNvPr id="567344" name="Object 48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2" name="Equation" r:id="rId17" imgW="1701800" imgH="469900" progId="Equation.3">
                  <p:embed/>
                </p:oleObj>
              </mc:Choice>
              <mc:Fallback>
                <p:oleObj name="Equation" r:id="rId17" imgW="1701800" imgH="469900" progId="Equation.3">
                  <p:embed/>
                  <p:pic>
                    <p:nvPicPr>
                      <p:cNvPr id="567344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7345" name="Object 49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3" name="Equation" r:id="rId19" imgW="444500" imgH="469900" progId="Equation.3">
                  <p:embed/>
                </p:oleObj>
              </mc:Choice>
              <mc:Fallback>
                <p:oleObj name="Equation" r:id="rId19" imgW="444500" imgH="469900" progId="Equation.3">
                  <p:embed/>
                  <p:pic>
                    <p:nvPicPr>
                      <p:cNvPr id="567345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7346" name="Line 50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7347" name="Line 51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7348" name="Freeform 52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/>
            <a:ahLst/>
            <a:cxnLst>
              <a:cxn ang="0">
                <a:pos x="248" y="744"/>
              </a:cxn>
              <a:cxn ang="0">
                <a:pos x="8" y="216"/>
              </a:cxn>
              <a:cxn ang="0">
                <a:pos x="296" y="24"/>
              </a:cxn>
              <a:cxn ang="0">
                <a:pos x="680" y="120"/>
              </a:cxn>
              <a:cxn ang="0">
                <a:pos x="488" y="744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67349" name="Object 53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4" name="Equation" r:id="rId21" imgW="1638000" imgH="1168200" progId="Equation.3">
                  <p:embed/>
                </p:oleObj>
              </mc:Choice>
              <mc:Fallback>
                <p:oleObj name="Equation" r:id="rId21" imgW="1638000" imgH="1168200" progId="Equation.3">
                  <p:embed/>
                  <p:pic>
                    <p:nvPicPr>
                      <p:cNvPr id="567349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7350" name="Oval 54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7351" name="Oval 55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7352" name="Rectangle 56"/>
          <p:cNvSpPr>
            <a:spLocks noChangeArrowheads="1"/>
          </p:cNvSpPr>
          <p:nvPr/>
        </p:nvSpPr>
        <p:spPr bwMode="auto">
          <a:xfrm>
            <a:off x="7467600" y="152400"/>
            <a:ext cx="914400" cy="285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67353" name="Object 57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5" name="Equation" r:id="rId23" imgW="228600" imgH="419100" progId="Equation.3">
                  <p:embed/>
                </p:oleObj>
              </mc:Choice>
              <mc:Fallback>
                <p:oleObj name="Equation" r:id="rId23" imgW="228600" imgH="419100" progId="Equation.3">
                  <p:embed/>
                  <p:pic>
                    <p:nvPicPr>
                      <p:cNvPr id="567353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7354" name="Line 58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67355" name="Object 59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6" name="Equation" r:id="rId25" imgW="254000" imgH="254000" progId="Equation.3">
                  <p:embed/>
                </p:oleObj>
              </mc:Choice>
              <mc:Fallback>
                <p:oleObj name="Equation" r:id="rId25" imgW="254000" imgH="254000" progId="Equation.3">
                  <p:embed/>
                  <p:pic>
                    <p:nvPicPr>
                      <p:cNvPr id="567355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7356" name="Line 60"/>
          <p:cNvSpPr>
            <a:spLocks noChangeShapeType="1"/>
          </p:cNvSpPr>
          <p:nvPr/>
        </p:nvSpPr>
        <p:spPr bwMode="auto">
          <a:xfrm>
            <a:off x="746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67357" name="Object 61"/>
          <p:cNvGraphicFramePr>
            <a:graphicFrameLocks noChangeAspect="1"/>
          </p:cNvGraphicFramePr>
          <p:nvPr/>
        </p:nvGraphicFramePr>
        <p:xfrm>
          <a:off x="7848600" y="1371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7" name="Equation" r:id="rId26" imgW="254000" imgH="355600" progId="Equation.3">
                  <p:embed/>
                </p:oleObj>
              </mc:Choice>
              <mc:Fallback>
                <p:oleObj name="Equation" r:id="rId26" imgW="254000" imgH="355600" progId="Equation.3">
                  <p:embed/>
                  <p:pic>
                    <p:nvPicPr>
                      <p:cNvPr id="567357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71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7358" name="Line 62"/>
          <p:cNvSpPr>
            <a:spLocks noChangeShapeType="1"/>
          </p:cNvSpPr>
          <p:nvPr/>
        </p:nvSpPr>
        <p:spPr bwMode="auto">
          <a:xfrm>
            <a:off x="7467600" y="1219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67359" name="Object 63"/>
          <p:cNvGraphicFramePr>
            <a:graphicFrameLocks noChangeAspect="1"/>
          </p:cNvGraphicFramePr>
          <p:nvPr/>
        </p:nvGraphicFramePr>
        <p:xfrm>
          <a:off x="7848600" y="7620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8" name="Equation" r:id="rId27" imgW="254000" imgH="355600" progId="Equation.3">
                  <p:embed/>
                </p:oleObj>
              </mc:Choice>
              <mc:Fallback>
                <p:oleObj name="Equation" r:id="rId27" imgW="254000" imgH="355600" progId="Equation.3">
                  <p:embed/>
                  <p:pic>
                    <p:nvPicPr>
                      <p:cNvPr id="567359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7620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7360" name="Line 64"/>
          <p:cNvSpPr>
            <a:spLocks noChangeShapeType="1"/>
          </p:cNvSpPr>
          <p:nvPr/>
        </p:nvSpPr>
        <p:spPr bwMode="auto">
          <a:xfrm>
            <a:off x="7467600" y="685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67361" name="Object 65"/>
          <p:cNvGraphicFramePr>
            <a:graphicFrameLocks noChangeAspect="1"/>
          </p:cNvGraphicFramePr>
          <p:nvPr/>
        </p:nvGraphicFramePr>
        <p:xfrm>
          <a:off x="7848600" y="228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9" name="Equation" r:id="rId28" imgW="254000" imgH="355600" progId="Equation.3">
                  <p:embed/>
                </p:oleObj>
              </mc:Choice>
              <mc:Fallback>
                <p:oleObj name="Equation" r:id="rId28" imgW="254000" imgH="355600" progId="Equation.3">
                  <p:embed/>
                  <p:pic>
                    <p:nvPicPr>
                      <p:cNvPr id="567361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28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7364" name="Line 68"/>
          <p:cNvSpPr>
            <a:spLocks noChangeShapeType="1"/>
          </p:cNvSpPr>
          <p:nvPr/>
        </p:nvSpPr>
        <p:spPr bwMode="auto">
          <a:xfrm flipH="1">
            <a:off x="8382000" y="457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3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A316-2531-4DC7-88DD-9C6AAEC40148}" type="slidenum">
              <a:rPr lang="en-US"/>
              <a:pPr/>
              <a:t>64</a:t>
            </a:fld>
            <a:endParaRPr lang="en-US"/>
          </a:p>
        </p:txBody>
      </p:sp>
      <p:sp>
        <p:nvSpPr>
          <p:cNvPr id="568322" name="Text Box 2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</a:p>
        </p:txBody>
      </p:sp>
      <p:sp>
        <p:nvSpPr>
          <p:cNvPr id="568323" name="Line 3"/>
          <p:cNvSpPr>
            <a:spLocks noChangeShapeType="1"/>
          </p:cNvSpPr>
          <p:nvPr/>
        </p:nvSpPr>
        <p:spPr bwMode="auto">
          <a:xfrm flipV="1">
            <a:off x="31242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8324" name="Text Box 4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Time 5</a:t>
            </a:r>
          </a:p>
        </p:txBody>
      </p:sp>
      <p:sp>
        <p:nvSpPr>
          <p:cNvPr id="568325" name="Text Box 5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</p:txBody>
      </p:sp>
      <p:sp>
        <p:nvSpPr>
          <p:cNvPr id="568326" name="Rectangle 6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8327" name="Line 7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8328" name="Line 8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8329" name="Line 9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68330" name="Object 10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8" name="Equation" r:id="rId3" imgW="254000" imgH="254000" progId="Equation.3">
                  <p:embed/>
                </p:oleObj>
              </mc:Choice>
              <mc:Fallback>
                <p:oleObj name="Equation" r:id="rId3" imgW="254000" imgH="254000" progId="Equation.3">
                  <p:embed/>
                  <p:pic>
                    <p:nvPicPr>
                      <p:cNvPr id="56833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8331" name="Object 11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9" name="Equation" r:id="rId5" imgW="254000" imgH="355600" progId="Equation.3">
                  <p:embed/>
                </p:oleObj>
              </mc:Choice>
              <mc:Fallback>
                <p:oleObj name="Equation" r:id="rId5" imgW="254000" imgH="355600" progId="Equation.3">
                  <p:embed/>
                  <p:pic>
                    <p:nvPicPr>
                      <p:cNvPr id="56833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8332" name="Object 12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0" name="Equation" r:id="rId7" imgW="254000" imgH="355600" progId="Equation.3">
                  <p:embed/>
                </p:oleObj>
              </mc:Choice>
              <mc:Fallback>
                <p:oleObj name="Equation" r:id="rId7" imgW="254000" imgH="355600" progId="Equation.3">
                  <p:embed/>
                  <p:pic>
                    <p:nvPicPr>
                      <p:cNvPr id="56833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8333" name="Object 13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1" name="Equation" r:id="rId8" imgW="254000" imgH="355600" progId="Equation.3">
                  <p:embed/>
                </p:oleObj>
              </mc:Choice>
              <mc:Fallback>
                <p:oleObj name="Equation" r:id="rId8" imgW="254000" imgH="355600" progId="Equation.3">
                  <p:embed/>
                  <p:pic>
                    <p:nvPicPr>
                      <p:cNvPr id="56833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8353" name="Rectangle 33"/>
          <p:cNvSpPr>
            <a:spLocks noChangeArrowheads="1"/>
          </p:cNvSpPr>
          <p:nvPr/>
        </p:nvSpPr>
        <p:spPr bwMode="auto">
          <a:xfrm>
            <a:off x="7467600" y="152400"/>
            <a:ext cx="914400" cy="285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68354" name="Object 34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2" name="Equation" r:id="rId9" imgW="228600" imgH="419100" progId="Equation.3">
                  <p:embed/>
                </p:oleObj>
              </mc:Choice>
              <mc:Fallback>
                <p:oleObj name="Equation" r:id="rId9" imgW="228600" imgH="419100" progId="Equation.3">
                  <p:embed/>
                  <p:pic>
                    <p:nvPicPr>
                      <p:cNvPr id="56835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8355" name="Line 35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68356" name="Object 36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3" name="Equation" r:id="rId11" imgW="254000" imgH="254000" progId="Equation.3">
                  <p:embed/>
                </p:oleObj>
              </mc:Choice>
              <mc:Fallback>
                <p:oleObj name="Equation" r:id="rId11" imgW="254000" imgH="254000" progId="Equation.3">
                  <p:embed/>
                  <p:pic>
                    <p:nvPicPr>
                      <p:cNvPr id="568356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8357" name="Line 37"/>
          <p:cNvSpPr>
            <a:spLocks noChangeShapeType="1"/>
          </p:cNvSpPr>
          <p:nvPr/>
        </p:nvSpPr>
        <p:spPr bwMode="auto">
          <a:xfrm>
            <a:off x="746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68358" name="Object 38"/>
          <p:cNvGraphicFramePr>
            <a:graphicFrameLocks noChangeAspect="1"/>
          </p:cNvGraphicFramePr>
          <p:nvPr/>
        </p:nvGraphicFramePr>
        <p:xfrm>
          <a:off x="7848600" y="1371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4" name="Equation" r:id="rId12" imgW="254000" imgH="355600" progId="Equation.3">
                  <p:embed/>
                </p:oleObj>
              </mc:Choice>
              <mc:Fallback>
                <p:oleObj name="Equation" r:id="rId12" imgW="254000" imgH="355600" progId="Equation.3">
                  <p:embed/>
                  <p:pic>
                    <p:nvPicPr>
                      <p:cNvPr id="568358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71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8359" name="Line 39"/>
          <p:cNvSpPr>
            <a:spLocks noChangeShapeType="1"/>
          </p:cNvSpPr>
          <p:nvPr/>
        </p:nvSpPr>
        <p:spPr bwMode="auto">
          <a:xfrm>
            <a:off x="7467600" y="1219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68360" name="Object 40"/>
          <p:cNvGraphicFramePr>
            <a:graphicFrameLocks noChangeAspect="1"/>
          </p:cNvGraphicFramePr>
          <p:nvPr/>
        </p:nvGraphicFramePr>
        <p:xfrm>
          <a:off x="7848600" y="7620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5" name="Equation" r:id="rId13" imgW="254000" imgH="355600" progId="Equation.3">
                  <p:embed/>
                </p:oleObj>
              </mc:Choice>
              <mc:Fallback>
                <p:oleObj name="Equation" r:id="rId13" imgW="254000" imgH="355600" progId="Equation.3">
                  <p:embed/>
                  <p:pic>
                    <p:nvPicPr>
                      <p:cNvPr id="56836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7620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8361" name="Line 41"/>
          <p:cNvSpPr>
            <a:spLocks noChangeShapeType="1"/>
          </p:cNvSpPr>
          <p:nvPr/>
        </p:nvSpPr>
        <p:spPr bwMode="auto">
          <a:xfrm>
            <a:off x="7467600" y="685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68362" name="Object 42"/>
          <p:cNvGraphicFramePr>
            <a:graphicFrameLocks noChangeAspect="1"/>
          </p:cNvGraphicFramePr>
          <p:nvPr/>
        </p:nvGraphicFramePr>
        <p:xfrm>
          <a:off x="7848600" y="228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6" name="Equation" r:id="rId14" imgW="254000" imgH="355600" progId="Equation.3">
                  <p:embed/>
                </p:oleObj>
              </mc:Choice>
              <mc:Fallback>
                <p:oleObj name="Equation" r:id="rId14" imgW="254000" imgH="355600" progId="Equation.3">
                  <p:embed/>
                  <p:pic>
                    <p:nvPicPr>
                      <p:cNvPr id="568362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28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8363" name="Oval 43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8364" name="Oval 44"/>
          <p:cNvSpPr>
            <a:spLocks noChangeArrowheads="1"/>
          </p:cNvSpPr>
          <p:nvPr/>
        </p:nvSpPr>
        <p:spPr bwMode="auto">
          <a:xfrm>
            <a:off x="1828800" y="56388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8365" name="Line 45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8366" name="Text Box 46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graphicFrame>
        <p:nvGraphicFramePr>
          <p:cNvPr id="568367" name="Object 47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7" name="Equation" r:id="rId15" imgW="1574800" imgH="469900" progId="Equation.3">
                  <p:embed/>
                </p:oleObj>
              </mc:Choice>
              <mc:Fallback>
                <p:oleObj name="Equation" r:id="rId15" imgW="1574800" imgH="469900" progId="Equation.3">
                  <p:embed/>
                  <p:pic>
                    <p:nvPicPr>
                      <p:cNvPr id="568367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8368" name="Oval 48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68369" name="Object 49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8" name="Equation" r:id="rId17" imgW="381000" imgH="457200" progId="Equation.3">
                  <p:embed/>
                </p:oleObj>
              </mc:Choice>
              <mc:Fallback>
                <p:oleObj name="Equation" r:id="rId17" imgW="381000" imgH="457200" progId="Equation.3">
                  <p:embed/>
                  <p:pic>
                    <p:nvPicPr>
                      <p:cNvPr id="568369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8370" name="Object 50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9" name="Equation" r:id="rId19" imgW="431800" imgH="457200" progId="Equation.3">
                  <p:embed/>
                </p:oleObj>
              </mc:Choice>
              <mc:Fallback>
                <p:oleObj name="Equation" r:id="rId19" imgW="431800" imgH="457200" progId="Equation.3">
                  <p:embed/>
                  <p:pic>
                    <p:nvPicPr>
                      <p:cNvPr id="56837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8371" name="Freeform 51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/>
            <a:ahLst/>
            <a:cxnLst>
              <a:cxn ang="0">
                <a:pos x="248" y="744"/>
              </a:cxn>
              <a:cxn ang="0">
                <a:pos x="8" y="216"/>
              </a:cxn>
              <a:cxn ang="0">
                <a:pos x="296" y="24"/>
              </a:cxn>
              <a:cxn ang="0">
                <a:pos x="680" y="120"/>
              </a:cxn>
              <a:cxn ang="0">
                <a:pos x="488" y="744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68372" name="Object 52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0" name="Equation" r:id="rId21" imgW="1638000" imgH="1168200" progId="Equation.3">
                  <p:embed/>
                </p:oleObj>
              </mc:Choice>
              <mc:Fallback>
                <p:oleObj name="Equation" r:id="rId21" imgW="1638000" imgH="1168200" progId="Equation.3">
                  <p:embed/>
                  <p:pic>
                    <p:nvPicPr>
                      <p:cNvPr id="568372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8373" name="Text Box 53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graphicFrame>
        <p:nvGraphicFramePr>
          <p:cNvPr id="568374" name="Object 54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1" name="Equation" r:id="rId23" imgW="1701800" imgH="469900" progId="Equation.3">
                  <p:embed/>
                </p:oleObj>
              </mc:Choice>
              <mc:Fallback>
                <p:oleObj name="Equation" r:id="rId23" imgW="1701800" imgH="469900" progId="Equation.3">
                  <p:embed/>
                  <p:pic>
                    <p:nvPicPr>
                      <p:cNvPr id="568374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8375" name="Object 55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2" name="Equation" r:id="rId25" imgW="444500" imgH="469900" progId="Equation.3">
                  <p:embed/>
                </p:oleObj>
              </mc:Choice>
              <mc:Fallback>
                <p:oleObj name="Equation" r:id="rId25" imgW="444500" imgH="469900" progId="Equation.3">
                  <p:embed/>
                  <p:pic>
                    <p:nvPicPr>
                      <p:cNvPr id="568375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8376" name="Line 56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8377" name="Line 57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8378" name="Freeform 58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/>
            <a:ahLst/>
            <a:cxnLst>
              <a:cxn ang="0">
                <a:pos x="248" y="744"/>
              </a:cxn>
              <a:cxn ang="0">
                <a:pos x="8" y="216"/>
              </a:cxn>
              <a:cxn ang="0">
                <a:pos x="296" y="24"/>
              </a:cxn>
              <a:cxn ang="0">
                <a:pos x="680" y="120"/>
              </a:cxn>
              <a:cxn ang="0">
                <a:pos x="488" y="744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68379" name="Object 59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3" name="Equation" r:id="rId27" imgW="1638000" imgH="1168200" progId="Equation.3">
                  <p:embed/>
                </p:oleObj>
              </mc:Choice>
              <mc:Fallback>
                <p:oleObj name="Equation" r:id="rId27" imgW="1638000" imgH="1168200" progId="Equation.3">
                  <p:embed/>
                  <p:pic>
                    <p:nvPicPr>
                      <p:cNvPr id="568379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8380" name="Oval 60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8381" name="Oval 61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8382" name="Text Box 62"/>
          <p:cNvSpPr txBox="1">
            <a:spLocks noChangeArrowheads="1"/>
          </p:cNvSpPr>
          <p:nvPr/>
        </p:nvSpPr>
        <p:spPr bwMode="auto">
          <a:xfrm>
            <a:off x="3794125" y="1092200"/>
            <a:ext cx="2954338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No final state </a:t>
            </a:r>
          </a:p>
          <a:p>
            <a:r>
              <a:rPr lang="en-US"/>
              <a:t>is reached</a:t>
            </a:r>
          </a:p>
        </p:txBody>
      </p:sp>
      <p:sp>
        <p:nvSpPr>
          <p:cNvPr id="568383" name="Line 63"/>
          <p:cNvSpPr>
            <a:spLocks noChangeShapeType="1"/>
          </p:cNvSpPr>
          <p:nvPr/>
        </p:nvSpPr>
        <p:spPr bwMode="auto">
          <a:xfrm flipH="1">
            <a:off x="8382000" y="381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2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B585-7E2C-4E3D-9808-02EB77C68885}" type="slidenum">
              <a:rPr lang="en-US"/>
              <a:pPr/>
              <a:t>65</a:t>
            </a:fld>
            <a:endParaRPr lang="en-US"/>
          </a:p>
        </p:txBody>
      </p:sp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PDA example</a:t>
            </a:r>
          </a:p>
        </p:txBody>
      </p:sp>
      <p:sp>
        <p:nvSpPr>
          <p:cNvPr id="643079" name="Oval 7"/>
          <p:cNvSpPr>
            <a:spLocks noChangeArrowheads="1"/>
          </p:cNvSpPr>
          <p:nvPr/>
        </p:nvSpPr>
        <p:spPr bwMode="auto">
          <a:xfrm>
            <a:off x="41910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3082" name="Freeform 10"/>
          <p:cNvSpPr>
            <a:spLocks/>
          </p:cNvSpPr>
          <p:nvPr/>
        </p:nvSpPr>
        <p:spPr bwMode="auto">
          <a:xfrm>
            <a:off x="3886200" y="43434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43083" name="Object 11"/>
          <p:cNvGraphicFramePr>
            <a:graphicFrameLocks noChangeAspect="1"/>
          </p:cNvGraphicFramePr>
          <p:nvPr/>
        </p:nvGraphicFramePr>
        <p:xfrm>
          <a:off x="3746500" y="3263900"/>
          <a:ext cx="14605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0" name="Equation" r:id="rId3" imgW="1460160" imgH="1041120" progId="Equation.3">
                  <p:embed/>
                </p:oleObj>
              </mc:Choice>
              <mc:Fallback>
                <p:oleObj name="Equation" r:id="rId3" imgW="1460160" imgH="1041120" progId="Equation.3">
                  <p:embed/>
                  <p:pic>
                    <p:nvPicPr>
                      <p:cNvPr id="64308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0" y="3263900"/>
                        <a:ext cx="14605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3087" name="Object 15"/>
          <p:cNvGraphicFramePr>
            <a:graphicFrameLocks noChangeAspect="1"/>
          </p:cNvGraphicFramePr>
          <p:nvPr/>
        </p:nvGraphicFramePr>
        <p:xfrm>
          <a:off x="4262438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1" name="Equation" r:id="rId5" imgW="444500" imgH="469900" progId="Equation.3">
                  <p:embed/>
                </p:oleObj>
              </mc:Choice>
              <mc:Fallback>
                <p:oleObj name="Equation" r:id="rId5" imgW="444500" imgH="469900" progId="Equation.3">
                  <p:embed/>
                  <p:pic>
                    <p:nvPicPr>
                      <p:cNvPr id="64308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3088" name="Line 16"/>
          <p:cNvSpPr>
            <a:spLocks noChangeShapeType="1"/>
          </p:cNvSpPr>
          <p:nvPr/>
        </p:nvSpPr>
        <p:spPr bwMode="auto">
          <a:xfrm>
            <a:off x="3505200" y="5867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43092" name="Oval 20"/>
          <p:cNvSpPr>
            <a:spLocks noChangeArrowheads="1"/>
          </p:cNvSpPr>
          <p:nvPr/>
        </p:nvSpPr>
        <p:spPr bwMode="auto">
          <a:xfrm>
            <a:off x="41148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3093" name="Text Box 21"/>
          <p:cNvSpPr txBox="1">
            <a:spLocks noChangeArrowheads="1"/>
          </p:cNvSpPr>
          <p:nvPr/>
        </p:nvSpPr>
        <p:spPr bwMode="auto">
          <a:xfrm>
            <a:off x="1371600" y="4648200"/>
            <a:ext cx="1108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PDA </a:t>
            </a:r>
          </a:p>
        </p:txBody>
      </p:sp>
      <p:graphicFrame>
        <p:nvGraphicFramePr>
          <p:cNvPr id="643094" name="Object 22"/>
          <p:cNvGraphicFramePr>
            <a:graphicFrameLocks noChangeAspect="1"/>
          </p:cNvGraphicFramePr>
          <p:nvPr/>
        </p:nvGraphicFramePr>
        <p:xfrm>
          <a:off x="2438400" y="47244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2" name="Equation" r:id="rId7" imgW="545760" imgH="393480" progId="Equation.3">
                  <p:embed/>
                </p:oleObj>
              </mc:Choice>
              <mc:Fallback>
                <p:oleObj name="Equation" r:id="rId7" imgW="545760" imgH="393480" progId="Equation.3">
                  <p:embed/>
                  <p:pic>
                    <p:nvPicPr>
                      <p:cNvPr id="64309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7244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3095" name="Object 23"/>
          <p:cNvGraphicFramePr>
            <a:graphicFrameLocks noChangeAspect="1"/>
          </p:cNvGraphicFramePr>
          <p:nvPr/>
        </p:nvGraphicFramePr>
        <p:xfrm>
          <a:off x="914400" y="1219200"/>
          <a:ext cx="725487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3" name="Equation" r:id="rId9" imgW="2577960" imgH="457200" progId="Equation.3">
                  <p:embed/>
                </p:oleObj>
              </mc:Choice>
              <mc:Fallback>
                <p:oleObj name="Equation" r:id="rId9" imgW="2577960" imgH="457200" progId="Equation.3">
                  <p:embed/>
                  <p:pic>
                    <p:nvPicPr>
                      <p:cNvPr id="643095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19200"/>
                        <a:ext cx="7254875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00274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219F-22D1-49EF-B473-DA71D260CB1C}" type="slidenum">
              <a:rPr lang="en-US"/>
              <a:pPr/>
              <a:t>66</a:t>
            </a:fld>
            <a:endParaRPr lang="en-US"/>
          </a:p>
        </p:txBody>
      </p:sp>
      <p:sp>
        <p:nvSpPr>
          <p:cNvPr id="644099" name="Text Box 3"/>
          <p:cNvSpPr txBox="1">
            <a:spLocks noChangeArrowheads="1"/>
          </p:cNvSpPr>
          <p:nvPr/>
        </p:nvSpPr>
        <p:spPr bwMode="auto">
          <a:xfrm>
            <a:off x="0" y="0"/>
            <a:ext cx="3867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Execution Example:</a:t>
            </a:r>
          </a:p>
        </p:txBody>
      </p:sp>
      <p:sp>
        <p:nvSpPr>
          <p:cNvPr id="644100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</a:p>
        </p:txBody>
      </p:sp>
      <p:sp>
        <p:nvSpPr>
          <p:cNvPr id="644101" name="Line 5"/>
          <p:cNvSpPr>
            <a:spLocks noChangeShapeType="1"/>
          </p:cNvSpPr>
          <p:nvPr/>
        </p:nvSpPr>
        <p:spPr bwMode="auto">
          <a:xfrm flipV="1">
            <a:off x="549275" y="232251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4102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Time 0</a:t>
            </a:r>
          </a:p>
        </p:txBody>
      </p:sp>
      <p:sp>
        <p:nvSpPr>
          <p:cNvPr id="644103" name="Rectangle 7"/>
          <p:cNvSpPr>
            <a:spLocks noChangeArrowheads="1"/>
          </p:cNvSpPr>
          <p:nvPr/>
        </p:nvSpPr>
        <p:spPr bwMode="auto">
          <a:xfrm>
            <a:off x="7467600" y="23622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4104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</p:txBody>
      </p:sp>
      <p:sp>
        <p:nvSpPr>
          <p:cNvPr id="644123" name="Rectangle 27"/>
          <p:cNvSpPr>
            <a:spLocks noChangeArrowheads="1"/>
          </p:cNvSpPr>
          <p:nvPr/>
        </p:nvSpPr>
        <p:spPr bwMode="auto">
          <a:xfrm>
            <a:off x="701675" y="1484313"/>
            <a:ext cx="20415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4124" name="Line 28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44125" name="Line 29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44127" name="Object 31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6" name="Equation" r:id="rId3" imgW="254000" imgH="254000" progId="Equation.3">
                  <p:embed/>
                </p:oleObj>
              </mc:Choice>
              <mc:Fallback>
                <p:oleObj name="Equation" r:id="rId3" imgW="254000" imgH="254000" progId="Equation.3">
                  <p:embed/>
                  <p:pic>
                    <p:nvPicPr>
                      <p:cNvPr id="64412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4131" name="Object 35"/>
          <p:cNvGraphicFramePr>
            <a:graphicFrameLocks noChangeAspect="1"/>
          </p:cNvGraphicFramePr>
          <p:nvPr/>
        </p:nvGraphicFramePr>
        <p:xfrm>
          <a:off x="1600200" y="1828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7" name="Equation" r:id="rId5" imgW="254000" imgH="254000" progId="Equation.3">
                  <p:embed/>
                </p:oleObj>
              </mc:Choice>
              <mc:Fallback>
                <p:oleObj name="Equation" r:id="rId5" imgW="254000" imgH="254000" progId="Equation.3">
                  <p:embed/>
                  <p:pic>
                    <p:nvPicPr>
                      <p:cNvPr id="644131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828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4132" name="Object 36"/>
          <p:cNvGraphicFramePr>
            <a:graphicFrameLocks noChangeAspect="1"/>
          </p:cNvGraphicFramePr>
          <p:nvPr/>
        </p:nvGraphicFramePr>
        <p:xfrm>
          <a:off x="2286000" y="1676400"/>
          <a:ext cx="2778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8" name="Equation" r:id="rId6" imgW="228600" imgH="355320" progId="Equation.3">
                  <p:embed/>
                </p:oleObj>
              </mc:Choice>
              <mc:Fallback>
                <p:oleObj name="Equation" r:id="rId6" imgW="228600" imgH="355320" progId="Equation.3">
                  <p:embed/>
                  <p:pic>
                    <p:nvPicPr>
                      <p:cNvPr id="644132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676400"/>
                        <a:ext cx="2778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4133" name="Oval 37"/>
          <p:cNvSpPr>
            <a:spLocks noChangeArrowheads="1"/>
          </p:cNvSpPr>
          <p:nvPr/>
        </p:nvSpPr>
        <p:spPr bwMode="auto">
          <a:xfrm>
            <a:off x="4191000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4134" name="Freeform 38"/>
          <p:cNvSpPr>
            <a:spLocks/>
          </p:cNvSpPr>
          <p:nvPr/>
        </p:nvSpPr>
        <p:spPr bwMode="auto">
          <a:xfrm>
            <a:off x="3886200" y="43434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44135" name="Object 39"/>
          <p:cNvGraphicFramePr>
            <a:graphicFrameLocks noChangeAspect="1"/>
          </p:cNvGraphicFramePr>
          <p:nvPr/>
        </p:nvGraphicFramePr>
        <p:xfrm>
          <a:off x="3733800" y="2667000"/>
          <a:ext cx="14605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9" name="Equation" r:id="rId8" imgW="1460160" imgH="1650960" progId="Equation.3">
                  <p:embed/>
                </p:oleObj>
              </mc:Choice>
              <mc:Fallback>
                <p:oleObj name="Equation" r:id="rId8" imgW="1460160" imgH="1650960" progId="Equation.3">
                  <p:embed/>
                  <p:pic>
                    <p:nvPicPr>
                      <p:cNvPr id="644135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667000"/>
                        <a:ext cx="146050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4136" name="Object 40"/>
          <p:cNvGraphicFramePr>
            <a:graphicFrameLocks noChangeAspect="1"/>
          </p:cNvGraphicFramePr>
          <p:nvPr/>
        </p:nvGraphicFramePr>
        <p:xfrm>
          <a:off x="4262438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0" name="Equation" r:id="rId10" imgW="444500" imgH="469900" progId="Equation.3">
                  <p:embed/>
                </p:oleObj>
              </mc:Choice>
              <mc:Fallback>
                <p:oleObj name="Equation" r:id="rId10" imgW="444500" imgH="469900" progId="Equation.3">
                  <p:embed/>
                  <p:pic>
                    <p:nvPicPr>
                      <p:cNvPr id="644136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4137" name="Line 41"/>
          <p:cNvSpPr>
            <a:spLocks noChangeShapeType="1"/>
          </p:cNvSpPr>
          <p:nvPr/>
        </p:nvSpPr>
        <p:spPr bwMode="auto">
          <a:xfrm>
            <a:off x="3505200" y="5867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44138" name="Oval 42"/>
          <p:cNvSpPr>
            <a:spLocks noChangeArrowheads="1"/>
          </p:cNvSpPr>
          <p:nvPr/>
        </p:nvSpPr>
        <p:spPr bwMode="auto">
          <a:xfrm>
            <a:off x="4114800" y="5486400"/>
            <a:ext cx="762000" cy="7620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4141" name="Line 45"/>
          <p:cNvSpPr>
            <a:spLocks noChangeShapeType="1"/>
          </p:cNvSpPr>
          <p:nvPr/>
        </p:nvSpPr>
        <p:spPr bwMode="auto">
          <a:xfrm flipH="1">
            <a:off x="8382000" y="2667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644142" name="Object 46"/>
          <p:cNvGraphicFramePr>
            <a:graphicFrameLocks noChangeAspect="1"/>
          </p:cNvGraphicFramePr>
          <p:nvPr/>
        </p:nvGraphicFramePr>
        <p:xfrm>
          <a:off x="7848600" y="2438400"/>
          <a:ext cx="250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1" name="Equation" r:id="rId12" imgW="215640" imgH="393480" progId="Equation.3">
                  <p:embed/>
                </p:oleObj>
              </mc:Choice>
              <mc:Fallback>
                <p:oleObj name="Equation" r:id="rId12" imgW="215640" imgH="393480" progId="Equation.3">
                  <p:embed/>
                  <p:pic>
                    <p:nvPicPr>
                      <p:cNvPr id="644142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438400"/>
                        <a:ext cx="2508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81290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62AE-771F-4736-839E-868533C0B647}" type="slidenum">
              <a:rPr lang="en-US"/>
              <a:pPr/>
              <a:t>67</a:t>
            </a:fld>
            <a:endParaRPr lang="en-US"/>
          </a:p>
        </p:txBody>
      </p:sp>
      <p:sp>
        <p:nvSpPr>
          <p:cNvPr id="645123" name="Text Box 3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</a:p>
        </p:txBody>
      </p:sp>
      <p:sp>
        <p:nvSpPr>
          <p:cNvPr id="645124" name="Line 4"/>
          <p:cNvSpPr>
            <a:spLocks noChangeShapeType="1"/>
          </p:cNvSpPr>
          <p:nvPr/>
        </p:nvSpPr>
        <p:spPr bwMode="auto">
          <a:xfrm flipV="1">
            <a:off x="9906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125" name="Text Box 5"/>
          <p:cNvSpPr txBox="1">
            <a:spLocks noChangeArrowheads="1"/>
          </p:cNvSpPr>
          <p:nvPr/>
        </p:nvSpPr>
        <p:spPr bwMode="auto">
          <a:xfrm>
            <a:off x="4130675" y="112713"/>
            <a:ext cx="1417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Time 1</a:t>
            </a:r>
          </a:p>
        </p:txBody>
      </p:sp>
      <p:sp>
        <p:nvSpPr>
          <p:cNvPr id="645126" name="Rectangle 6"/>
          <p:cNvSpPr>
            <a:spLocks noChangeArrowheads="1"/>
          </p:cNvSpPr>
          <p:nvPr/>
        </p:nvSpPr>
        <p:spPr bwMode="auto">
          <a:xfrm>
            <a:off x="7467600" y="1752600"/>
            <a:ext cx="9144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127" name="Text Box 7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</p:txBody>
      </p:sp>
      <p:sp>
        <p:nvSpPr>
          <p:cNvPr id="645128" name="Rectangle 8"/>
          <p:cNvSpPr>
            <a:spLocks noChangeArrowheads="1"/>
          </p:cNvSpPr>
          <p:nvPr/>
        </p:nvSpPr>
        <p:spPr bwMode="auto">
          <a:xfrm>
            <a:off x="701675" y="1484313"/>
            <a:ext cx="20415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129" name="Line 9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45130" name="Line 10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45131" name="Object 11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1" name="Equation" r:id="rId3" imgW="254000" imgH="254000" progId="Equation.3">
                  <p:embed/>
                </p:oleObj>
              </mc:Choice>
              <mc:Fallback>
                <p:oleObj name="Equation" r:id="rId3" imgW="254000" imgH="254000" progId="Equation.3">
                  <p:embed/>
                  <p:pic>
                    <p:nvPicPr>
                      <p:cNvPr id="64513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32" name="Object 12"/>
          <p:cNvGraphicFramePr>
            <a:graphicFrameLocks noChangeAspect="1"/>
          </p:cNvGraphicFramePr>
          <p:nvPr/>
        </p:nvGraphicFramePr>
        <p:xfrm>
          <a:off x="1600200" y="1828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2" name="Equation" r:id="rId5" imgW="254000" imgH="254000" progId="Equation.3">
                  <p:embed/>
                </p:oleObj>
              </mc:Choice>
              <mc:Fallback>
                <p:oleObj name="Equation" r:id="rId5" imgW="254000" imgH="254000" progId="Equation.3">
                  <p:embed/>
                  <p:pic>
                    <p:nvPicPr>
                      <p:cNvPr id="64513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828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33" name="Object 13"/>
          <p:cNvGraphicFramePr>
            <a:graphicFrameLocks noChangeAspect="1"/>
          </p:cNvGraphicFramePr>
          <p:nvPr/>
        </p:nvGraphicFramePr>
        <p:xfrm>
          <a:off x="2286000" y="1676400"/>
          <a:ext cx="2778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3" name="Equation" r:id="rId6" imgW="228600" imgH="355320" progId="Equation.3">
                  <p:embed/>
                </p:oleObj>
              </mc:Choice>
              <mc:Fallback>
                <p:oleObj name="Equation" r:id="rId6" imgW="228600" imgH="355320" progId="Equation.3">
                  <p:embed/>
                  <p:pic>
                    <p:nvPicPr>
                      <p:cNvPr id="64513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676400"/>
                        <a:ext cx="2778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34" name="Oval 14"/>
          <p:cNvSpPr>
            <a:spLocks noChangeArrowheads="1"/>
          </p:cNvSpPr>
          <p:nvPr/>
        </p:nvSpPr>
        <p:spPr bwMode="auto">
          <a:xfrm>
            <a:off x="4191000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135" name="Freeform 15"/>
          <p:cNvSpPr>
            <a:spLocks/>
          </p:cNvSpPr>
          <p:nvPr/>
        </p:nvSpPr>
        <p:spPr bwMode="auto">
          <a:xfrm>
            <a:off x="3886200" y="43434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45137" name="Object 17"/>
          <p:cNvGraphicFramePr>
            <a:graphicFrameLocks noChangeAspect="1"/>
          </p:cNvGraphicFramePr>
          <p:nvPr/>
        </p:nvGraphicFramePr>
        <p:xfrm>
          <a:off x="4262438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4" name="Equation" r:id="rId8" imgW="444500" imgH="469900" progId="Equation.3">
                  <p:embed/>
                </p:oleObj>
              </mc:Choice>
              <mc:Fallback>
                <p:oleObj name="Equation" r:id="rId8" imgW="444500" imgH="469900" progId="Equation.3">
                  <p:embed/>
                  <p:pic>
                    <p:nvPicPr>
                      <p:cNvPr id="64513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38" name="Line 18"/>
          <p:cNvSpPr>
            <a:spLocks noChangeShapeType="1"/>
          </p:cNvSpPr>
          <p:nvPr/>
        </p:nvSpPr>
        <p:spPr bwMode="auto">
          <a:xfrm>
            <a:off x="3505200" y="5867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45139" name="Oval 19"/>
          <p:cNvSpPr>
            <a:spLocks noChangeArrowheads="1"/>
          </p:cNvSpPr>
          <p:nvPr/>
        </p:nvSpPr>
        <p:spPr bwMode="auto">
          <a:xfrm>
            <a:off x="4114800" y="5486400"/>
            <a:ext cx="762000" cy="7620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45142" name="Object 22"/>
          <p:cNvGraphicFramePr>
            <a:graphicFrameLocks noChangeAspect="1"/>
          </p:cNvGraphicFramePr>
          <p:nvPr/>
        </p:nvGraphicFramePr>
        <p:xfrm>
          <a:off x="7772400" y="19050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5" name="Equation" r:id="rId10" imgW="254000" imgH="254000" progId="Equation.3">
                  <p:embed/>
                </p:oleObj>
              </mc:Choice>
              <mc:Fallback>
                <p:oleObj name="Equation" r:id="rId10" imgW="254000" imgH="254000" progId="Equation.3">
                  <p:embed/>
                  <p:pic>
                    <p:nvPicPr>
                      <p:cNvPr id="64514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9050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43" name="Line 23"/>
          <p:cNvSpPr>
            <a:spLocks noChangeShapeType="1"/>
          </p:cNvSpPr>
          <p:nvPr/>
        </p:nvSpPr>
        <p:spPr bwMode="auto">
          <a:xfrm>
            <a:off x="7467600" y="2362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45144" name="Oval 24"/>
          <p:cNvSpPr>
            <a:spLocks noChangeArrowheads="1"/>
          </p:cNvSpPr>
          <p:nvPr/>
        </p:nvSpPr>
        <p:spPr bwMode="auto">
          <a:xfrm>
            <a:off x="3429000" y="25146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45145" name="Line 25"/>
          <p:cNvSpPr>
            <a:spLocks noChangeShapeType="1"/>
          </p:cNvSpPr>
          <p:nvPr/>
        </p:nvSpPr>
        <p:spPr bwMode="auto">
          <a:xfrm flipH="1">
            <a:off x="8382000" y="2057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645146" name="Object 26"/>
          <p:cNvGraphicFramePr>
            <a:graphicFrameLocks noChangeAspect="1"/>
          </p:cNvGraphicFramePr>
          <p:nvPr/>
        </p:nvGraphicFramePr>
        <p:xfrm>
          <a:off x="7848600" y="2438400"/>
          <a:ext cx="250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6" name="Equation" r:id="rId11" imgW="215640" imgH="393480" progId="Equation.3">
                  <p:embed/>
                </p:oleObj>
              </mc:Choice>
              <mc:Fallback>
                <p:oleObj name="Equation" r:id="rId11" imgW="215640" imgH="393480" progId="Equation.3">
                  <p:embed/>
                  <p:pic>
                    <p:nvPicPr>
                      <p:cNvPr id="64514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438400"/>
                        <a:ext cx="2508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47" name="Object 27"/>
          <p:cNvGraphicFramePr>
            <a:graphicFrameLocks noChangeAspect="1"/>
          </p:cNvGraphicFramePr>
          <p:nvPr/>
        </p:nvGraphicFramePr>
        <p:xfrm>
          <a:off x="3733800" y="2667000"/>
          <a:ext cx="14605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7" name="Equation" r:id="rId13" imgW="1460160" imgH="1650960" progId="Equation.3">
                  <p:embed/>
                </p:oleObj>
              </mc:Choice>
              <mc:Fallback>
                <p:oleObj name="Equation" r:id="rId13" imgW="1460160" imgH="1650960" progId="Equation.3">
                  <p:embed/>
                  <p:pic>
                    <p:nvPicPr>
                      <p:cNvPr id="64514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667000"/>
                        <a:ext cx="146050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71201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F61C0-248D-42FA-85B9-C0C847E538A8}" type="slidenum">
              <a:rPr lang="en-US"/>
              <a:pPr/>
              <a:t>68</a:t>
            </a:fld>
            <a:endParaRPr lang="en-US"/>
          </a:p>
        </p:txBody>
      </p:sp>
      <p:sp>
        <p:nvSpPr>
          <p:cNvPr id="646146" name="Text Box 2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</a:p>
        </p:txBody>
      </p:sp>
      <p:sp>
        <p:nvSpPr>
          <p:cNvPr id="646147" name="Line 3"/>
          <p:cNvSpPr>
            <a:spLocks noChangeShapeType="1"/>
          </p:cNvSpPr>
          <p:nvPr/>
        </p:nvSpPr>
        <p:spPr bwMode="auto">
          <a:xfrm flipV="1">
            <a:off x="1676400" y="2209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6148" name="Text Box 4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Time 2</a:t>
            </a:r>
          </a:p>
        </p:txBody>
      </p:sp>
      <p:sp>
        <p:nvSpPr>
          <p:cNvPr id="646149" name="Rectangle 5"/>
          <p:cNvSpPr>
            <a:spLocks noChangeArrowheads="1"/>
          </p:cNvSpPr>
          <p:nvPr/>
        </p:nvSpPr>
        <p:spPr bwMode="auto">
          <a:xfrm>
            <a:off x="7467600" y="1143000"/>
            <a:ext cx="9144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6150" name="Text Box 6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</p:txBody>
      </p:sp>
      <p:sp>
        <p:nvSpPr>
          <p:cNvPr id="646151" name="Rectangle 7"/>
          <p:cNvSpPr>
            <a:spLocks noChangeArrowheads="1"/>
          </p:cNvSpPr>
          <p:nvPr/>
        </p:nvSpPr>
        <p:spPr bwMode="auto">
          <a:xfrm>
            <a:off x="701675" y="1484313"/>
            <a:ext cx="20415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6152" name="Line 8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46153" name="Line 9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46154" name="Object 10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6" name="Equation" r:id="rId3" imgW="254000" imgH="254000" progId="Equation.3">
                  <p:embed/>
                </p:oleObj>
              </mc:Choice>
              <mc:Fallback>
                <p:oleObj name="Equation" r:id="rId3" imgW="254000" imgH="254000" progId="Equation.3">
                  <p:embed/>
                  <p:pic>
                    <p:nvPicPr>
                      <p:cNvPr id="64615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155" name="Object 11"/>
          <p:cNvGraphicFramePr>
            <a:graphicFrameLocks noChangeAspect="1"/>
          </p:cNvGraphicFramePr>
          <p:nvPr/>
        </p:nvGraphicFramePr>
        <p:xfrm>
          <a:off x="1600200" y="1828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7" name="Equation" r:id="rId5" imgW="254000" imgH="254000" progId="Equation.3">
                  <p:embed/>
                </p:oleObj>
              </mc:Choice>
              <mc:Fallback>
                <p:oleObj name="Equation" r:id="rId5" imgW="254000" imgH="254000" progId="Equation.3">
                  <p:embed/>
                  <p:pic>
                    <p:nvPicPr>
                      <p:cNvPr id="64615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828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156" name="Object 12"/>
          <p:cNvGraphicFramePr>
            <a:graphicFrameLocks noChangeAspect="1"/>
          </p:cNvGraphicFramePr>
          <p:nvPr/>
        </p:nvGraphicFramePr>
        <p:xfrm>
          <a:off x="2286000" y="1676400"/>
          <a:ext cx="2778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8" name="Equation" r:id="rId6" imgW="228600" imgH="355320" progId="Equation.3">
                  <p:embed/>
                </p:oleObj>
              </mc:Choice>
              <mc:Fallback>
                <p:oleObj name="Equation" r:id="rId6" imgW="228600" imgH="355320" progId="Equation.3">
                  <p:embed/>
                  <p:pic>
                    <p:nvPicPr>
                      <p:cNvPr id="64615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676400"/>
                        <a:ext cx="2778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6157" name="Oval 13"/>
          <p:cNvSpPr>
            <a:spLocks noChangeArrowheads="1"/>
          </p:cNvSpPr>
          <p:nvPr/>
        </p:nvSpPr>
        <p:spPr bwMode="auto">
          <a:xfrm>
            <a:off x="4191000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6158" name="Freeform 14"/>
          <p:cNvSpPr>
            <a:spLocks/>
          </p:cNvSpPr>
          <p:nvPr/>
        </p:nvSpPr>
        <p:spPr bwMode="auto">
          <a:xfrm>
            <a:off x="3886200" y="43434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46160" name="Object 16"/>
          <p:cNvGraphicFramePr>
            <a:graphicFrameLocks noChangeAspect="1"/>
          </p:cNvGraphicFramePr>
          <p:nvPr/>
        </p:nvGraphicFramePr>
        <p:xfrm>
          <a:off x="4262438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9" name="Equation" r:id="rId8" imgW="444500" imgH="469900" progId="Equation.3">
                  <p:embed/>
                </p:oleObj>
              </mc:Choice>
              <mc:Fallback>
                <p:oleObj name="Equation" r:id="rId8" imgW="444500" imgH="469900" progId="Equation.3">
                  <p:embed/>
                  <p:pic>
                    <p:nvPicPr>
                      <p:cNvPr id="64616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6161" name="Line 17"/>
          <p:cNvSpPr>
            <a:spLocks noChangeShapeType="1"/>
          </p:cNvSpPr>
          <p:nvPr/>
        </p:nvSpPr>
        <p:spPr bwMode="auto">
          <a:xfrm>
            <a:off x="3505200" y="5867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46162" name="Oval 18"/>
          <p:cNvSpPr>
            <a:spLocks noChangeArrowheads="1"/>
          </p:cNvSpPr>
          <p:nvPr/>
        </p:nvSpPr>
        <p:spPr bwMode="auto">
          <a:xfrm>
            <a:off x="4114800" y="5486400"/>
            <a:ext cx="762000" cy="7620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46164" name="Object 20"/>
          <p:cNvGraphicFramePr>
            <a:graphicFrameLocks noChangeAspect="1"/>
          </p:cNvGraphicFramePr>
          <p:nvPr/>
        </p:nvGraphicFramePr>
        <p:xfrm>
          <a:off x="7772400" y="19050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0" name="Equation" r:id="rId10" imgW="254000" imgH="254000" progId="Equation.3">
                  <p:embed/>
                </p:oleObj>
              </mc:Choice>
              <mc:Fallback>
                <p:oleObj name="Equation" r:id="rId10" imgW="254000" imgH="254000" progId="Equation.3">
                  <p:embed/>
                  <p:pic>
                    <p:nvPicPr>
                      <p:cNvPr id="64616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9050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6165" name="Line 21"/>
          <p:cNvSpPr>
            <a:spLocks noChangeShapeType="1"/>
          </p:cNvSpPr>
          <p:nvPr/>
        </p:nvSpPr>
        <p:spPr bwMode="auto">
          <a:xfrm>
            <a:off x="7467600" y="2362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646166" name="Object 22"/>
          <p:cNvGraphicFramePr>
            <a:graphicFrameLocks noChangeAspect="1"/>
          </p:cNvGraphicFramePr>
          <p:nvPr/>
        </p:nvGraphicFramePr>
        <p:xfrm>
          <a:off x="7772400" y="13716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1" name="Equation" r:id="rId11" imgW="254000" imgH="254000" progId="Equation.3">
                  <p:embed/>
                </p:oleObj>
              </mc:Choice>
              <mc:Fallback>
                <p:oleObj name="Equation" r:id="rId11" imgW="254000" imgH="254000" progId="Equation.3">
                  <p:embed/>
                  <p:pic>
                    <p:nvPicPr>
                      <p:cNvPr id="64616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3716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6167" name="Line 23"/>
          <p:cNvSpPr>
            <a:spLocks noChangeShapeType="1"/>
          </p:cNvSpPr>
          <p:nvPr/>
        </p:nvSpPr>
        <p:spPr bwMode="auto">
          <a:xfrm>
            <a:off x="7467600" y="1752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46168" name="Oval 24"/>
          <p:cNvSpPr>
            <a:spLocks noChangeArrowheads="1"/>
          </p:cNvSpPr>
          <p:nvPr/>
        </p:nvSpPr>
        <p:spPr bwMode="auto">
          <a:xfrm>
            <a:off x="3429000" y="25146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46169" name="Line 25"/>
          <p:cNvSpPr>
            <a:spLocks noChangeShapeType="1"/>
          </p:cNvSpPr>
          <p:nvPr/>
        </p:nvSpPr>
        <p:spPr bwMode="auto">
          <a:xfrm flipH="1">
            <a:off x="8382000" y="1447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646170" name="Object 26"/>
          <p:cNvGraphicFramePr>
            <a:graphicFrameLocks noChangeAspect="1"/>
          </p:cNvGraphicFramePr>
          <p:nvPr/>
        </p:nvGraphicFramePr>
        <p:xfrm>
          <a:off x="7848600" y="2438400"/>
          <a:ext cx="250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2" name="Equation" r:id="rId12" imgW="215640" imgH="393480" progId="Equation.3">
                  <p:embed/>
                </p:oleObj>
              </mc:Choice>
              <mc:Fallback>
                <p:oleObj name="Equation" r:id="rId12" imgW="215640" imgH="393480" progId="Equation.3">
                  <p:embed/>
                  <p:pic>
                    <p:nvPicPr>
                      <p:cNvPr id="64617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438400"/>
                        <a:ext cx="2508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171" name="Object 27"/>
          <p:cNvGraphicFramePr>
            <a:graphicFrameLocks noChangeAspect="1"/>
          </p:cNvGraphicFramePr>
          <p:nvPr/>
        </p:nvGraphicFramePr>
        <p:xfrm>
          <a:off x="3733800" y="2667000"/>
          <a:ext cx="14605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3" name="Equation" r:id="rId14" imgW="1460160" imgH="1650960" progId="Equation.3">
                  <p:embed/>
                </p:oleObj>
              </mc:Choice>
              <mc:Fallback>
                <p:oleObj name="Equation" r:id="rId14" imgW="1460160" imgH="1650960" progId="Equation.3">
                  <p:embed/>
                  <p:pic>
                    <p:nvPicPr>
                      <p:cNvPr id="64617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667000"/>
                        <a:ext cx="146050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83957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CF5E-73BB-4CEC-80AE-BD3FF5424AFD}" type="slidenum">
              <a:rPr lang="en-US"/>
              <a:pPr/>
              <a:t>69</a:t>
            </a:fld>
            <a:endParaRPr lang="en-US"/>
          </a:p>
        </p:txBody>
      </p:sp>
      <p:sp>
        <p:nvSpPr>
          <p:cNvPr id="647170" name="Text Box 2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</a:p>
        </p:txBody>
      </p:sp>
      <p:sp>
        <p:nvSpPr>
          <p:cNvPr id="647171" name="Line 3"/>
          <p:cNvSpPr>
            <a:spLocks noChangeShapeType="1"/>
          </p:cNvSpPr>
          <p:nvPr/>
        </p:nvSpPr>
        <p:spPr bwMode="auto">
          <a:xfrm flipV="1">
            <a:off x="2438400" y="2209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7172" name="Text Box 4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Time 3</a:t>
            </a:r>
          </a:p>
        </p:txBody>
      </p:sp>
      <p:sp>
        <p:nvSpPr>
          <p:cNvPr id="647173" name="Rectangle 5"/>
          <p:cNvSpPr>
            <a:spLocks noChangeArrowheads="1"/>
          </p:cNvSpPr>
          <p:nvPr/>
        </p:nvSpPr>
        <p:spPr bwMode="auto">
          <a:xfrm>
            <a:off x="7467600" y="1752600"/>
            <a:ext cx="9144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7174" name="Text Box 6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</p:txBody>
      </p:sp>
      <p:sp>
        <p:nvSpPr>
          <p:cNvPr id="647175" name="Rectangle 7"/>
          <p:cNvSpPr>
            <a:spLocks noChangeArrowheads="1"/>
          </p:cNvSpPr>
          <p:nvPr/>
        </p:nvSpPr>
        <p:spPr bwMode="auto">
          <a:xfrm>
            <a:off x="701675" y="1484313"/>
            <a:ext cx="20415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7176" name="Line 8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47177" name="Line 9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47178" name="Object 10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9" name="Equation" r:id="rId3" imgW="254000" imgH="254000" progId="Equation.3">
                  <p:embed/>
                </p:oleObj>
              </mc:Choice>
              <mc:Fallback>
                <p:oleObj name="Equation" r:id="rId3" imgW="254000" imgH="254000" progId="Equation.3">
                  <p:embed/>
                  <p:pic>
                    <p:nvPicPr>
                      <p:cNvPr id="64717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7179" name="Object 11"/>
          <p:cNvGraphicFramePr>
            <a:graphicFrameLocks noChangeAspect="1"/>
          </p:cNvGraphicFramePr>
          <p:nvPr/>
        </p:nvGraphicFramePr>
        <p:xfrm>
          <a:off x="1600200" y="1828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0" name="Equation" r:id="rId5" imgW="254000" imgH="254000" progId="Equation.3">
                  <p:embed/>
                </p:oleObj>
              </mc:Choice>
              <mc:Fallback>
                <p:oleObj name="Equation" r:id="rId5" imgW="254000" imgH="254000" progId="Equation.3">
                  <p:embed/>
                  <p:pic>
                    <p:nvPicPr>
                      <p:cNvPr id="64717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828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7180" name="Object 12"/>
          <p:cNvGraphicFramePr>
            <a:graphicFrameLocks noChangeAspect="1"/>
          </p:cNvGraphicFramePr>
          <p:nvPr/>
        </p:nvGraphicFramePr>
        <p:xfrm>
          <a:off x="2286000" y="1676400"/>
          <a:ext cx="2778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1" name="Equation" r:id="rId6" imgW="228600" imgH="355320" progId="Equation.3">
                  <p:embed/>
                </p:oleObj>
              </mc:Choice>
              <mc:Fallback>
                <p:oleObj name="Equation" r:id="rId6" imgW="228600" imgH="355320" progId="Equation.3">
                  <p:embed/>
                  <p:pic>
                    <p:nvPicPr>
                      <p:cNvPr id="64718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676400"/>
                        <a:ext cx="2778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7181" name="Oval 13"/>
          <p:cNvSpPr>
            <a:spLocks noChangeArrowheads="1"/>
          </p:cNvSpPr>
          <p:nvPr/>
        </p:nvSpPr>
        <p:spPr bwMode="auto">
          <a:xfrm>
            <a:off x="4191000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7182" name="Freeform 14"/>
          <p:cNvSpPr>
            <a:spLocks/>
          </p:cNvSpPr>
          <p:nvPr/>
        </p:nvSpPr>
        <p:spPr bwMode="auto">
          <a:xfrm>
            <a:off x="3886200" y="43434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47184" name="Object 16"/>
          <p:cNvGraphicFramePr>
            <a:graphicFrameLocks noChangeAspect="1"/>
          </p:cNvGraphicFramePr>
          <p:nvPr/>
        </p:nvGraphicFramePr>
        <p:xfrm>
          <a:off x="4262438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2" name="Equation" r:id="rId8" imgW="444500" imgH="469900" progId="Equation.3">
                  <p:embed/>
                </p:oleObj>
              </mc:Choice>
              <mc:Fallback>
                <p:oleObj name="Equation" r:id="rId8" imgW="444500" imgH="469900" progId="Equation.3">
                  <p:embed/>
                  <p:pic>
                    <p:nvPicPr>
                      <p:cNvPr id="64718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7185" name="Line 17"/>
          <p:cNvSpPr>
            <a:spLocks noChangeShapeType="1"/>
          </p:cNvSpPr>
          <p:nvPr/>
        </p:nvSpPr>
        <p:spPr bwMode="auto">
          <a:xfrm>
            <a:off x="3505200" y="5867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47186" name="Oval 18"/>
          <p:cNvSpPr>
            <a:spLocks noChangeArrowheads="1"/>
          </p:cNvSpPr>
          <p:nvPr/>
        </p:nvSpPr>
        <p:spPr bwMode="auto">
          <a:xfrm>
            <a:off x="4114800" y="5486400"/>
            <a:ext cx="762000" cy="7620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47188" name="Object 20"/>
          <p:cNvGraphicFramePr>
            <a:graphicFrameLocks noChangeAspect="1"/>
          </p:cNvGraphicFramePr>
          <p:nvPr/>
        </p:nvGraphicFramePr>
        <p:xfrm>
          <a:off x="7772400" y="19050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3" name="Equation" r:id="rId10" imgW="254000" imgH="254000" progId="Equation.3">
                  <p:embed/>
                </p:oleObj>
              </mc:Choice>
              <mc:Fallback>
                <p:oleObj name="Equation" r:id="rId10" imgW="254000" imgH="254000" progId="Equation.3">
                  <p:embed/>
                  <p:pic>
                    <p:nvPicPr>
                      <p:cNvPr id="64718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9050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7189" name="Line 21"/>
          <p:cNvSpPr>
            <a:spLocks noChangeShapeType="1"/>
          </p:cNvSpPr>
          <p:nvPr/>
        </p:nvSpPr>
        <p:spPr bwMode="auto">
          <a:xfrm>
            <a:off x="7467600" y="2362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47192" name="Oval 24"/>
          <p:cNvSpPr>
            <a:spLocks noChangeArrowheads="1"/>
          </p:cNvSpPr>
          <p:nvPr/>
        </p:nvSpPr>
        <p:spPr bwMode="auto">
          <a:xfrm>
            <a:off x="3429000" y="30480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47193" name="Text Box 25"/>
          <p:cNvSpPr txBox="1">
            <a:spLocks noChangeArrowheads="1"/>
          </p:cNvSpPr>
          <p:nvPr/>
        </p:nvSpPr>
        <p:spPr bwMode="auto">
          <a:xfrm>
            <a:off x="5851525" y="4826000"/>
            <a:ext cx="1465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accept</a:t>
            </a:r>
          </a:p>
        </p:txBody>
      </p:sp>
      <p:sp>
        <p:nvSpPr>
          <p:cNvPr id="647194" name="Line 26"/>
          <p:cNvSpPr>
            <a:spLocks noChangeShapeType="1"/>
          </p:cNvSpPr>
          <p:nvPr/>
        </p:nvSpPr>
        <p:spPr bwMode="auto">
          <a:xfrm flipH="1">
            <a:off x="8382000" y="2057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647195" name="Object 27"/>
          <p:cNvGraphicFramePr>
            <a:graphicFrameLocks noChangeAspect="1"/>
          </p:cNvGraphicFramePr>
          <p:nvPr/>
        </p:nvGraphicFramePr>
        <p:xfrm>
          <a:off x="7848600" y="2438400"/>
          <a:ext cx="250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4" name="Equation" r:id="rId11" imgW="215640" imgH="393480" progId="Equation.3">
                  <p:embed/>
                </p:oleObj>
              </mc:Choice>
              <mc:Fallback>
                <p:oleObj name="Equation" r:id="rId11" imgW="215640" imgH="393480" progId="Equation.3">
                  <p:embed/>
                  <p:pic>
                    <p:nvPicPr>
                      <p:cNvPr id="64719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438400"/>
                        <a:ext cx="2508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7196" name="Object 28"/>
          <p:cNvGraphicFramePr>
            <a:graphicFrameLocks noChangeAspect="1"/>
          </p:cNvGraphicFramePr>
          <p:nvPr/>
        </p:nvGraphicFramePr>
        <p:xfrm>
          <a:off x="3733800" y="2667000"/>
          <a:ext cx="14605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5" name="Equation" r:id="rId13" imgW="1460160" imgH="1650960" progId="Equation.3">
                  <p:embed/>
                </p:oleObj>
              </mc:Choice>
              <mc:Fallback>
                <p:oleObj name="Equation" r:id="rId13" imgW="1460160" imgH="1650960" progId="Equation.3">
                  <p:embed/>
                  <p:pic>
                    <p:nvPicPr>
                      <p:cNvPr id="64719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667000"/>
                        <a:ext cx="146050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2125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PUSH 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A PUSH operator adds a new letter at the top of STACK, for e.g. if the letters a, b, c and d are pushed to the STACK that was initially blank, the STACK can be shown as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58882" y="2537139"/>
            <a:ext cx="3247991" cy="21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5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A1C9-AF92-45C3-B692-288C98CF03F1}" type="slidenum">
              <a:rPr lang="en-US"/>
              <a:pPr/>
              <a:t>70</a:t>
            </a:fld>
            <a:endParaRPr lang="en-US"/>
          </a:p>
        </p:txBody>
      </p:sp>
      <p:sp>
        <p:nvSpPr>
          <p:cNvPr id="648194" name="Text Box 2"/>
          <p:cNvSpPr txBox="1">
            <a:spLocks noChangeArrowheads="1"/>
          </p:cNvSpPr>
          <p:nvPr/>
        </p:nvSpPr>
        <p:spPr bwMode="auto">
          <a:xfrm>
            <a:off x="0" y="0"/>
            <a:ext cx="3771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Rejection example:</a:t>
            </a:r>
          </a:p>
        </p:txBody>
      </p:sp>
      <p:sp>
        <p:nvSpPr>
          <p:cNvPr id="648195" name="Text Box 3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</a:p>
        </p:txBody>
      </p:sp>
      <p:sp>
        <p:nvSpPr>
          <p:cNvPr id="648196" name="Line 4"/>
          <p:cNvSpPr>
            <a:spLocks noChangeShapeType="1"/>
          </p:cNvSpPr>
          <p:nvPr/>
        </p:nvSpPr>
        <p:spPr bwMode="auto">
          <a:xfrm flipV="1">
            <a:off x="549275" y="232251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8197" name="Text Box 5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Time 0</a:t>
            </a:r>
          </a:p>
        </p:txBody>
      </p:sp>
      <p:sp>
        <p:nvSpPr>
          <p:cNvPr id="648198" name="Rectangle 6"/>
          <p:cNvSpPr>
            <a:spLocks noChangeArrowheads="1"/>
          </p:cNvSpPr>
          <p:nvPr/>
        </p:nvSpPr>
        <p:spPr bwMode="auto">
          <a:xfrm>
            <a:off x="7467600" y="23622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8199" name="Text Box 7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</p:txBody>
      </p:sp>
      <p:sp>
        <p:nvSpPr>
          <p:cNvPr id="648200" name="Rectangle 8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8201" name="Line 9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48202" name="Line 10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48203" name="Object 11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2" name="Equation" r:id="rId3" imgW="254000" imgH="254000" progId="Equation.3">
                  <p:embed/>
                </p:oleObj>
              </mc:Choice>
              <mc:Fallback>
                <p:oleObj name="Equation" r:id="rId3" imgW="254000" imgH="254000" progId="Equation.3">
                  <p:embed/>
                  <p:pic>
                    <p:nvPicPr>
                      <p:cNvPr id="64820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8204" name="Object 12"/>
          <p:cNvGraphicFramePr>
            <a:graphicFrameLocks noChangeAspect="1"/>
          </p:cNvGraphicFramePr>
          <p:nvPr/>
        </p:nvGraphicFramePr>
        <p:xfrm>
          <a:off x="1600200" y="1676400"/>
          <a:ext cx="2936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3" name="Equation" r:id="rId5" imgW="228600" imgH="355320" progId="Equation.3">
                  <p:embed/>
                </p:oleObj>
              </mc:Choice>
              <mc:Fallback>
                <p:oleObj name="Equation" r:id="rId5" imgW="228600" imgH="355320" progId="Equation.3">
                  <p:embed/>
                  <p:pic>
                    <p:nvPicPr>
                      <p:cNvPr id="64820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76400"/>
                        <a:ext cx="2936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8205" name="Object 13"/>
          <p:cNvGraphicFramePr>
            <a:graphicFrameLocks noChangeAspect="1"/>
          </p:cNvGraphicFramePr>
          <p:nvPr/>
        </p:nvGraphicFramePr>
        <p:xfrm>
          <a:off x="2286000" y="1676400"/>
          <a:ext cx="2778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4" name="Equation" r:id="rId7" imgW="228600" imgH="355320" progId="Equation.3">
                  <p:embed/>
                </p:oleObj>
              </mc:Choice>
              <mc:Fallback>
                <p:oleObj name="Equation" r:id="rId7" imgW="228600" imgH="355320" progId="Equation.3">
                  <p:embed/>
                  <p:pic>
                    <p:nvPicPr>
                      <p:cNvPr id="64820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676400"/>
                        <a:ext cx="2778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8206" name="Oval 14"/>
          <p:cNvSpPr>
            <a:spLocks noChangeArrowheads="1"/>
          </p:cNvSpPr>
          <p:nvPr/>
        </p:nvSpPr>
        <p:spPr bwMode="auto">
          <a:xfrm>
            <a:off x="4191000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8207" name="Freeform 15"/>
          <p:cNvSpPr>
            <a:spLocks/>
          </p:cNvSpPr>
          <p:nvPr/>
        </p:nvSpPr>
        <p:spPr bwMode="auto">
          <a:xfrm>
            <a:off x="3886200" y="43434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48209" name="Object 17"/>
          <p:cNvGraphicFramePr>
            <a:graphicFrameLocks noChangeAspect="1"/>
          </p:cNvGraphicFramePr>
          <p:nvPr/>
        </p:nvGraphicFramePr>
        <p:xfrm>
          <a:off x="4262438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5" name="Equation" r:id="rId9" imgW="444500" imgH="469900" progId="Equation.3">
                  <p:embed/>
                </p:oleObj>
              </mc:Choice>
              <mc:Fallback>
                <p:oleObj name="Equation" r:id="rId9" imgW="444500" imgH="469900" progId="Equation.3">
                  <p:embed/>
                  <p:pic>
                    <p:nvPicPr>
                      <p:cNvPr id="64820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8210" name="Line 18"/>
          <p:cNvSpPr>
            <a:spLocks noChangeShapeType="1"/>
          </p:cNvSpPr>
          <p:nvPr/>
        </p:nvSpPr>
        <p:spPr bwMode="auto">
          <a:xfrm>
            <a:off x="3505200" y="5867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48211" name="Oval 19"/>
          <p:cNvSpPr>
            <a:spLocks noChangeArrowheads="1"/>
          </p:cNvSpPr>
          <p:nvPr/>
        </p:nvSpPr>
        <p:spPr bwMode="auto">
          <a:xfrm>
            <a:off x="4114800" y="5486400"/>
            <a:ext cx="762000" cy="7620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8214" name="Line 22"/>
          <p:cNvSpPr>
            <a:spLocks noChangeShapeType="1"/>
          </p:cNvSpPr>
          <p:nvPr/>
        </p:nvSpPr>
        <p:spPr bwMode="auto">
          <a:xfrm flipH="1">
            <a:off x="8382000" y="2667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48216" name="Line 24"/>
          <p:cNvSpPr>
            <a:spLocks noChangeShapeType="1"/>
          </p:cNvSpPr>
          <p:nvPr/>
        </p:nvSpPr>
        <p:spPr bwMode="auto">
          <a:xfrm>
            <a:off x="2819400" y="1447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648217" name="Object 25"/>
          <p:cNvGraphicFramePr>
            <a:graphicFrameLocks noChangeAspect="1"/>
          </p:cNvGraphicFramePr>
          <p:nvPr/>
        </p:nvGraphicFramePr>
        <p:xfrm>
          <a:off x="2971800" y="1676400"/>
          <a:ext cx="2778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6" name="Equation" r:id="rId11" imgW="228600" imgH="355320" progId="Equation.3">
                  <p:embed/>
                </p:oleObj>
              </mc:Choice>
              <mc:Fallback>
                <p:oleObj name="Equation" r:id="rId11" imgW="228600" imgH="355320" progId="Equation.3">
                  <p:embed/>
                  <p:pic>
                    <p:nvPicPr>
                      <p:cNvPr id="64821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676400"/>
                        <a:ext cx="2778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8218" name="Object 26"/>
          <p:cNvGraphicFramePr>
            <a:graphicFrameLocks noChangeAspect="1"/>
          </p:cNvGraphicFramePr>
          <p:nvPr/>
        </p:nvGraphicFramePr>
        <p:xfrm>
          <a:off x="7848600" y="2438400"/>
          <a:ext cx="250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7" name="Equation" r:id="rId12" imgW="215640" imgH="393480" progId="Equation.3">
                  <p:embed/>
                </p:oleObj>
              </mc:Choice>
              <mc:Fallback>
                <p:oleObj name="Equation" r:id="rId12" imgW="215640" imgH="393480" progId="Equation.3">
                  <p:embed/>
                  <p:pic>
                    <p:nvPicPr>
                      <p:cNvPr id="64821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438400"/>
                        <a:ext cx="2508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575881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D8EE6-E6E7-406B-AEDA-EEDDA7DCAFC1}" type="slidenum">
              <a:rPr lang="en-US"/>
              <a:pPr/>
              <a:t>71</a:t>
            </a:fld>
            <a:endParaRPr lang="en-US"/>
          </a:p>
        </p:txBody>
      </p:sp>
      <p:sp>
        <p:nvSpPr>
          <p:cNvPr id="650243" name="Text Box 3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</a:p>
        </p:txBody>
      </p:sp>
      <p:sp>
        <p:nvSpPr>
          <p:cNvPr id="650244" name="Line 4"/>
          <p:cNvSpPr>
            <a:spLocks noChangeShapeType="1"/>
          </p:cNvSpPr>
          <p:nvPr/>
        </p:nvSpPr>
        <p:spPr bwMode="auto">
          <a:xfrm flipV="1">
            <a:off x="1066800" y="2209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0245" name="Text Box 5"/>
          <p:cNvSpPr txBox="1">
            <a:spLocks noChangeArrowheads="1"/>
          </p:cNvSpPr>
          <p:nvPr/>
        </p:nvSpPr>
        <p:spPr bwMode="auto">
          <a:xfrm>
            <a:off x="4130675" y="112713"/>
            <a:ext cx="1417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Time 1</a:t>
            </a:r>
          </a:p>
        </p:txBody>
      </p:sp>
      <p:sp>
        <p:nvSpPr>
          <p:cNvPr id="650247" name="Text Box 7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</p:txBody>
      </p:sp>
      <p:sp>
        <p:nvSpPr>
          <p:cNvPr id="650254" name="Oval 14"/>
          <p:cNvSpPr>
            <a:spLocks noChangeArrowheads="1"/>
          </p:cNvSpPr>
          <p:nvPr/>
        </p:nvSpPr>
        <p:spPr bwMode="auto">
          <a:xfrm>
            <a:off x="4191000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0255" name="Freeform 15"/>
          <p:cNvSpPr>
            <a:spLocks/>
          </p:cNvSpPr>
          <p:nvPr/>
        </p:nvSpPr>
        <p:spPr bwMode="auto">
          <a:xfrm>
            <a:off x="3886200" y="43434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50257" name="Object 17"/>
          <p:cNvGraphicFramePr>
            <a:graphicFrameLocks noChangeAspect="1"/>
          </p:cNvGraphicFramePr>
          <p:nvPr/>
        </p:nvGraphicFramePr>
        <p:xfrm>
          <a:off x="4262438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8" name="Equation" r:id="rId3" imgW="444500" imgH="469900" progId="Equation.3">
                  <p:embed/>
                </p:oleObj>
              </mc:Choice>
              <mc:Fallback>
                <p:oleObj name="Equation" r:id="rId3" imgW="444500" imgH="469900" progId="Equation.3">
                  <p:embed/>
                  <p:pic>
                    <p:nvPicPr>
                      <p:cNvPr id="65025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0258" name="Line 18"/>
          <p:cNvSpPr>
            <a:spLocks noChangeShapeType="1"/>
          </p:cNvSpPr>
          <p:nvPr/>
        </p:nvSpPr>
        <p:spPr bwMode="auto">
          <a:xfrm>
            <a:off x="3505200" y="5867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0259" name="Oval 19"/>
          <p:cNvSpPr>
            <a:spLocks noChangeArrowheads="1"/>
          </p:cNvSpPr>
          <p:nvPr/>
        </p:nvSpPr>
        <p:spPr bwMode="auto">
          <a:xfrm>
            <a:off x="4114800" y="5486400"/>
            <a:ext cx="762000" cy="7620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0262" name="Oval 22"/>
          <p:cNvSpPr>
            <a:spLocks noChangeArrowheads="1"/>
          </p:cNvSpPr>
          <p:nvPr/>
        </p:nvSpPr>
        <p:spPr bwMode="auto">
          <a:xfrm>
            <a:off x="3429000" y="25146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0263" name="Rectangle 23"/>
          <p:cNvSpPr>
            <a:spLocks noChangeArrowheads="1"/>
          </p:cNvSpPr>
          <p:nvPr/>
        </p:nvSpPr>
        <p:spPr bwMode="auto">
          <a:xfrm>
            <a:off x="7467600" y="1752600"/>
            <a:ext cx="9144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50265" name="Object 25"/>
          <p:cNvGraphicFramePr>
            <a:graphicFrameLocks noChangeAspect="1"/>
          </p:cNvGraphicFramePr>
          <p:nvPr/>
        </p:nvGraphicFramePr>
        <p:xfrm>
          <a:off x="7772400" y="19050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9" name="Equation" r:id="rId5" imgW="254000" imgH="254000" progId="Equation.3">
                  <p:embed/>
                </p:oleObj>
              </mc:Choice>
              <mc:Fallback>
                <p:oleObj name="Equation" r:id="rId5" imgW="254000" imgH="254000" progId="Equation.3">
                  <p:embed/>
                  <p:pic>
                    <p:nvPicPr>
                      <p:cNvPr id="65026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9050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0266" name="Line 26"/>
          <p:cNvSpPr>
            <a:spLocks noChangeShapeType="1"/>
          </p:cNvSpPr>
          <p:nvPr/>
        </p:nvSpPr>
        <p:spPr bwMode="auto">
          <a:xfrm>
            <a:off x="7467600" y="2362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50267" name="Line 27"/>
          <p:cNvSpPr>
            <a:spLocks noChangeShapeType="1"/>
          </p:cNvSpPr>
          <p:nvPr/>
        </p:nvSpPr>
        <p:spPr bwMode="auto">
          <a:xfrm flipH="1">
            <a:off x="8382000" y="2057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50268" name="Rectangle 28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0269" name="Line 29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0270" name="Line 30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50271" name="Object 31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0" name="Equation" r:id="rId7" imgW="254000" imgH="254000" progId="Equation.3">
                  <p:embed/>
                </p:oleObj>
              </mc:Choice>
              <mc:Fallback>
                <p:oleObj name="Equation" r:id="rId7" imgW="254000" imgH="254000" progId="Equation.3">
                  <p:embed/>
                  <p:pic>
                    <p:nvPicPr>
                      <p:cNvPr id="65027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0272" name="Object 32"/>
          <p:cNvGraphicFramePr>
            <a:graphicFrameLocks noChangeAspect="1"/>
          </p:cNvGraphicFramePr>
          <p:nvPr/>
        </p:nvGraphicFramePr>
        <p:xfrm>
          <a:off x="1600200" y="1676400"/>
          <a:ext cx="2936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1" name="Equation" r:id="rId8" imgW="228600" imgH="355320" progId="Equation.3">
                  <p:embed/>
                </p:oleObj>
              </mc:Choice>
              <mc:Fallback>
                <p:oleObj name="Equation" r:id="rId8" imgW="228600" imgH="355320" progId="Equation.3">
                  <p:embed/>
                  <p:pic>
                    <p:nvPicPr>
                      <p:cNvPr id="650272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76400"/>
                        <a:ext cx="2936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0273" name="Object 33"/>
          <p:cNvGraphicFramePr>
            <a:graphicFrameLocks noChangeAspect="1"/>
          </p:cNvGraphicFramePr>
          <p:nvPr/>
        </p:nvGraphicFramePr>
        <p:xfrm>
          <a:off x="2286000" y="1676400"/>
          <a:ext cx="2778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2" name="Equation" r:id="rId10" imgW="228600" imgH="355320" progId="Equation.3">
                  <p:embed/>
                </p:oleObj>
              </mc:Choice>
              <mc:Fallback>
                <p:oleObj name="Equation" r:id="rId10" imgW="228600" imgH="355320" progId="Equation.3">
                  <p:embed/>
                  <p:pic>
                    <p:nvPicPr>
                      <p:cNvPr id="65027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676400"/>
                        <a:ext cx="2778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0274" name="Line 34"/>
          <p:cNvSpPr>
            <a:spLocks noChangeShapeType="1"/>
          </p:cNvSpPr>
          <p:nvPr/>
        </p:nvSpPr>
        <p:spPr bwMode="auto">
          <a:xfrm>
            <a:off x="2819400" y="1447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650275" name="Object 35"/>
          <p:cNvGraphicFramePr>
            <a:graphicFrameLocks noChangeAspect="1"/>
          </p:cNvGraphicFramePr>
          <p:nvPr/>
        </p:nvGraphicFramePr>
        <p:xfrm>
          <a:off x="2971800" y="1676400"/>
          <a:ext cx="2778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3" name="Equation" r:id="rId12" imgW="228600" imgH="355320" progId="Equation.3">
                  <p:embed/>
                </p:oleObj>
              </mc:Choice>
              <mc:Fallback>
                <p:oleObj name="Equation" r:id="rId12" imgW="228600" imgH="355320" progId="Equation.3">
                  <p:embed/>
                  <p:pic>
                    <p:nvPicPr>
                      <p:cNvPr id="650275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676400"/>
                        <a:ext cx="2778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0276" name="Object 36"/>
          <p:cNvGraphicFramePr>
            <a:graphicFrameLocks noChangeAspect="1"/>
          </p:cNvGraphicFramePr>
          <p:nvPr/>
        </p:nvGraphicFramePr>
        <p:xfrm>
          <a:off x="7848600" y="2438400"/>
          <a:ext cx="250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4" name="Equation" r:id="rId13" imgW="215640" imgH="393480" progId="Equation.3">
                  <p:embed/>
                </p:oleObj>
              </mc:Choice>
              <mc:Fallback>
                <p:oleObj name="Equation" r:id="rId13" imgW="215640" imgH="393480" progId="Equation.3">
                  <p:embed/>
                  <p:pic>
                    <p:nvPicPr>
                      <p:cNvPr id="650276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438400"/>
                        <a:ext cx="2508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0277" name="Object 37"/>
          <p:cNvGraphicFramePr>
            <a:graphicFrameLocks noChangeAspect="1"/>
          </p:cNvGraphicFramePr>
          <p:nvPr/>
        </p:nvGraphicFramePr>
        <p:xfrm>
          <a:off x="3733800" y="2667000"/>
          <a:ext cx="14605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5" name="Equation" r:id="rId15" imgW="1460160" imgH="1650960" progId="Equation.3">
                  <p:embed/>
                </p:oleObj>
              </mc:Choice>
              <mc:Fallback>
                <p:oleObj name="Equation" r:id="rId15" imgW="1460160" imgH="1650960" progId="Equation.3">
                  <p:embed/>
                  <p:pic>
                    <p:nvPicPr>
                      <p:cNvPr id="650277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667000"/>
                        <a:ext cx="146050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36915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0E81-8C09-4BDA-93B2-29AFBD99F6E7}" type="slidenum">
              <a:rPr lang="en-US"/>
              <a:pPr/>
              <a:t>72</a:t>
            </a:fld>
            <a:endParaRPr lang="en-US"/>
          </a:p>
        </p:txBody>
      </p:sp>
      <p:sp>
        <p:nvSpPr>
          <p:cNvPr id="651266" name="Text Box 2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</a:p>
        </p:txBody>
      </p:sp>
      <p:sp>
        <p:nvSpPr>
          <p:cNvPr id="651267" name="Line 3"/>
          <p:cNvSpPr>
            <a:spLocks noChangeShapeType="1"/>
          </p:cNvSpPr>
          <p:nvPr/>
        </p:nvSpPr>
        <p:spPr bwMode="auto">
          <a:xfrm flipV="1">
            <a:off x="1752600" y="2209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1268" name="Text Box 4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Time 2</a:t>
            </a:r>
          </a:p>
        </p:txBody>
      </p:sp>
      <p:sp>
        <p:nvSpPr>
          <p:cNvPr id="651269" name="Text Box 5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</p:txBody>
      </p:sp>
      <p:sp>
        <p:nvSpPr>
          <p:cNvPr id="651276" name="Oval 12"/>
          <p:cNvSpPr>
            <a:spLocks noChangeArrowheads="1"/>
          </p:cNvSpPr>
          <p:nvPr/>
        </p:nvSpPr>
        <p:spPr bwMode="auto">
          <a:xfrm>
            <a:off x="4191000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1277" name="Freeform 13"/>
          <p:cNvSpPr>
            <a:spLocks/>
          </p:cNvSpPr>
          <p:nvPr/>
        </p:nvSpPr>
        <p:spPr bwMode="auto">
          <a:xfrm>
            <a:off x="3886200" y="43434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51279" name="Object 15"/>
          <p:cNvGraphicFramePr>
            <a:graphicFrameLocks noChangeAspect="1"/>
          </p:cNvGraphicFramePr>
          <p:nvPr/>
        </p:nvGraphicFramePr>
        <p:xfrm>
          <a:off x="4262438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1" name="Equation" r:id="rId3" imgW="444500" imgH="469900" progId="Equation.3">
                  <p:embed/>
                </p:oleObj>
              </mc:Choice>
              <mc:Fallback>
                <p:oleObj name="Equation" r:id="rId3" imgW="444500" imgH="469900" progId="Equation.3">
                  <p:embed/>
                  <p:pic>
                    <p:nvPicPr>
                      <p:cNvPr id="65127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1280" name="Line 16"/>
          <p:cNvSpPr>
            <a:spLocks noChangeShapeType="1"/>
          </p:cNvSpPr>
          <p:nvPr/>
        </p:nvSpPr>
        <p:spPr bwMode="auto">
          <a:xfrm>
            <a:off x="3505200" y="5867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1281" name="Oval 17"/>
          <p:cNvSpPr>
            <a:spLocks noChangeArrowheads="1"/>
          </p:cNvSpPr>
          <p:nvPr/>
        </p:nvSpPr>
        <p:spPr bwMode="auto">
          <a:xfrm>
            <a:off x="4114800" y="5486400"/>
            <a:ext cx="762000" cy="7620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1282" name="Oval 18"/>
          <p:cNvSpPr>
            <a:spLocks noChangeArrowheads="1"/>
          </p:cNvSpPr>
          <p:nvPr/>
        </p:nvSpPr>
        <p:spPr bwMode="auto">
          <a:xfrm>
            <a:off x="3429000" y="31242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1283" name="Rectangle 19"/>
          <p:cNvSpPr>
            <a:spLocks noChangeArrowheads="1"/>
          </p:cNvSpPr>
          <p:nvPr/>
        </p:nvSpPr>
        <p:spPr bwMode="auto">
          <a:xfrm>
            <a:off x="7467600" y="23622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1287" name="Line 23"/>
          <p:cNvSpPr>
            <a:spLocks noChangeShapeType="1"/>
          </p:cNvSpPr>
          <p:nvPr/>
        </p:nvSpPr>
        <p:spPr bwMode="auto">
          <a:xfrm flipH="1">
            <a:off x="8382000" y="2667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51288" name="Rectangle 24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1289" name="Line 25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1290" name="Line 26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51291" name="Object 27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2" name="Equation" r:id="rId5" imgW="254000" imgH="254000" progId="Equation.3">
                  <p:embed/>
                </p:oleObj>
              </mc:Choice>
              <mc:Fallback>
                <p:oleObj name="Equation" r:id="rId5" imgW="254000" imgH="254000" progId="Equation.3">
                  <p:embed/>
                  <p:pic>
                    <p:nvPicPr>
                      <p:cNvPr id="65129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1292" name="Object 28"/>
          <p:cNvGraphicFramePr>
            <a:graphicFrameLocks noChangeAspect="1"/>
          </p:cNvGraphicFramePr>
          <p:nvPr/>
        </p:nvGraphicFramePr>
        <p:xfrm>
          <a:off x="1600200" y="1676400"/>
          <a:ext cx="2936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3" name="Equation" r:id="rId7" imgW="228600" imgH="355320" progId="Equation.3">
                  <p:embed/>
                </p:oleObj>
              </mc:Choice>
              <mc:Fallback>
                <p:oleObj name="Equation" r:id="rId7" imgW="228600" imgH="355320" progId="Equation.3">
                  <p:embed/>
                  <p:pic>
                    <p:nvPicPr>
                      <p:cNvPr id="65129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76400"/>
                        <a:ext cx="2936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1293" name="Object 29"/>
          <p:cNvGraphicFramePr>
            <a:graphicFrameLocks noChangeAspect="1"/>
          </p:cNvGraphicFramePr>
          <p:nvPr/>
        </p:nvGraphicFramePr>
        <p:xfrm>
          <a:off x="2286000" y="1676400"/>
          <a:ext cx="2778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4" name="Equation" r:id="rId9" imgW="228600" imgH="355320" progId="Equation.3">
                  <p:embed/>
                </p:oleObj>
              </mc:Choice>
              <mc:Fallback>
                <p:oleObj name="Equation" r:id="rId9" imgW="228600" imgH="355320" progId="Equation.3">
                  <p:embed/>
                  <p:pic>
                    <p:nvPicPr>
                      <p:cNvPr id="65129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676400"/>
                        <a:ext cx="2778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1294" name="Line 30"/>
          <p:cNvSpPr>
            <a:spLocks noChangeShapeType="1"/>
          </p:cNvSpPr>
          <p:nvPr/>
        </p:nvSpPr>
        <p:spPr bwMode="auto">
          <a:xfrm>
            <a:off x="2819400" y="1447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651295" name="Object 31"/>
          <p:cNvGraphicFramePr>
            <a:graphicFrameLocks noChangeAspect="1"/>
          </p:cNvGraphicFramePr>
          <p:nvPr/>
        </p:nvGraphicFramePr>
        <p:xfrm>
          <a:off x="2971800" y="1676400"/>
          <a:ext cx="2778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5" name="Equation" r:id="rId11" imgW="228600" imgH="355320" progId="Equation.3">
                  <p:embed/>
                </p:oleObj>
              </mc:Choice>
              <mc:Fallback>
                <p:oleObj name="Equation" r:id="rId11" imgW="228600" imgH="355320" progId="Equation.3">
                  <p:embed/>
                  <p:pic>
                    <p:nvPicPr>
                      <p:cNvPr id="65129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676400"/>
                        <a:ext cx="2778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1296" name="Object 32"/>
          <p:cNvGraphicFramePr>
            <a:graphicFrameLocks noChangeAspect="1"/>
          </p:cNvGraphicFramePr>
          <p:nvPr/>
        </p:nvGraphicFramePr>
        <p:xfrm>
          <a:off x="7848600" y="2438400"/>
          <a:ext cx="250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6" name="Equation" r:id="rId12" imgW="215640" imgH="393480" progId="Equation.3">
                  <p:embed/>
                </p:oleObj>
              </mc:Choice>
              <mc:Fallback>
                <p:oleObj name="Equation" r:id="rId12" imgW="215640" imgH="393480" progId="Equation.3">
                  <p:embed/>
                  <p:pic>
                    <p:nvPicPr>
                      <p:cNvPr id="651296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438400"/>
                        <a:ext cx="2508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1297" name="Object 33"/>
          <p:cNvGraphicFramePr>
            <a:graphicFrameLocks noChangeAspect="1"/>
          </p:cNvGraphicFramePr>
          <p:nvPr/>
        </p:nvGraphicFramePr>
        <p:xfrm>
          <a:off x="3733800" y="2667000"/>
          <a:ext cx="14605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7" name="Equation" r:id="rId14" imgW="1460160" imgH="1650960" progId="Equation.3">
                  <p:embed/>
                </p:oleObj>
              </mc:Choice>
              <mc:Fallback>
                <p:oleObj name="Equation" r:id="rId14" imgW="1460160" imgH="1650960" progId="Equation.3">
                  <p:embed/>
                  <p:pic>
                    <p:nvPicPr>
                      <p:cNvPr id="65129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667000"/>
                        <a:ext cx="146050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87182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D4B3-DAAB-4C96-9314-1F3AFAC803CA}" type="slidenum">
              <a:rPr lang="en-US"/>
              <a:pPr/>
              <a:t>73</a:t>
            </a:fld>
            <a:endParaRPr lang="en-US"/>
          </a:p>
        </p:txBody>
      </p:sp>
      <p:sp>
        <p:nvSpPr>
          <p:cNvPr id="652290" name="Text Box 2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</a:p>
        </p:txBody>
      </p:sp>
      <p:sp>
        <p:nvSpPr>
          <p:cNvPr id="652291" name="Line 3"/>
          <p:cNvSpPr>
            <a:spLocks noChangeShapeType="1"/>
          </p:cNvSpPr>
          <p:nvPr/>
        </p:nvSpPr>
        <p:spPr bwMode="auto">
          <a:xfrm flipV="1">
            <a:off x="2438400" y="2209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2292" name="Text Box 4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Time 3</a:t>
            </a:r>
          </a:p>
        </p:txBody>
      </p:sp>
      <p:sp>
        <p:nvSpPr>
          <p:cNvPr id="652293" name="Text Box 5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</p:txBody>
      </p:sp>
      <p:sp>
        <p:nvSpPr>
          <p:cNvPr id="652300" name="Oval 12"/>
          <p:cNvSpPr>
            <a:spLocks noChangeArrowheads="1"/>
          </p:cNvSpPr>
          <p:nvPr/>
        </p:nvSpPr>
        <p:spPr bwMode="auto">
          <a:xfrm>
            <a:off x="4191000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2301" name="Freeform 13"/>
          <p:cNvSpPr>
            <a:spLocks/>
          </p:cNvSpPr>
          <p:nvPr/>
        </p:nvSpPr>
        <p:spPr bwMode="auto">
          <a:xfrm>
            <a:off x="3886200" y="43434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52303" name="Object 15"/>
          <p:cNvGraphicFramePr>
            <a:graphicFrameLocks noChangeAspect="1"/>
          </p:cNvGraphicFramePr>
          <p:nvPr/>
        </p:nvGraphicFramePr>
        <p:xfrm>
          <a:off x="4262438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4" name="Equation" r:id="rId3" imgW="444500" imgH="469900" progId="Equation.3">
                  <p:embed/>
                </p:oleObj>
              </mc:Choice>
              <mc:Fallback>
                <p:oleObj name="Equation" r:id="rId3" imgW="444500" imgH="469900" progId="Equation.3">
                  <p:embed/>
                  <p:pic>
                    <p:nvPicPr>
                      <p:cNvPr id="65230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2304" name="Line 16"/>
          <p:cNvSpPr>
            <a:spLocks noChangeShapeType="1"/>
          </p:cNvSpPr>
          <p:nvPr/>
        </p:nvSpPr>
        <p:spPr bwMode="auto">
          <a:xfrm>
            <a:off x="3505200" y="5867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2305" name="Oval 17"/>
          <p:cNvSpPr>
            <a:spLocks noChangeArrowheads="1"/>
          </p:cNvSpPr>
          <p:nvPr/>
        </p:nvSpPr>
        <p:spPr bwMode="auto">
          <a:xfrm>
            <a:off x="4114800" y="5486400"/>
            <a:ext cx="762000" cy="7620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2306" name="Oval 18"/>
          <p:cNvSpPr>
            <a:spLocks noChangeArrowheads="1"/>
          </p:cNvSpPr>
          <p:nvPr/>
        </p:nvSpPr>
        <p:spPr bwMode="auto">
          <a:xfrm>
            <a:off x="3429000" y="36576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2307" name="Rectangle 19"/>
          <p:cNvSpPr>
            <a:spLocks noChangeArrowheads="1"/>
          </p:cNvSpPr>
          <p:nvPr/>
        </p:nvSpPr>
        <p:spPr bwMode="auto">
          <a:xfrm>
            <a:off x="7467600" y="2819400"/>
            <a:ext cx="914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2310" name="Line 22"/>
          <p:cNvSpPr>
            <a:spLocks noChangeShapeType="1"/>
          </p:cNvSpPr>
          <p:nvPr/>
        </p:nvSpPr>
        <p:spPr bwMode="auto">
          <a:xfrm flipH="1">
            <a:off x="8382000" y="3124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52311" name="Rectangle 23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2312" name="Line 24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2313" name="Line 25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52314" name="Object 26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5" name="Equation" r:id="rId5" imgW="254000" imgH="254000" progId="Equation.3">
                  <p:embed/>
                </p:oleObj>
              </mc:Choice>
              <mc:Fallback>
                <p:oleObj name="Equation" r:id="rId5" imgW="254000" imgH="254000" progId="Equation.3">
                  <p:embed/>
                  <p:pic>
                    <p:nvPicPr>
                      <p:cNvPr id="65231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2315" name="Object 27"/>
          <p:cNvGraphicFramePr>
            <a:graphicFrameLocks noChangeAspect="1"/>
          </p:cNvGraphicFramePr>
          <p:nvPr/>
        </p:nvGraphicFramePr>
        <p:xfrm>
          <a:off x="1600200" y="1676400"/>
          <a:ext cx="2936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6" name="Equation" r:id="rId7" imgW="228600" imgH="355320" progId="Equation.3">
                  <p:embed/>
                </p:oleObj>
              </mc:Choice>
              <mc:Fallback>
                <p:oleObj name="Equation" r:id="rId7" imgW="228600" imgH="355320" progId="Equation.3">
                  <p:embed/>
                  <p:pic>
                    <p:nvPicPr>
                      <p:cNvPr id="65231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76400"/>
                        <a:ext cx="2936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2316" name="Object 28"/>
          <p:cNvGraphicFramePr>
            <a:graphicFrameLocks noChangeAspect="1"/>
          </p:cNvGraphicFramePr>
          <p:nvPr/>
        </p:nvGraphicFramePr>
        <p:xfrm>
          <a:off x="2286000" y="1676400"/>
          <a:ext cx="2778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7" name="Equation" r:id="rId9" imgW="228600" imgH="355320" progId="Equation.3">
                  <p:embed/>
                </p:oleObj>
              </mc:Choice>
              <mc:Fallback>
                <p:oleObj name="Equation" r:id="rId9" imgW="228600" imgH="355320" progId="Equation.3">
                  <p:embed/>
                  <p:pic>
                    <p:nvPicPr>
                      <p:cNvPr id="65231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676400"/>
                        <a:ext cx="2778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2317" name="Line 29"/>
          <p:cNvSpPr>
            <a:spLocks noChangeShapeType="1"/>
          </p:cNvSpPr>
          <p:nvPr/>
        </p:nvSpPr>
        <p:spPr bwMode="auto">
          <a:xfrm>
            <a:off x="2819400" y="1447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652318" name="Object 30"/>
          <p:cNvGraphicFramePr>
            <a:graphicFrameLocks noChangeAspect="1"/>
          </p:cNvGraphicFramePr>
          <p:nvPr/>
        </p:nvGraphicFramePr>
        <p:xfrm>
          <a:off x="2971800" y="1676400"/>
          <a:ext cx="2778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8" name="Equation" r:id="rId11" imgW="228600" imgH="355320" progId="Equation.3">
                  <p:embed/>
                </p:oleObj>
              </mc:Choice>
              <mc:Fallback>
                <p:oleObj name="Equation" r:id="rId11" imgW="228600" imgH="355320" progId="Equation.3">
                  <p:embed/>
                  <p:pic>
                    <p:nvPicPr>
                      <p:cNvPr id="652318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676400"/>
                        <a:ext cx="2778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2319" name="Object 31"/>
          <p:cNvGraphicFramePr>
            <a:graphicFrameLocks noChangeAspect="1"/>
          </p:cNvGraphicFramePr>
          <p:nvPr/>
        </p:nvGraphicFramePr>
        <p:xfrm>
          <a:off x="3733800" y="2667000"/>
          <a:ext cx="14605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9" name="Equation" r:id="rId12" imgW="1460160" imgH="1650960" progId="Equation.3">
                  <p:embed/>
                </p:oleObj>
              </mc:Choice>
              <mc:Fallback>
                <p:oleObj name="Equation" r:id="rId12" imgW="1460160" imgH="1650960" progId="Equation.3">
                  <p:embed/>
                  <p:pic>
                    <p:nvPicPr>
                      <p:cNvPr id="65231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667000"/>
                        <a:ext cx="146050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596847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9355-AA55-4A10-A81E-265BE0E1AF90}" type="slidenum">
              <a:rPr lang="en-US"/>
              <a:pPr/>
              <a:t>74</a:t>
            </a:fld>
            <a:endParaRPr lang="en-US"/>
          </a:p>
        </p:txBody>
      </p:sp>
      <p:sp>
        <p:nvSpPr>
          <p:cNvPr id="657410" name="Text Box 2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</a:p>
        </p:txBody>
      </p:sp>
      <p:sp>
        <p:nvSpPr>
          <p:cNvPr id="657411" name="Line 3"/>
          <p:cNvSpPr>
            <a:spLocks noChangeShapeType="1"/>
          </p:cNvSpPr>
          <p:nvPr/>
        </p:nvSpPr>
        <p:spPr bwMode="auto">
          <a:xfrm flipV="1">
            <a:off x="2438400" y="2209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412" name="Text Box 4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Time 4</a:t>
            </a:r>
          </a:p>
        </p:txBody>
      </p:sp>
      <p:sp>
        <p:nvSpPr>
          <p:cNvPr id="657413" name="Text Box 5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</p:txBody>
      </p:sp>
      <p:sp>
        <p:nvSpPr>
          <p:cNvPr id="657414" name="Oval 6"/>
          <p:cNvSpPr>
            <a:spLocks noChangeArrowheads="1"/>
          </p:cNvSpPr>
          <p:nvPr/>
        </p:nvSpPr>
        <p:spPr bwMode="auto">
          <a:xfrm>
            <a:off x="4191000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415" name="Freeform 7"/>
          <p:cNvSpPr>
            <a:spLocks/>
          </p:cNvSpPr>
          <p:nvPr/>
        </p:nvSpPr>
        <p:spPr bwMode="auto">
          <a:xfrm>
            <a:off x="3886200" y="43434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57417" name="Object 9"/>
          <p:cNvGraphicFramePr>
            <a:graphicFrameLocks noChangeAspect="1"/>
          </p:cNvGraphicFramePr>
          <p:nvPr/>
        </p:nvGraphicFramePr>
        <p:xfrm>
          <a:off x="4262438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8" name="Equation" r:id="rId3" imgW="444500" imgH="469900" progId="Equation.3">
                  <p:embed/>
                </p:oleObj>
              </mc:Choice>
              <mc:Fallback>
                <p:oleObj name="Equation" r:id="rId3" imgW="444500" imgH="469900" progId="Equation.3">
                  <p:embed/>
                  <p:pic>
                    <p:nvPicPr>
                      <p:cNvPr id="65741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7418" name="Line 10"/>
          <p:cNvSpPr>
            <a:spLocks noChangeShapeType="1"/>
          </p:cNvSpPr>
          <p:nvPr/>
        </p:nvSpPr>
        <p:spPr bwMode="auto">
          <a:xfrm>
            <a:off x="3505200" y="5867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7419" name="Oval 11"/>
          <p:cNvSpPr>
            <a:spLocks noChangeArrowheads="1"/>
          </p:cNvSpPr>
          <p:nvPr/>
        </p:nvSpPr>
        <p:spPr bwMode="auto">
          <a:xfrm>
            <a:off x="4114800" y="5486400"/>
            <a:ext cx="762000" cy="7620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421" name="Rectangle 13"/>
          <p:cNvSpPr>
            <a:spLocks noChangeArrowheads="1"/>
          </p:cNvSpPr>
          <p:nvPr/>
        </p:nvSpPr>
        <p:spPr bwMode="auto">
          <a:xfrm>
            <a:off x="7467600" y="2819400"/>
            <a:ext cx="914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422" name="Text Box 14"/>
          <p:cNvSpPr txBox="1">
            <a:spLocks noChangeArrowheads="1"/>
          </p:cNvSpPr>
          <p:nvPr/>
        </p:nvSpPr>
        <p:spPr bwMode="auto">
          <a:xfrm>
            <a:off x="5715000" y="5029200"/>
            <a:ext cx="3176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Halt and </a:t>
            </a:r>
            <a:r>
              <a:rPr lang="en-US" u="sng"/>
              <a:t>Reject</a:t>
            </a:r>
          </a:p>
        </p:txBody>
      </p:sp>
      <p:sp>
        <p:nvSpPr>
          <p:cNvPr id="657423" name="Line 15"/>
          <p:cNvSpPr>
            <a:spLocks noChangeShapeType="1"/>
          </p:cNvSpPr>
          <p:nvPr/>
        </p:nvSpPr>
        <p:spPr bwMode="auto">
          <a:xfrm flipH="1">
            <a:off x="8382000" y="3124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57424" name="Rectangle 16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425" name="Line 17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7426" name="Line 18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57427" name="Object 19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9" name="Equation" r:id="rId5" imgW="254000" imgH="254000" progId="Equation.3">
                  <p:embed/>
                </p:oleObj>
              </mc:Choice>
              <mc:Fallback>
                <p:oleObj name="Equation" r:id="rId5" imgW="254000" imgH="254000" progId="Equation.3">
                  <p:embed/>
                  <p:pic>
                    <p:nvPicPr>
                      <p:cNvPr id="65742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7428" name="Object 20"/>
          <p:cNvGraphicFramePr>
            <a:graphicFrameLocks noChangeAspect="1"/>
          </p:cNvGraphicFramePr>
          <p:nvPr/>
        </p:nvGraphicFramePr>
        <p:xfrm>
          <a:off x="1600200" y="1676400"/>
          <a:ext cx="2936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0" name="Equation" r:id="rId7" imgW="228600" imgH="355320" progId="Equation.3">
                  <p:embed/>
                </p:oleObj>
              </mc:Choice>
              <mc:Fallback>
                <p:oleObj name="Equation" r:id="rId7" imgW="228600" imgH="355320" progId="Equation.3">
                  <p:embed/>
                  <p:pic>
                    <p:nvPicPr>
                      <p:cNvPr id="65742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76400"/>
                        <a:ext cx="2936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7429" name="Object 21"/>
          <p:cNvGraphicFramePr>
            <a:graphicFrameLocks noChangeAspect="1"/>
          </p:cNvGraphicFramePr>
          <p:nvPr/>
        </p:nvGraphicFramePr>
        <p:xfrm>
          <a:off x="2286000" y="1676400"/>
          <a:ext cx="2778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1" name="Equation" r:id="rId9" imgW="228600" imgH="355320" progId="Equation.3">
                  <p:embed/>
                </p:oleObj>
              </mc:Choice>
              <mc:Fallback>
                <p:oleObj name="Equation" r:id="rId9" imgW="228600" imgH="355320" progId="Equation.3">
                  <p:embed/>
                  <p:pic>
                    <p:nvPicPr>
                      <p:cNvPr id="65742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676400"/>
                        <a:ext cx="2778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7430" name="Line 22"/>
          <p:cNvSpPr>
            <a:spLocks noChangeShapeType="1"/>
          </p:cNvSpPr>
          <p:nvPr/>
        </p:nvSpPr>
        <p:spPr bwMode="auto">
          <a:xfrm>
            <a:off x="2819400" y="1447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657431" name="Object 23"/>
          <p:cNvGraphicFramePr>
            <a:graphicFrameLocks noChangeAspect="1"/>
          </p:cNvGraphicFramePr>
          <p:nvPr/>
        </p:nvGraphicFramePr>
        <p:xfrm>
          <a:off x="2971800" y="1676400"/>
          <a:ext cx="2778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2" name="Equation" r:id="rId11" imgW="228600" imgH="355320" progId="Equation.3">
                  <p:embed/>
                </p:oleObj>
              </mc:Choice>
              <mc:Fallback>
                <p:oleObj name="Equation" r:id="rId11" imgW="228600" imgH="355320" progId="Equation.3">
                  <p:embed/>
                  <p:pic>
                    <p:nvPicPr>
                      <p:cNvPr id="65743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676400"/>
                        <a:ext cx="2778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7432" name="Object 24"/>
          <p:cNvGraphicFramePr>
            <a:graphicFrameLocks noChangeAspect="1"/>
          </p:cNvGraphicFramePr>
          <p:nvPr/>
        </p:nvGraphicFramePr>
        <p:xfrm>
          <a:off x="3733800" y="2667000"/>
          <a:ext cx="14605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3" name="Equation" r:id="rId12" imgW="1460160" imgH="1650960" progId="Equation.3">
                  <p:embed/>
                </p:oleObj>
              </mc:Choice>
              <mc:Fallback>
                <p:oleObj name="Equation" r:id="rId12" imgW="1460160" imgH="1650960" progId="Equation.3">
                  <p:embed/>
                  <p:pic>
                    <p:nvPicPr>
                      <p:cNvPr id="65743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667000"/>
                        <a:ext cx="146050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815272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4EAB-1A13-4D09-885C-F6AF7301C3C3}" type="slidenum">
              <a:rPr lang="en-US"/>
              <a:pPr/>
              <a:t>75</a:t>
            </a:fld>
            <a:endParaRPr lang="en-US"/>
          </a:p>
        </p:txBody>
      </p:sp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Pushing Strings</a:t>
            </a:r>
          </a:p>
        </p:txBody>
      </p:sp>
      <p:sp>
        <p:nvSpPr>
          <p:cNvPr id="571395" name="Oval 3"/>
          <p:cNvSpPr>
            <a:spLocks noChangeArrowheads="1"/>
          </p:cNvSpPr>
          <p:nvPr/>
        </p:nvSpPr>
        <p:spPr bwMode="auto">
          <a:xfrm>
            <a:off x="3124200" y="3886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1396" name="Oval 4"/>
          <p:cNvSpPr>
            <a:spLocks noChangeArrowheads="1"/>
          </p:cNvSpPr>
          <p:nvPr/>
        </p:nvSpPr>
        <p:spPr bwMode="auto">
          <a:xfrm>
            <a:off x="5943600" y="3886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1397" name="Line 5"/>
          <p:cNvSpPr>
            <a:spLocks noChangeShapeType="1"/>
          </p:cNvSpPr>
          <p:nvPr/>
        </p:nvSpPr>
        <p:spPr bwMode="auto">
          <a:xfrm>
            <a:off x="3810000" y="42672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71398" name="Object 6"/>
          <p:cNvGraphicFramePr>
            <a:graphicFrameLocks noChangeAspect="1"/>
          </p:cNvGraphicFramePr>
          <p:nvPr/>
        </p:nvGraphicFramePr>
        <p:xfrm>
          <a:off x="3276600" y="40386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9" name="Equation" r:id="rId3" imgW="381000" imgH="457200" progId="Equation.3">
                  <p:embed/>
                </p:oleObj>
              </mc:Choice>
              <mc:Fallback>
                <p:oleObj name="Equation" r:id="rId3" imgW="381000" imgH="457200" progId="Equation.3">
                  <p:embed/>
                  <p:pic>
                    <p:nvPicPr>
                      <p:cNvPr id="5713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0386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1399" name="Object 7"/>
          <p:cNvGraphicFramePr>
            <a:graphicFrameLocks noChangeAspect="1"/>
          </p:cNvGraphicFramePr>
          <p:nvPr/>
        </p:nvGraphicFramePr>
        <p:xfrm>
          <a:off x="6070600" y="4038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0" name="Equation" r:id="rId5" imgW="431800" imgH="457200" progId="Equation.3">
                  <p:embed/>
                </p:oleObj>
              </mc:Choice>
              <mc:Fallback>
                <p:oleObj name="Equation" r:id="rId5" imgW="431800" imgH="457200" progId="Equation.3">
                  <p:embed/>
                  <p:pic>
                    <p:nvPicPr>
                      <p:cNvPr id="5713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600" y="4038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1400" name="Object 8"/>
          <p:cNvGraphicFramePr>
            <a:graphicFrameLocks noChangeAspect="1"/>
          </p:cNvGraphicFramePr>
          <p:nvPr/>
        </p:nvGraphicFramePr>
        <p:xfrm>
          <a:off x="3905250" y="3810000"/>
          <a:ext cx="1778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1" name="Equation" r:id="rId7" imgW="1778000" imgH="444500" progId="Equation.3">
                  <p:embed/>
                </p:oleObj>
              </mc:Choice>
              <mc:Fallback>
                <p:oleObj name="Equation" r:id="rId7" imgW="1778000" imgH="444500" progId="Equation.3">
                  <p:embed/>
                  <p:pic>
                    <p:nvPicPr>
                      <p:cNvPr id="5714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0" y="3810000"/>
                        <a:ext cx="1778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1401" name="Line 9"/>
          <p:cNvSpPr>
            <a:spLocks noChangeShapeType="1"/>
          </p:cNvSpPr>
          <p:nvPr/>
        </p:nvSpPr>
        <p:spPr bwMode="auto">
          <a:xfrm>
            <a:off x="2971800" y="2819400"/>
            <a:ext cx="990600" cy="990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1402" name="Text Box 10"/>
          <p:cNvSpPr txBox="1">
            <a:spLocks noChangeArrowheads="1"/>
          </p:cNvSpPr>
          <p:nvPr/>
        </p:nvSpPr>
        <p:spPr bwMode="auto">
          <a:xfrm>
            <a:off x="1752600" y="1447800"/>
            <a:ext cx="1476375" cy="133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</a:p>
          <a:p>
            <a:r>
              <a:rPr lang="en-US" altLang="en-US"/>
              <a:t>symbol</a:t>
            </a:r>
          </a:p>
        </p:txBody>
      </p:sp>
      <p:sp>
        <p:nvSpPr>
          <p:cNvPr id="571403" name="Line 11"/>
          <p:cNvSpPr>
            <a:spLocks noChangeShapeType="1"/>
          </p:cNvSpPr>
          <p:nvPr/>
        </p:nvSpPr>
        <p:spPr bwMode="auto">
          <a:xfrm flipH="1">
            <a:off x="4572000" y="2819400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1404" name="Text Box 12"/>
          <p:cNvSpPr txBox="1">
            <a:spLocks noChangeArrowheads="1"/>
          </p:cNvSpPr>
          <p:nvPr/>
        </p:nvSpPr>
        <p:spPr bwMode="auto">
          <a:xfrm>
            <a:off x="4191000" y="1371600"/>
            <a:ext cx="1476375" cy="133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Pop</a:t>
            </a:r>
          </a:p>
          <a:p>
            <a:r>
              <a:rPr lang="en-US" altLang="en-US"/>
              <a:t>symbol</a:t>
            </a:r>
          </a:p>
        </p:txBody>
      </p:sp>
      <p:sp>
        <p:nvSpPr>
          <p:cNvPr id="571405" name="Text Box 13"/>
          <p:cNvSpPr txBox="1">
            <a:spLocks noChangeArrowheads="1"/>
          </p:cNvSpPr>
          <p:nvPr/>
        </p:nvSpPr>
        <p:spPr bwMode="auto">
          <a:xfrm>
            <a:off x="6629400" y="1447800"/>
            <a:ext cx="13128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Push</a:t>
            </a:r>
          </a:p>
          <a:p>
            <a:r>
              <a:rPr lang="en-US" altLang="en-US">
                <a:solidFill>
                  <a:srgbClr val="FF0000"/>
                </a:solidFill>
              </a:rPr>
              <a:t>string</a:t>
            </a:r>
          </a:p>
        </p:txBody>
      </p:sp>
      <p:sp>
        <p:nvSpPr>
          <p:cNvPr id="571406" name="Line 14"/>
          <p:cNvSpPr>
            <a:spLocks noChangeShapeType="1"/>
          </p:cNvSpPr>
          <p:nvPr/>
        </p:nvSpPr>
        <p:spPr bwMode="auto">
          <a:xfrm flipH="1">
            <a:off x="5638800" y="2819400"/>
            <a:ext cx="1066800" cy="990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1407" name="Oval 15"/>
          <p:cNvSpPr>
            <a:spLocks noChangeArrowheads="1"/>
          </p:cNvSpPr>
          <p:nvPr/>
        </p:nvSpPr>
        <p:spPr bwMode="auto">
          <a:xfrm>
            <a:off x="6248400" y="1219200"/>
            <a:ext cx="1981200" cy="1676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4476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C4BF5-F68D-4F32-AA18-5C0DBE885997}" type="slidenum">
              <a:rPr lang="en-US"/>
              <a:pPr/>
              <a:t>76</a:t>
            </a:fld>
            <a:endParaRPr lang="en-US"/>
          </a:p>
        </p:txBody>
      </p:sp>
      <p:sp>
        <p:nvSpPr>
          <p:cNvPr id="572418" name="Oval 2"/>
          <p:cNvSpPr>
            <a:spLocks noChangeArrowheads="1"/>
          </p:cNvSpPr>
          <p:nvPr/>
        </p:nvSpPr>
        <p:spPr bwMode="auto">
          <a:xfrm>
            <a:off x="2895600" y="60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2419" name="Oval 3"/>
          <p:cNvSpPr>
            <a:spLocks noChangeArrowheads="1"/>
          </p:cNvSpPr>
          <p:nvPr/>
        </p:nvSpPr>
        <p:spPr bwMode="auto">
          <a:xfrm>
            <a:off x="5715000" y="60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2420" name="Line 4"/>
          <p:cNvSpPr>
            <a:spLocks noChangeShapeType="1"/>
          </p:cNvSpPr>
          <p:nvPr/>
        </p:nvSpPr>
        <p:spPr bwMode="auto">
          <a:xfrm>
            <a:off x="3581400" y="990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72421" name="Object 5"/>
          <p:cNvGraphicFramePr>
            <a:graphicFrameLocks noChangeAspect="1"/>
          </p:cNvGraphicFramePr>
          <p:nvPr/>
        </p:nvGraphicFramePr>
        <p:xfrm>
          <a:off x="3048000" y="7620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9" name="Equation" r:id="rId3" imgW="381000" imgH="457200" progId="Equation.3">
                  <p:embed/>
                </p:oleObj>
              </mc:Choice>
              <mc:Fallback>
                <p:oleObj name="Equation" r:id="rId3" imgW="381000" imgH="457200" progId="Equation.3">
                  <p:embed/>
                  <p:pic>
                    <p:nvPicPr>
                      <p:cNvPr id="5724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2422" name="Object 6"/>
          <p:cNvGraphicFramePr>
            <a:graphicFrameLocks noChangeAspect="1"/>
          </p:cNvGraphicFramePr>
          <p:nvPr/>
        </p:nvGraphicFramePr>
        <p:xfrm>
          <a:off x="5842000" y="7620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0" name="Equation" r:id="rId5" imgW="431800" imgH="457200" progId="Equation.3">
                  <p:embed/>
                </p:oleObj>
              </mc:Choice>
              <mc:Fallback>
                <p:oleObj name="Equation" r:id="rId5" imgW="431800" imgH="457200" progId="Equation.3">
                  <p:embed/>
                  <p:pic>
                    <p:nvPicPr>
                      <p:cNvPr id="5724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7620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2423" name="Object 7"/>
          <p:cNvGraphicFramePr>
            <a:graphicFrameLocks noChangeAspect="1"/>
          </p:cNvGraphicFramePr>
          <p:nvPr/>
        </p:nvGraphicFramePr>
        <p:xfrm>
          <a:off x="3594100" y="457200"/>
          <a:ext cx="2095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1" name="Equation" r:id="rId7" imgW="2095500" imgH="444500" progId="Equation.3">
                  <p:embed/>
                </p:oleObj>
              </mc:Choice>
              <mc:Fallback>
                <p:oleObj name="Equation" r:id="rId7" imgW="2095500" imgH="444500" progId="Equation.3">
                  <p:embed/>
                  <p:pic>
                    <p:nvPicPr>
                      <p:cNvPr id="5724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457200"/>
                        <a:ext cx="2095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2424" name="Rectangle 8"/>
          <p:cNvSpPr>
            <a:spLocks noChangeArrowheads="1"/>
          </p:cNvSpPr>
          <p:nvPr/>
        </p:nvSpPr>
        <p:spPr bwMode="auto">
          <a:xfrm>
            <a:off x="457200" y="2362200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2425" name="Line 9"/>
          <p:cNvSpPr>
            <a:spLocks noChangeShapeType="1"/>
          </p:cNvSpPr>
          <p:nvPr/>
        </p:nvSpPr>
        <p:spPr bwMode="auto">
          <a:xfrm>
            <a:off x="16002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2426" name="Line 10"/>
          <p:cNvSpPr>
            <a:spLocks noChangeShapeType="1"/>
          </p:cNvSpPr>
          <p:nvPr/>
        </p:nvSpPr>
        <p:spPr bwMode="auto">
          <a:xfrm>
            <a:off x="21336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2427" name="Rectangle 11"/>
          <p:cNvSpPr>
            <a:spLocks noChangeArrowheads="1"/>
          </p:cNvSpPr>
          <p:nvPr/>
        </p:nvSpPr>
        <p:spPr bwMode="auto">
          <a:xfrm>
            <a:off x="838200" y="4724400"/>
            <a:ext cx="8382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2428" name="Line 12"/>
          <p:cNvSpPr>
            <a:spLocks noChangeShapeType="1"/>
          </p:cNvSpPr>
          <p:nvPr/>
        </p:nvSpPr>
        <p:spPr bwMode="auto">
          <a:xfrm>
            <a:off x="838200" y="5181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72429" name="Object 13"/>
          <p:cNvGraphicFramePr>
            <a:graphicFrameLocks noChangeAspect="1"/>
          </p:cNvGraphicFramePr>
          <p:nvPr/>
        </p:nvGraphicFramePr>
        <p:xfrm>
          <a:off x="1752600" y="2590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2" name="Equation" r:id="rId9" imgW="254000" imgH="254000" progId="Equation.3">
                  <p:embed/>
                </p:oleObj>
              </mc:Choice>
              <mc:Fallback>
                <p:oleObj name="Equation" r:id="rId9" imgW="254000" imgH="254000" progId="Equation.3">
                  <p:embed/>
                  <p:pic>
                    <p:nvPicPr>
                      <p:cNvPr id="57242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590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2430" name="Line 14"/>
          <p:cNvSpPr>
            <a:spLocks noChangeShapeType="1"/>
          </p:cNvSpPr>
          <p:nvPr/>
        </p:nvSpPr>
        <p:spPr bwMode="auto">
          <a:xfrm>
            <a:off x="13716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72431" name="Object 15"/>
          <p:cNvGraphicFramePr>
            <a:graphicFrameLocks noChangeAspect="1"/>
          </p:cNvGraphicFramePr>
          <p:nvPr/>
        </p:nvGraphicFramePr>
        <p:xfrm>
          <a:off x="762000" y="2667000"/>
          <a:ext cx="393700" cy="8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3" name="Equation" r:id="rId11" imgW="393700" imgH="88900" progId="Equation.3">
                  <p:embed/>
                </p:oleObj>
              </mc:Choice>
              <mc:Fallback>
                <p:oleObj name="Equation" r:id="rId11" imgW="393700" imgH="88900" progId="Equation.3">
                  <p:embed/>
                  <p:pic>
                    <p:nvPicPr>
                      <p:cNvPr id="57243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667000"/>
                        <a:ext cx="393700" cy="8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2432" name="Object 16"/>
          <p:cNvGraphicFramePr>
            <a:graphicFrameLocks noChangeAspect="1"/>
          </p:cNvGraphicFramePr>
          <p:nvPr/>
        </p:nvGraphicFramePr>
        <p:xfrm>
          <a:off x="2590800" y="2667000"/>
          <a:ext cx="393700" cy="8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4" name="Equation" r:id="rId13" imgW="393700" imgH="88900" progId="Equation.3">
                  <p:embed/>
                </p:oleObj>
              </mc:Choice>
              <mc:Fallback>
                <p:oleObj name="Equation" r:id="rId13" imgW="393700" imgH="88900" progId="Equation.3">
                  <p:embed/>
                  <p:pic>
                    <p:nvPicPr>
                      <p:cNvPr id="57243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667000"/>
                        <a:ext cx="393700" cy="8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2433" name="Object 17"/>
          <p:cNvGraphicFramePr>
            <a:graphicFrameLocks noChangeAspect="1"/>
          </p:cNvGraphicFramePr>
          <p:nvPr/>
        </p:nvGraphicFramePr>
        <p:xfrm>
          <a:off x="1143000" y="4800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5" name="Equation" r:id="rId14" imgW="254000" imgH="355600" progId="Equation.3">
                  <p:embed/>
                </p:oleObj>
              </mc:Choice>
              <mc:Fallback>
                <p:oleObj name="Equation" r:id="rId14" imgW="254000" imgH="355600" progId="Equation.3">
                  <p:embed/>
                  <p:pic>
                    <p:nvPicPr>
                      <p:cNvPr id="57243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800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2434" name="Line 18"/>
          <p:cNvSpPr>
            <a:spLocks noChangeShapeType="1"/>
          </p:cNvSpPr>
          <p:nvPr/>
        </p:nvSpPr>
        <p:spPr bwMode="auto">
          <a:xfrm flipH="1">
            <a:off x="1676400" y="4953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2435" name="Text Box 19"/>
          <p:cNvSpPr txBox="1">
            <a:spLocks noChangeArrowheads="1"/>
          </p:cNvSpPr>
          <p:nvPr/>
        </p:nvSpPr>
        <p:spPr bwMode="auto">
          <a:xfrm>
            <a:off x="2209800" y="4572000"/>
            <a:ext cx="808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top</a:t>
            </a:r>
          </a:p>
        </p:txBody>
      </p:sp>
      <p:sp>
        <p:nvSpPr>
          <p:cNvPr id="572436" name="Text Box 20"/>
          <p:cNvSpPr txBox="1">
            <a:spLocks noChangeArrowheads="1"/>
          </p:cNvSpPr>
          <p:nvPr/>
        </p:nvSpPr>
        <p:spPr bwMode="auto">
          <a:xfrm>
            <a:off x="0" y="1752600"/>
            <a:ext cx="1131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</a:p>
        </p:txBody>
      </p:sp>
      <p:sp>
        <p:nvSpPr>
          <p:cNvPr id="572437" name="Text Box 21"/>
          <p:cNvSpPr txBox="1">
            <a:spLocks noChangeArrowheads="1"/>
          </p:cNvSpPr>
          <p:nvPr/>
        </p:nvSpPr>
        <p:spPr bwMode="auto">
          <a:xfrm>
            <a:off x="609600" y="4114800"/>
            <a:ext cx="1211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</p:txBody>
      </p:sp>
      <p:sp>
        <p:nvSpPr>
          <p:cNvPr id="572438" name="Rectangle 22"/>
          <p:cNvSpPr>
            <a:spLocks noChangeArrowheads="1"/>
          </p:cNvSpPr>
          <p:nvPr/>
        </p:nvSpPr>
        <p:spPr bwMode="auto">
          <a:xfrm>
            <a:off x="5715000" y="2209800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2439" name="Line 23"/>
          <p:cNvSpPr>
            <a:spLocks noChangeShapeType="1"/>
          </p:cNvSpPr>
          <p:nvPr/>
        </p:nvSpPr>
        <p:spPr bwMode="auto">
          <a:xfrm>
            <a:off x="6858000" y="2209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2440" name="Line 24"/>
          <p:cNvSpPr>
            <a:spLocks noChangeShapeType="1"/>
          </p:cNvSpPr>
          <p:nvPr/>
        </p:nvSpPr>
        <p:spPr bwMode="auto">
          <a:xfrm>
            <a:off x="7391400" y="2209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72441" name="Object 25"/>
          <p:cNvGraphicFramePr>
            <a:graphicFrameLocks noChangeAspect="1"/>
          </p:cNvGraphicFramePr>
          <p:nvPr/>
        </p:nvGraphicFramePr>
        <p:xfrm>
          <a:off x="7010400" y="2438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6"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57244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438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2442" name="Line 26"/>
          <p:cNvSpPr>
            <a:spLocks noChangeShapeType="1"/>
          </p:cNvSpPr>
          <p:nvPr/>
        </p:nvSpPr>
        <p:spPr bwMode="auto">
          <a:xfrm>
            <a:off x="70866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72443" name="Object 27"/>
          <p:cNvGraphicFramePr>
            <a:graphicFrameLocks noChangeAspect="1"/>
          </p:cNvGraphicFramePr>
          <p:nvPr/>
        </p:nvGraphicFramePr>
        <p:xfrm>
          <a:off x="6019800" y="2514600"/>
          <a:ext cx="393700" cy="8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7" name="Equation" r:id="rId17" imgW="393700" imgH="88900" progId="Equation.3">
                  <p:embed/>
                </p:oleObj>
              </mc:Choice>
              <mc:Fallback>
                <p:oleObj name="Equation" r:id="rId17" imgW="393700" imgH="88900" progId="Equation.3">
                  <p:embed/>
                  <p:pic>
                    <p:nvPicPr>
                      <p:cNvPr id="57244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514600"/>
                        <a:ext cx="393700" cy="8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2444" name="Object 28"/>
          <p:cNvGraphicFramePr>
            <a:graphicFrameLocks noChangeAspect="1"/>
          </p:cNvGraphicFramePr>
          <p:nvPr/>
        </p:nvGraphicFramePr>
        <p:xfrm>
          <a:off x="7848600" y="2514600"/>
          <a:ext cx="393700" cy="8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8" name="Equation" r:id="rId18" imgW="393700" imgH="88900" progId="Equation.3">
                  <p:embed/>
                </p:oleObj>
              </mc:Choice>
              <mc:Fallback>
                <p:oleObj name="Equation" r:id="rId18" imgW="393700" imgH="88900" progId="Equation.3">
                  <p:embed/>
                  <p:pic>
                    <p:nvPicPr>
                      <p:cNvPr id="57244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393700" cy="8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2445" name="AutoShape 29"/>
          <p:cNvSpPr>
            <a:spLocks noChangeArrowheads="1"/>
          </p:cNvSpPr>
          <p:nvPr/>
        </p:nvSpPr>
        <p:spPr bwMode="auto">
          <a:xfrm>
            <a:off x="3581400" y="4724400"/>
            <a:ext cx="1684338" cy="1077913"/>
          </a:xfrm>
          <a:prstGeom prst="rightArrow">
            <a:avLst>
              <a:gd name="adj1" fmla="val 50000"/>
              <a:gd name="adj2" fmla="val 39065"/>
            </a:avLst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Push</a:t>
            </a:r>
          </a:p>
        </p:txBody>
      </p:sp>
      <p:sp>
        <p:nvSpPr>
          <p:cNvPr id="572446" name="Line 30"/>
          <p:cNvSpPr>
            <a:spLocks noChangeShapeType="1"/>
          </p:cNvSpPr>
          <p:nvPr/>
        </p:nvSpPr>
        <p:spPr bwMode="auto">
          <a:xfrm>
            <a:off x="838200" y="5638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2447" name="Line 31"/>
          <p:cNvSpPr>
            <a:spLocks noChangeShapeType="1"/>
          </p:cNvSpPr>
          <p:nvPr/>
        </p:nvSpPr>
        <p:spPr bwMode="auto">
          <a:xfrm>
            <a:off x="838200" y="6096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2448" name="Rectangle 32"/>
          <p:cNvSpPr>
            <a:spLocks noChangeArrowheads="1"/>
          </p:cNvSpPr>
          <p:nvPr/>
        </p:nvSpPr>
        <p:spPr bwMode="auto">
          <a:xfrm>
            <a:off x="6172200" y="3810000"/>
            <a:ext cx="8382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2449" name="Line 33"/>
          <p:cNvSpPr>
            <a:spLocks noChangeShapeType="1"/>
          </p:cNvSpPr>
          <p:nvPr/>
        </p:nvSpPr>
        <p:spPr bwMode="auto">
          <a:xfrm>
            <a:off x="6172200" y="5181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2450" name="Line 34"/>
          <p:cNvSpPr>
            <a:spLocks noChangeShapeType="1"/>
          </p:cNvSpPr>
          <p:nvPr/>
        </p:nvSpPr>
        <p:spPr bwMode="auto">
          <a:xfrm>
            <a:off x="6172200" y="5638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2451" name="Line 35"/>
          <p:cNvSpPr>
            <a:spLocks noChangeShapeType="1"/>
          </p:cNvSpPr>
          <p:nvPr/>
        </p:nvSpPr>
        <p:spPr bwMode="auto">
          <a:xfrm>
            <a:off x="6172200" y="6096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72452" name="Object 36"/>
          <p:cNvGraphicFramePr>
            <a:graphicFrameLocks noChangeAspect="1"/>
          </p:cNvGraphicFramePr>
          <p:nvPr/>
        </p:nvGraphicFramePr>
        <p:xfrm>
          <a:off x="1143000" y="5791200"/>
          <a:ext cx="215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9" name="Equation" r:id="rId19" imgW="215900" imgH="254000" progId="Equation.3">
                  <p:embed/>
                </p:oleObj>
              </mc:Choice>
              <mc:Fallback>
                <p:oleObj name="Equation" r:id="rId19" imgW="215900" imgH="254000" progId="Equation.3">
                  <p:embed/>
                  <p:pic>
                    <p:nvPicPr>
                      <p:cNvPr id="572452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791200"/>
                        <a:ext cx="2159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2453" name="Object 37"/>
          <p:cNvGraphicFramePr>
            <a:graphicFrameLocks noChangeAspect="1"/>
          </p:cNvGraphicFramePr>
          <p:nvPr/>
        </p:nvGraphicFramePr>
        <p:xfrm>
          <a:off x="1143000" y="52578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0"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72453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2578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2454" name="Object 38"/>
          <p:cNvGraphicFramePr>
            <a:graphicFrameLocks noChangeAspect="1"/>
          </p:cNvGraphicFramePr>
          <p:nvPr/>
        </p:nvGraphicFramePr>
        <p:xfrm>
          <a:off x="6477000" y="52578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1"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572454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2578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2455" name="Object 39"/>
          <p:cNvGraphicFramePr>
            <a:graphicFrameLocks noChangeAspect="1"/>
          </p:cNvGraphicFramePr>
          <p:nvPr/>
        </p:nvGraphicFramePr>
        <p:xfrm>
          <a:off x="6477000" y="5715000"/>
          <a:ext cx="215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2" name="Equation" r:id="rId24" imgW="215900" imgH="254000" progId="Equation.3">
                  <p:embed/>
                </p:oleObj>
              </mc:Choice>
              <mc:Fallback>
                <p:oleObj name="Equation" r:id="rId24" imgW="215900" imgH="254000" progId="Equation.3">
                  <p:embed/>
                  <p:pic>
                    <p:nvPicPr>
                      <p:cNvPr id="572455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715000"/>
                        <a:ext cx="2159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2456" name="Line 40"/>
          <p:cNvSpPr>
            <a:spLocks noChangeShapeType="1"/>
          </p:cNvSpPr>
          <p:nvPr/>
        </p:nvSpPr>
        <p:spPr bwMode="auto">
          <a:xfrm>
            <a:off x="6172200" y="4724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2457" name="Line 41"/>
          <p:cNvSpPr>
            <a:spLocks noChangeShapeType="1"/>
          </p:cNvSpPr>
          <p:nvPr/>
        </p:nvSpPr>
        <p:spPr bwMode="auto">
          <a:xfrm>
            <a:off x="6172200" y="4267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72458" name="Object 42"/>
          <p:cNvGraphicFramePr>
            <a:graphicFrameLocks noChangeAspect="1"/>
          </p:cNvGraphicFramePr>
          <p:nvPr/>
        </p:nvGraphicFramePr>
        <p:xfrm>
          <a:off x="6477000" y="3962400"/>
          <a:ext cx="215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3" name="Equation" r:id="rId25" imgW="215900" imgH="254000" progId="Equation.3">
                  <p:embed/>
                </p:oleObj>
              </mc:Choice>
              <mc:Fallback>
                <p:oleObj name="Equation" r:id="rId25" imgW="215900" imgH="254000" progId="Equation.3">
                  <p:embed/>
                  <p:pic>
                    <p:nvPicPr>
                      <p:cNvPr id="572458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962400"/>
                        <a:ext cx="2159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2459" name="Object 43"/>
          <p:cNvGraphicFramePr>
            <a:graphicFrameLocks noChangeAspect="1"/>
          </p:cNvGraphicFramePr>
          <p:nvPr/>
        </p:nvGraphicFramePr>
        <p:xfrm>
          <a:off x="6400800" y="4343400"/>
          <a:ext cx="279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4" name="Equation" r:id="rId27" imgW="279400" imgH="355600" progId="Equation.3">
                  <p:embed/>
                </p:oleObj>
              </mc:Choice>
              <mc:Fallback>
                <p:oleObj name="Equation" r:id="rId27" imgW="279400" imgH="355600" progId="Equation.3">
                  <p:embed/>
                  <p:pic>
                    <p:nvPicPr>
                      <p:cNvPr id="572459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343400"/>
                        <a:ext cx="2794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2460" name="Object 44"/>
          <p:cNvGraphicFramePr>
            <a:graphicFrameLocks noChangeAspect="1"/>
          </p:cNvGraphicFramePr>
          <p:nvPr/>
        </p:nvGraphicFramePr>
        <p:xfrm>
          <a:off x="6400800" y="4724400"/>
          <a:ext cx="304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5" name="Equation" r:id="rId29" imgW="304800" imgH="444500" progId="Equation.3">
                  <p:embed/>
                </p:oleObj>
              </mc:Choice>
              <mc:Fallback>
                <p:oleObj name="Equation" r:id="rId29" imgW="304800" imgH="444500" progId="Equation.3">
                  <p:embed/>
                  <p:pic>
                    <p:nvPicPr>
                      <p:cNvPr id="57246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724400"/>
                        <a:ext cx="304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2461" name="AutoShape 45"/>
          <p:cNvSpPr>
            <a:spLocks/>
          </p:cNvSpPr>
          <p:nvPr/>
        </p:nvSpPr>
        <p:spPr bwMode="auto">
          <a:xfrm>
            <a:off x="7162800" y="3886200"/>
            <a:ext cx="457200" cy="1295400"/>
          </a:xfrm>
          <a:prstGeom prst="rightBrace">
            <a:avLst>
              <a:gd name="adj1" fmla="val 236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2462" name="Text Box 46"/>
          <p:cNvSpPr txBox="1">
            <a:spLocks noChangeArrowheads="1"/>
          </p:cNvSpPr>
          <p:nvPr/>
        </p:nvSpPr>
        <p:spPr bwMode="auto">
          <a:xfrm>
            <a:off x="7637463" y="3810000"/>
            <a:ext cx="1506537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pushed</a:t>
            </a:r>
          </a:p>
          <a:p>
            <a:r>
              <a:rPr lang="en-US" altLang="en-US"/>
              <a:t>string</a:t>
            </a:r>
          </a:p>
        </p:txBody>
      </p:sp>
      <p:sp>
        <p:nvSpPr>
          <p:cNvPr id="572463" name="Text Box 47"/>
          <p:cNvSpPr txBox="1">
            <a:spLocks noChangeArrowheads="1"/>
          </p:cNvSpPr>
          <p:nvPr/>
        </p:nvSpPr>
        <p:spPr bwMode="auto">
          <a:xfrm>
            <a:off x="0" y="0"/>
            <a:ext cx="1874838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Example:</a:t>
            </a:r>
          </a:p>
        </p:txBody>
      </p:sp>
      <p:graphicFrame>
        <p:nvGraphicFramePr>
          <p:cNvPr id="572464" name="Object 48"/>
          <p:cNvGraphicFramePr>
            <a:graphicFrameLocks noChangeAspect="1"/>
          </p:cNvGraphicFramePr>
          <p:nvPr/>
        </p:nvGraphicFramePr>
        <p:xfrm>
          <a:off x="1143000" y="6096000"/>
          <a:ext cx="2397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6" name="Equation" r:id="rId31" imgW="241200" imgH="431640" progId="Equation.3">
                  <p:embed/>
                </p:oleObj>
              </mc:Choice>
              <mc:Fallback>
                <p:oleObj name="Equation" r:id="rId31" imgW="241200" imgH="431640" progId="Equation.3">
                  <p:embed/>
                  <p:pic>
                    <p:nvPicPr>
                      <p:cNvPr id="572464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6096000"/>
                        <a:ext cx="2397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2465" name="Object 49"/>
          <p:cNvGraphicFramePr>
            <a:graphicFrameLocks noChangeAspect="1"/>
          </p:cNvGraphicFramePr>
          <p:nvPr/>
        </p:nvGraphicFramePr>
        <p:xfrm>
          <a:off x="6477000" y="6096000"/>
          <a:ext cx="2397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7" name="Equation" r:id="rId33" imgW="241200" imgH="431640" progId="Equation.3">
                  <p:embed/>
                </p:oleObj>
              </mc:Choice>
              <mc:Fallback>
                <p:oleObj name="Equation" r:id="rId33" imgW="241200" imgH="431640" progId="Equation.3">
                  <p:embed/>
                  <p:pic>
                    <p:nvPicPr>
                      <p:cNvPr id="572465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6096000"/>
                        <a:ext cx="2397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2466" name="Line 50"/>
          <p:cNvSpPr>
            <a:spLocks noChangeShapeType="1"/>
          </p:cNvSpPr>
          <p:nvPr/>
        </p:nvSpPr>
        <p:spPr bwMode="auto">
          <a:xfrm>
            <a:off x="5638800" y="4038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997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9D9E-FE93-4AE2-A3EA-2BB8D461D847}" type="slidenum">
              <a:rPr lang="en-US"/>
              <a:pPr/>
              <a:t>77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>
            <a:normAutofit fontScale="90000"/>
          </a:bodyPr>
          <a:lstStyle/>
          <a:p>
            <a:r>
              <a:rPr lang="en-US" sz="3600" i="1" dirty="0" smtClean="0"/>
              <a:t/>
            </a:r>
            <a:br>
              <a:rPr lang="en-US" sz="3600" i="1" dirty="0" smtClean="0"/>
            </a:br>
            <a:r>
              <a:rPr lang="en-US" sz="3600" i="1" dirty="0"/>
              <a:t/>
            </a:r>
            <a:br>
              <a:rPr lang="en-US" sz="3600" i="1" dirty="0"/>
            </a:br>
            <a:r>
              <a:rPr lang="en-US" sz="3600" i="1" dirty="0" smtClean="0"/>
              <a:t/>
            </a:r>
            <a:br>
              <a:rPr lang="en-US" sz="3600" i="1" dirty="0" smtClean="0"/>
            </a:br>
            <a:r>
              <a:rPr lang="en-US" sz="3600" i="1" dirty="0"/>
              <a:t/>
            </a:r>
            <a:br>
              <a:rPr lang="en-US" sz="3600" i="1" dirty="0"/>
            </a:br>
            <a:r>
              <a:rPr lang="en-US" sz="3600" i="1" dirty="0" smtClean="0"/>
              <a:t/>
            </a:r>
            <a:br>
              <a:rPr lang="en-US" sz="3600" i="1" dirty="0" smtClean="0"/>
            </a:br>
            <a:r>
              <a:rPr lang="en-US" sz="3600" i="1" dirty="0"/>
              <a:t/>
            </a:r>
            <a:br>
              <a:rPr lang="en-US" sz="3600" i="1" dirty="0"/>
            </a:br>
            <a:r>
              <a:rPr lang="en-US" sz="3600" i="1" dirty="0" smtClean="0"/>
              <a:t/>
            </a:r>
            <a:br>
              <a:rPr lang="en-US" sz="3600" i="1" dirty="0" smtClean="0"/>
            </a:br>
            <a:endParaRPr lang="en-US" sz="3600" dirty="0"/>
          </a:p>
        </p:txBody>
      </p:sp>
      <p:sp>
        <p:nvSpPr>
          <p:cNvPr id="678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37355" y="1417638"/>
            <a:ext cx="6869290" cy="1833033"/>
          </a:xfrm>
        </p:spPr>
        <p:txBody>
          <a:bodyPr>
            <a:noAutofit/>
          </a:bodyPr>
          <a:lstStyle/>
          <a:p>
            <a:r>
              <a:rPr lang="en-US" sz="2400" dirty="0"/>
              <a:t>Converting 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Context-Free Grammars</a:t>
            </a:r>
            <a:br>
              <a:rPr lang="en-US" sz="2400" dirty="0"/>
            </a:br>
            <a:r>
              <a:rPr lang="en-US" sz="2400" dirty="0"/>
              <a:t>to </a:t>
            </a:r>
            <a:br>
              <a:rPr lang="en-US" sz="2400" dirty="0"/>
            </a:br>
            <a:r>
              <a:rPr lang="en-US" sz="2400" dirty="0"/>
              <a:t>PDAs</a:t>
            </a:r>
          </a:p>
        </p:txBody>
      </p:sp>
      <p:sp>
        <p:nvSpPr>
          <p:cNvPr id="678916" name="Text Box 4"/>
          <p:cNvSpPr txBox="1">
            <a:spLocks noChangeArrowheads="1"/>
          </p:cNvSpPr>
          <p:nvPr/>
        </p:nvSpPr>
        <p:spPr bwMode="auto">
          <a:xfrm>
            <a:off x="2438400" y="8382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5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9D886-866C-422C-95D8-A0E36FEC630C}" type="slidenum">
              <a:rPr lang="en-US"/>
              <a:pPr/>
              <a:t>78</a:t>
            </a:fld>
            <a:endParaRPr lang="en-US"/>
          </a:p>
        </p:txBody>
      </p:sp>
      <p:sp>
        <p:nvSpPr>
          <p:cNvPr id="679938" name="AutoShape 2"/>
          <p:cNvSpPr>
            <a:spLocks noChangeArrowheads="1"/>
          </p:cNvSpPr>
          <p:nvPr/>
        </p:nvSpPr>
        <p:spPr bwMode="auto">
          <a:xfrm>
            <a:off x="644525" y="1363663"/>
            <a:ext cx="3138488" cy="1843087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Context-Free</a:t>
            </a:r>
          </a:p>
          <a:p>
            <a:pPr algn="ctr"/>
            <a:r>
              <a:rPr lang="en-US"/>
              <a:t>Languages</a:t>
            </a:r>
          </a:p>
          <a:p>
            <a:pPr algn="ctr"/>
            <a:r>
              <a:rPr lang="en-US"/>
              <a:t>(Grammars)</a:t>
            </a:r>
          </a:p>
        </p:txBody>
      </p:sp>
      <p:sp>
        <p:nvSpPr>
          <p:cNvPr id="679939" name="AutoShape 3"/>
          <p:cNvSpPr>
            <a:spLocks noChangeArrowheads="1"/>
          </p:cNvSpPr>
          <p:nvPr/>
        </p:nvSpPr>
        <p:spPr bwMode="auto">
          <a:xfrm>
            <a:off x="5443538" y="1371600"/>
            <a:ext cx="3030537" cy="1843088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Languages</a:t>
            </a:r>
          </a:p>
          <a:p>
            <a:pPr algn="ctr"/>
            <a:r>
              <a:rPr lang="en-US"/>
              <a:t>Accepted by</a:t>
            </a:r>
          </a:p>
          <a:p>
            <a:pPr algn="ctr"/>
            <a:r>
              <a:rPr lang="en-US"/>
              <a:t>PDAs</a:t>
            </a:r>
          </a:p>
        </p:txBody>
      </p:sp>
      <p:graphicFrame>
        <p:nvGraphicFramePr>
          <p:cNvPr id="679940" name="Object 4"/>
          <p:cNvGraphicFramePr>
            <a:graphicFrameLocks noChangeAspect="1"/>
          </p:cNvGraphicFramePr>
          <p:nvPr/>
        </p:nvGraphicFramePr>
        <p:xfrm>
          <a:off x="4243388" y="1843088"/>
          <a:ext cx="8858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8" name="Equation" r:id="rId4" imgW="393480" imgH="368280" progId="Equation.3">
                  <p:embed/>
                </p:oleObj>
              </mc:Choice>
              <mc:Fallback>
                <p:oleObj name="Equation" r:id="rId4" imgW="393480" imgH="368280" progId="Equation.3">
                  <p:embed/>
                  <p:pic>
                    <p:nvPicPr>
                      <p:cNvPr id="6799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3388" y="1843088"/>
                        <a:ext cx="88582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9941" name="Text Box 5"/>
          <p:cNvSpPr txBox="1">
            <a:spLocks noChangeArrowheads="1"/>
          </p:cNvSpPr>
          <p:nvPr/>
        </p:nvSpPr>
        <p:spPr bwMode="auto">
          <a:xfrm>
            <a:off x="517525" y="4140200"/>
            <a:ext cx="73040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Convert any context-free grammar    </a:t>
            </a:r>
          </a:p>
          <a:p>
            <a:r>
              <a:rPr lang="en-US"/>
              <a:t>to a PDA         with: </a:t>
            </a:r>
          </a:p>
        </p:txBody>
      </p:sp>
      <p:graphicFrame>
        <p:nvGraphicFramePr>
          <p:cNvPr id="679942" name="Object 6"/>
          <p:cNvGraphicFramePr>
            <a:graphicFrameLocks noChangeAspect="1"/>
          </p:cNvGraphicFramePr>
          <p:nvPr/>
        </p:nvGraphicFramePr>
        <p:xfrm>
          <a:off x="7467600" y="41910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9" name="Equation" r:id="rId6" imgW="393480" imgH="419040" progId="Equation.3">
                  <p:embed/>
                </p:oleObj>
              </mc:Choice>
              <mc:Fallback>
                <p:oleObj name="Equation" r:id="rId6" imgW="393480" imgH="419040" progId="Equation.3">
                  <p:embed/>
                  <p:pic>
                    <p:nvPicPr>
                      <p:cNvPr id="6799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1910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9943" name="Object 7"/>
          <p:cNvGraphicFramePr>
            <a:graphicFrameLocks noChangeAspect="1"/>
          </p:cNvGraphicFramePr>
          <p:nvPr/>
        </p:nvGraphicFramePr>
        <p:xfrm>
          <a:off x="2514600" y="4800600"/>
          <a:ext cx="54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0" name="Equation" r:id="rId8" imgW="545760" imgH="393480" progId="Equation.3">
                  <p:embed/>
                </p:oleObj>
              </mc:Choice>
              <mc:Fallback>
                <p:oleObj name="Equation" r:id="rId8" imgW="545760" imgH="393480" progId="Equation.3">
                  <p:embed/>
                  <p:pic>
                    <p:nvPicPr>
                      <p:cNvPr id="6799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800600"/>
                        <a:ext cx="546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9944" name="Object 8"/>
          <p:cNvGraphicFramePr>
            <a:graphicFrameLocks noChangeAspect="1"/>
          </p:cNvGraphicFramePr>
          <p:nvPr/>
        </p:nvGraphicFramePr>
        <p:xfrm>
          <a:off x="4800600" y="4724400"/>
          <a:ext cx="2755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1" name="Equation" r:id="rId10" imgW="2755800" imgH="533160" progId="Equation.3">
                  <p:embed/>
                </p:oleObj>
              </mc:Choice>
              <mc:Fallback>
                <p:oleObj name="Equation" r:id="rId10" imgW="2755800" imgH="533160" progId="Equation.3">
                  <p:embed/>
                  <p:pic>
                    <p:nvPicPr>
                      <p:cNvPr id="6799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724400"/>
                        <a:ext cx="2755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661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B5CE-42A3-4489-B1C4-278BD3F9275C}" type="slidenum">
              <a:rPr lang="en-US"/>
              <a:pPr/>
              <a:t>79</a:t>
            </a:fld>
            <a:endParaRPr lang="en-US"/>
          </a:p>
        </p:txBody>
      </p:sp>
      <p:sp>
        <p:nvSpPr>
          <p:cNvPr id="681986" name="Text Box 2"/>
          <p:cNvSpPr txBox="1">
            <a:spLocks noChangeArrowheads="1"/>
          </p:cNvSpPr>
          <p:nvPr/>
        </p:nvSpPr>
        <p:spPr bwMode="auto">
          <a:xfrm>
            <a:off x="1600200" y="1676400"/>
            <a:ext cx="4992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to a PDA          such that:</a:t>
            </a:r>
          </a:p>
        </p:txBody>
      </p:sp>
      <p:graphicFrame>
        <p:nvGraphicFramePr>
          <p:cNvPr id="6819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476961"/>
              </p:ext>
            </p:extLst>
          </p:nvPr>
        </p:nvGraphicFramePr>
        <p:xfrm>
          <a:off x="2593848" y="1676400"/>
          <a:ext cx="52705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2" name="Equation" r:id="rId3" imgW="444240" imgH="330120" progId="Equation.3">
                  <p:embed/>
                </p:oleObj>
              </mc:Choice>
              <mc:Fallback>
                <p:oleObj name="Equation" r:id="rId3" imgW="444240" imgH="330120" progId="Equation.3">
                  <p:embed/>
                  <p:pic>
                    <p:nvPicPr>
                      <p:cNvPr id="6819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848" y="1676400"/>
                        <a:ext cx="52705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1988" name="Text Box 4"/>
          <p:cNvSpPr txBox="1">
            <a:spLocks noChangeArrowheads="1"/>
          </p:cNvSpPr>
          <p:nvPr/>
        </p:nvSpPr>
        <p:spPr bwMode="auto">
          <a:xfrm>
            <a:off x="1447800" y="533400"/>
            <a:ext cx="5030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We will convert grammar </a:t>
            </a:r>
          </a:p>
        </p:txBody>
      </p:sp>
      <p:graphicFrame>
        <p:nvGraphicFramePr>
          <p:cNvPr id="6819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23136"/>
              </p:ext>
            </p:extLst>
          </p:nvPr>
        </p:nvGraphicFramePr>
        <p:xfrm>
          <a:off x="4388643" y="533400"/>
          <a:ext cx="4397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3" name="Equation" r:id="rId5" imgW="330120" imgH="342720" progId="Equation.3">
                  <p:embed/>
                </p:oleObj>
              </mc:Choice>
              <mc:Fallback>
                <p:oleObj name="Equation" r:id="rId5" imgW="330120" imgH="342720" progId="Equation.3">
                  <p:embed/>
                  <p:pic>
                    <p:nvPicPr>
                      <p:cNvPr id="6819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8643" y="533400"/>
                        <a:ext cx="4397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19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428446"/>
              </p:ext>
            </p:extLst>
          </p:nvPr>
        </p:nvGraphicFramePr>
        <p:xfrm>
          <a:off x="768350" y="3557852"/>
          <a:ext cx="52705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4" name="Equation" r:id="rId7" imgW="444240" imgH="330120" progId="Equation.3">
                  <p:embed/>
                </p:oleObj>
              </mc:Choice>
              <mc:Fallback>
                <p:oleObj name="Equation" r:id="rId7" imgW="444240" imgH="330120" progId="Equation.3">
                  <p:embed/>
                  <p:pic>
                    <p:nvPicPr>
                      <p:cNvPr id="6819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3557852"/>
                        <a:ext cx="52705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1991" name="Text Box 7"/>
          <p:cNvSpPr txBox="1">
            <a:spLocks noChangeArrowheads="1"/>
          </p:cNvSpPr>
          <p:nvPr/>
        </p:nvSpPr>
        <p:spPr bwMode="auto">
          <a:xfrm>
            <a:off x="1295400" y="3581400"/>
            <a:ext cx="6626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simulates leftmost derivations of </a:t>
            </a:r>
          </a:p>
        </p:txBody>
      </p:sp>
      <p:graphicFrame>
        <p:nvGraphicFramePr>
          <p:cNvPr id="6819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677645"/>
              </p:ext>
            </p:extLst>
          </p:nvPr>
        </p:nvGraphicFramePr>
        <p:xfrm>
          <a:off x="4608512" y="3459162"/>
          <a:ext cx="4397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5" name="Equation" r:id="rId8" imgW="330120" imgH="342720" progId="Equation.3">
                  <p:embed/>
                </p:oleObj>
              </mc:Choice>
              <mc:Fallback>
                <p:oleObj name="Equation" r:id="rId8" imgW="330120" imgH="342720" progId="Equation.3">
                  <p:embed/>
                  <p:pic>
                    <p:nvPicPr>
                      <p:cNvPr id="6819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2" y="3459162"/>
                        <a:ext cx="4397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227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POP and STACK POP 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is an operation that takes out a letter from the top of the STACK. 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The rest of the letters are moved one location up. 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POP state is expressed as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06285" y="2434107"/>
            <a:ext cx="1944609" cy="298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7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FA4A3-3058-4A1B-92DD-EED288555ADB}" type="slidenum">
              <a:rPr lang="en-US"/>
              <a:pPr/>
              <a:t>80</a:t>
            </a:fld>
            <a:endParaRPr lang="en-US"/>
          </a:p>
        </p:txBody>
      </p:sp>
      <p:sp>
        <p:nvSpPr>
          <p:cNvPr id="683010" name="Oval 2"/>
          <p:cNvSpPr>
            <a:spLocks noChangeArrowheads="1"/>
          </p:cNvSpPr>
          <p:nvPr/>
        </p:nvSpPr>
        <p:spPr bwMode="auto">
          <a:xfrm>
            <a:off x="44958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3011" name="Line 3"/>
          <p:cNvSpPr>
            <a:spLocks noChangeShapeType="1"/>
          </p:cNvSpPr>
          <p:nvPr/>
        </p:nvSpPr>
        <p:spPr bwMode="auto">
          <a:xfrm>
            <a:off x="1524000" y="6324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3012" name="Line 4"/>
          <p:cNvSpPr>
            <a:spLocks noChangeShapeType="1"/>
          </p:cNvSpPr>
          <p:nvPr/>
        </p:nvSpPr>
        <p:spPr bwMode="auto">
          <a:xfrm>
            <a:off x="5106988" y="6324600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3013" name="Line 5"/>
          <p:cNvSpPr>
            <a:spLocks noChangeShapeType="1"/>
          </p:cNvSpPr>
          <p:nvPr/>
        </p:nvSpPr>
        <p:spPr bwMode="auto">
          <a:xfrm>
            <a:off x="381000" y="632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3014" name="Text Box 6"/>
          <p:cNvSpPr txBox="1">
            <a:spLocks noChangeArrowheads="1"/>
          </p:cNvSpPr>
          <p:nvPr/>
        </p:nvSpPr>
        <p:spPr bwMode="auto">
          <a:xfrm>
            <a:off x="2727325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683015" name="Oval 7"/>
          <p:cNvSpPr>
            <a:spLocks noChangeArrowheads="1"/>
          </p:cNvSpPr>
          <p:nvPr/>
        </p:nvSpPr>
        <p:spPr bwMode="auto">
          <a:xfrm>
            <a:off x="912813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3016" name="Oval 8"/>
          <p:cNvSpPr>
            <a:spLocks noChangeArrowheads="1"/>
          </p:cNvSpPr>
          <p:nvPr/>
        </p:nvSpPr>
        <p:spPr bwMode="auto">
          <a:xfrm>
            <a:off x="7848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3017" name="Oval 9"/>
          <p:cNvSpPr>
            <a:spLocks noChangeArrowheads="1"/>
          </p:cNvSpPr>
          <p:nvPr/>
        </p:nvSpPr>
        <p:spPr bwMode="auto">
          <a:xfrm>
            <a:off x="7772400" y="5943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83018" name="Object 10"/>
          <p:cNvGraphicFramePr>
            <a:graphicFrameLocks noChangeAspect="1"/>
          </p:cNvGraphicFramePr>
          <p:nvPr/>
        </p:nvGraphicFramePr>
        <p:xfrm>
          <a:off x="993775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5" name="Equation" r:id="rId3" imgW="444500" imgH="469900" progId="Equation.3">
                  <p:embed/>
                </p:oleObj>
              </mc:Choice>
              <mc:Fallback>
                <p:oleObj name="Equation" r:id="rId3" imgW="444500" imgH="469900" progId="Equation.3">
                  <p:embed/>
                  <p:pic>
                    <p:nvPicPr>
                      <p:cNvPr id="68301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3019" name="Object 11"/>
          <p:cNvGraphicFramePr>
            <a:graphicFrameLocks noChangeAspect="1"/>
          </p:cNvGraphicFramePr>
          <p:nvPr/>
        </p:nvGraphicFramePr>
        <p:xfrm>
          <a:off x="46085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6" name="Equation" r:id="rId5" imgW="381000" imgH="457200" progId="Equation.3">
                  <p:embed/>
                </p:oleObj>
              </mc:Choice>
              <mc:Fallback>
                <p:oleObj name="Equation" r:id="rId5" imgW="381000" imgH="457200" progId="Equation.3">
                  <p:embed/>
                  <p:pic>
                    <p:nvPicPr>
                      <p:cNvPr id="68301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3020" name="Object 12"/>
          <p:cNvGraphicFramePr>
            <a:graphicFrameLocks noChangeAspect="1"/>
          </p:cNvGraphicFramePr>
          <p:nvPr/>
        </p:nvGraphicFramePr>
        <p:xfrm>
          <a:off x="7899400" y="60642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7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68302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606425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3021" name="Object 13"/>
          <p:cNvGraphicFramePr>
            <a:graphicFrameLocks noChangeAspect="1"/>
          </p:cNvGraphicFramePr>
          <p:nvPr/>
        </p:nvGraphicFramePr>
        <p:xfrm>
          <a:off x="1822450" y="5861050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8" name="Equation" r:id="rId9" imgW="1714320" imgH="482400" progId="Equation.3">
                  <p:embed/>
                </p:oleObj>
              </mc:Choice>
              <mc:Fallback>
                <p:oleObj name="Equation" r:id="rId9" imgW="1714320" imgH="482400" progId="Equation.3">
                  <p:embed/>
                  <p:pic>
                    <p:nvPicPr>
                      <p:cNvPr id="68302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861050"/>
                        <a:ext cx="1714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3022" name="Object 14"/>
          <p:cNvGraphicFramePr>
            <a:graphicFrameLocks noChangeAspect="1"/>
          </p:cNvGraphicFramePr>
          <p:nvPr/>
        </p:nvGraphicFramePr>
        <p:xfrm>
          <a:off x="56388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9" name="Equation" r:id="rId11" imgW="1574800" imgH="469900" progId="Equation.3">
                  <p:embed/>
                </p:oleObj>
              </mc:Choice>
              <mc:Fallback>
                <p:oleObj name="Equation" r:id="rId11" imgW="1574800" imgH="469900" progId="Equation.3">
                  <p:embed/>
                  <p:pic>
                    <p:nvPicPr>
                      <p:cNvPr id="68302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3023" name="Freeform 15"/>
          <p:cNvSpPr>
            <a:spLocks/>
          </p:cNvSpPr>
          <p:nvPr/>
        </p:nvSpPr>
        <p:spPr bwMode="auto">
          <a:xfrm>
            <a:off x="3797300" y="4940300"/>
            <a:ext cx="1739900" cy="1155700"/>
          </a:xfrm>
          <a:custGeom>
            <a:avLst/>
            <a:gdLst>
              <a:gd name="T0" fmla="*/ 488 w 1096"/>
              <a:gd name="T1" fmla="*/ 728 h 728"/>
              <a:gd name="T2" fmla="*/ 8 w 1096"/>
              <a:gd name="T3" fmla="*/ 248 h 728"/>
              <a:gd name="T4" fmla="*/ 536 w 1096"/>
              <a:gd name="T5" fmla="*/ 8 h 728"/>
              <a:gd name="T6" fmla="*/ 1064 w 1096"/>
              <a:gd name="T7" fmla="*/ 200 h 728"/>
              <a:gd name="T8" fmla="*/ 728 w 1096"/>
              <a:gd name="T9" fmla="*/ 728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6" h="728">
                <a:moveTo>
                  <a:pt x="488" y="728"/>
                </a:moveTo>
                <a:cubicBezTo>
                  <a:pt x="244" y="548"/>
                  <a:pt x="0" y="368"/>
                  <a:pt x="8" y="248"/>
                </a:cubicBezTo>
                <a:cubicBezTo>
                  <a:pt x="16" y="128"/>
                  <a:pt x="360" y="16"/>
                  <a:pt x="536" y="8"/>
                </a:cubicBezTo>
                <a:cubicBezTo>
                  <a:pt x="712" y="0"/>
                  <a:pt x="1032" y="80"/>
                  <a:pt x="1064" y="200"/>
                </a:cubicBezTo>
                <a:cubicBezTo>
                  <a:pt x="1096" y="320"/>
                  <a:pt x="912" y="524"/>
                  <a:pt x="728" y="7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83024" name="Object 16"/>
          <p:cNvGraphicFramePr>
            <a:graphicFrameLocks noChangeAspect="1"/>
          </p:cNvGraphicFramePr>
          <p:nvPr/>
        </p:nvGraphicFramePr>
        <p:xfrm>
          <a:off x="2590800" y="4343400"/>
          <a:ext cx="17653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0" name="Equation" r:id="rId13" imgW="1765080" imgH="482400" progId="Equation.3">
                  <p:embed/>
                </p:oleObj>
              </mc:Choice>
              <mc:Fallback>
                <p:oleObj name="Equation" r:id="rId13" imgW="1765080" imgH="482400" progId="Equation.3">
                  <p:embed/>
                  <p:pic>
                    <p:nvPicPr>
                      <p:cNvPr id="68302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343400"/>
                        <a:ext cx="17653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3025" name="Object 17"/>
          <p:cNvGraphicFramePr>
            <a:graphicFrameLocks noChangeAspect="1"/>
          </p:cNvGraphicFramePr>
          <p:nvPr/>
        </p:nvGraphicFramePr>
        <p:xfrm>
          <a:off x="5321300" y="4343400"/>
          <a:ext cx="16383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1" name="Equation" r:id="rId15" imgW="1638000" imgH="482400" progId="Equation.3">
                  <p:embed/>
                </p:oleObj>
              </mc:Choice>
              <mc:Fallback>
                <p:oleObj name="Equation" r:id="rId15" imgW="1638000" imgH="482400" progId="Equation.3">
                  <p:embed/>
                  <p:pic>
                    <p:nvPicPr>
                      <p:cNvPr id="68302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1300" y="4343400"/>
                        <a:ext cx="16383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3026" name="Line 18"/>
          <p:cNvSpPr>
            <a:spLocks noChangeShapeType="1"/>
          </p:cNvSpPr>
          <p:nvPr/>
        </p:nvSpPr>
        <p:spPr bwMode="auto">
          <a:xfrm>
            <a:off x="2362200" y="3048000"/>
            <a:ext cx="83820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3027" name="Text Box 19"/>
          <p:cNvSpPr txBox="1">
            <a:spLocks noChangeArrowheads="1"/>
          </p:cNvSpPr>
          <p:nvPr/>
        </p:nvSpPr>
        <p:spPr bwMode="auto">
          <a:xfrm>
            <a:off x="304800" y="1676400"/>
            <a:ext cx="2768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Production in </a:t>
            </a:r>
          </a:p>
        </p:txBody>
      </p:sp>
      <p:graphicFrame>
        <p:nvGraphicFramePr>
          <p:cNvPr id="683028" name="Object 20"/>
          <p:cNvGraphicFramePr>
            <a:graphicFrameLocks noChangeAspect="1"/>
          </p:cNvGraphicFramePr>
          <p:nvPr/>
        </p:nvGraphicFramePr>
        <p:xfrm>
          <a:off x="1447800" y="2438400"/>
          <a:ext cx="1409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2" name="Equation" r:id="rId17" imgW="1409400" imgH="419040" progId="Equation.3">
                  <p:embed/>
                </p:oleObj>
              </mc:Choice>
              <mc:Fallback>
                <p:oleObj name="Equation" r:id="rId17" imgW="1409400" imgH="419040" progId="Equation.3">
                  <p:embed/>
                  <p:pic>
                    <p:nvPicPr>
                      <p:cNvPr id="68302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438400"/>
                        <a:ext cx="1409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3029" name="Line 21"/>
          <p:cNvSpPr>
            <a:spLocks noChangeShapeType="1"/>
          </p:cNvSpPr>
          <p:nvPr/>
        </p:nvSpPr>
        <p:spPr bwMode="auto">
          <a:xfrm flipH="1">
            <a:off x="6629400" y="2895600"/>
            <a:ext cx="762000" cy="1219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3030" name="Text Box 22"/>
          <p:cNvSpPr txBox="1">
            <a:spLocks noChangeArrowheads="1"/>
          </p:cNvSpPr>
          <p:nvPr/>
        </p:nvSpPr>
        <p:spPr bwMode="auto">
          <a:xfrm>
            <a:off x="5856288" y="1752600"/>
            <a:ext cx="24114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Terminal in </a:t>
            </a:r>
          </a:p>
        </p:txBody>
      </p:sp>
      <p:graphicFrame>
        <p:nvGraphicFramePr>
          <p:cNvPr id="683031" name="Object 23"/>
          <p:cNvGraphicFramePr>
            <a:graphicFrameLocks noChangeAspect="1"/>
          </p:cNvGraphicFramePr>
          <p:nvPr/>
        </p:nvGraphicFramePr>
        <p:xfrm>
          <a:off x="7391400" y="25146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3" name="Equation" r:id="rId19" imgW="291960" imgH="304560" progId="Equation.3">
                  <p:embed/>
                </p:oleObj>
              </mc:Choice>
              <mc:Fallback>
                <p:oleObj name="Equation" r:id="rId19" imgW="291960" imgH="304560" progId="Equation.3">
                  <p:embed/>
                  <p:pic>
                    <p:nvPicPr>
                      <p:cNvPr id="68303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5146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303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975880"/>
              </p:ext>
            </p:extLst>
          </p:nvPr>
        </p:nvGraphicFramePr>
        <p:xfrm>
          <a:off x="1822450" y="1660879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4" name="Equation" r:id="rId21" imgW="393480" imgH="419040" progId="Equation.3">
                  <p:embed/>
                </p:oleObj>
              </mc:Choice>
              <mc:Fallback>
                <p:oleObj name="Equation" r:id="rId21" imgW="393480" imgH="419040" progId="Equation.3">
                  <p:embed/>
                  <p:pic>
                    <p:nvPicPr>
                      <p:cNvPr id="68303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1660879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303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869066"/>
              </p:ext>
            </p:extLst>
          </p:nvPr>
        </p:nvGraphicFramePr>
        <p:xfrm>
          <a:off x="7061994" y="1726407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5" name="Equation" r:id="rId23" imgW="393480" imgH="419040" progId="Equation.3">
                  <p:embed/>
                </p:oleObj>
              </mc:Choice>
              <mc:Fallback>
                <p:oleObj name="Equation" r:id="rId23" imgW="393480" imgH="419040" progId="Equation.3">
                  <p:embed/>
                  <p:pic>
                    <p:nvPicPr>
                      <p:cNvPr id="68303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1994" y="1726407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3034" name="Text Box 26"/>
          <p:cNvSpPr txBox="1">
            <a:spLocks noChangeArrowheads="1"/>
          </p:cNvSpPr>
          <p:nvPr/>
        </p:nvSpPr>
        <p:spPr bwMode="auto">
          <a:xfrm>
            <a:off x="974725" y="406400"/>
            <a:ext cx="5626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Convert grammar      to PDA </a:t>
            </a:r>
          </a:p>
        </p:txBody>
      </p:sp>
      <p:graphicFrame>
        <p:nvGraphicFramePr>
          <p:cNvPr id="68303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605118"/>
              </p:ext>
            </p:extLst>
          </p:nvPr>
        </p:nvGraphicFramePr>
        <p:xfrm>
          <a:off x="2727325" y="364332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6" name="Equation" r:id="rId24" imgW="393480" imgH="419040" progId="Equation.3">
                  <p:embed/>
                </p:oleObj>
              </mc:Choice>
              <mc:Fallback>
                <p:oleObj name="Equation" r:id="rId24" imgW="393480" imgH="419040" progId="Equation.3">
                  <p:embed/>
                  <p:pic>
                    <p:nvPicPr>
                      <p:cNvPr id="68303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325" y="364332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303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601679"/>
              </p:ext>
            </p:extLst>
          </p:nvPr>
        </p:nvGraphicFramePr>
        <p:xfrm>
          <a:off x="3811587" y="364332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7" name="Equation" r:id="rId25" imgW="545760" imgH="393480" progId="Equation.3">
                  <p:embed/>
                </p:oleObj>
              </mc:Choice>
              <mc:Fallback>
                <p:oleObj name="Equation" r:id="rId25" imgW="545760" imgH="393480" progId="Equation.3">
                  <p:embed/>
                  <p:pic>
                    <p:nvPicPr>
                      <p:cNvPr id="68303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587" y="364332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83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C058-579D-435A-9555-835E01307C2B}" type="slidenum">
              <a:rPr lang="en-US"/>
              <a:pPr/>
              <a:t>81</a:t>
            </a:fld>
            <a:endParaRPr lang="en-US"/>
          </a:p>
        </p:txBody>
      </p:sp>
      <p:sp>
        <p:nvSpPr>
          <p:cNvPr id="685058" name="Oval 2"/>
          <p:cNvSpPr>
            <a:spLocks noChangeArrowheads="1"/>
          </p:cNvSpPr>
          <p:nvPr/>
        </p:nvSpPr>
        <p:spPr bwMode="auto">
          <a:xfrm>
            <a:off x="44958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5059" name="Line 3"/>
          <p:cNvSpPr>
            <a:spLocks noChangeShapeType="1"/>
          </p:cNvSpPr>
          <p:nvPr/>
        </p:nvSpPr>
        <p:spPr bwMode="auto">
          <a:xfrm>
            <a:off x="1524000" y="6324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5060" name="Line 4"/>
          <p:cNvSpPr>
            <a:spLocks noChangeShapeType="1"/>
          </p:cNvSpPr>
          <p:nvPr/>
        </p:nvSpPr>
        <p:spPr bwMode="auto">
          <a:xfrm>
            <a:off x="5106988" y="6324600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5061" name="Line 5"/>
          <p:cNvSpPr>
            <a:spLocks noChangeShapeType="1"/>
          </p:cNvSpPr>
          <p:nvPr/>
        </p:nvSpPr>
        <p:spPr bwMode="auto">
          <a:xfrm>
            <a:off x="381000" y="632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5062" name="Text Box 6"/>
          <p:cNvSpPr txBox="1">
            <a:spLocks noChangeArrowheads="1"/>
          </p:cNvSpPr>
          <p:nvPr/>
        </p:nvSpPr>
        <p:spPr bwMode="auto">
          <a:xfrm>
            <a:off x="2727325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685063" name="Oval 7"/>
          <p:cNvSpPr>
            <a:spLocks noChangeArrowheads="1"/>
          </p:cNvSpPr>
          <p:nvPr/>
        </p:nvSpPr>
        <p:spPr bwMode="auto">
          <a:xfrm>
            <a:off x="912813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5064" name="Oval 8"/>
          <p:cNvSpPr>
            <a:spLocks noChangeArrowheads="1"/>
          </p:cNvSpPr>
          <p:nvPr/>
        </p:nvSpPr>
        <p:spPr bwMode="auto">
          <a:xfrm>
            <a:off x="7848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5065" name="Oval 9"/>
          <p:cNvSpPr>
            <a:spLocks noChangeArrowheads="1"/>
          </p:cNvSpPr>
          <p:nvPr/>
        </p:nvSpPr>
        <p:spPr bwMode="auto">
          <a:xfrm>
            <a:off x="7772400" y="5943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85066" name="Object 10"/>
          <p:cNvGraphicFramePr>
            <a:graphicFrameLocks noChangeAspect="1"/>
          </p:cNvGraphicFramePr>
          <p:nvPr/>
        </p:nvGraphicFramePr>
        <p:xfrm>
          <a:off x="993775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4" name="Equation" r:id="rId3" imgW="444500" imgH="469900" progId="Equation.3">
                  <p:embed/>
                </p:oleObj>
              </mc:Choice>
              <mc:Fallback>
                <p:oleObj name="Equation" r:id="rId3" imgW="444500" imgH="469900" progId="Equation.3">
                  <p:embed/>
                  <p:pic>
                    <p:nvPicPr>
                      <p:cNvPr id="68506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5067" name="Object 11"/>
          <p:cNvGraphicFramePr>
            <a:graphicFrameLocks noChangeAspect="1"/>
          </p:cNvGraphicFramePr>
          <p:nvPr/>
        </p:nvGraphicFramePr>
        <p:xfrm>
          <a:off x="46085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5" name="Equation" r:id="rId5" imgW="381000" imgH="457200" progId="Equation.3">
                  <p:embed/>
                </p:oleObj>
              </mc:Choice>
              <mc:Fallback>
                <p:oleObj name="Equation" r:id="rId5" imgW="381000" imgH="457200" progId="Equation.3">
                  <p:embed/>
                  <p:pic>
                    <p:nvPicPr>
                      <p:cNvPr id="68506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5068" name="Object 12"/>
          <p:cNvGraphicFramePr>
            <a:graphicFrameLocks noChangeAspect="1"/>
          </p:cNvGraphicFramePr>
          <p:nvPr/>
        </p:nvGraphicFramePr>
        <p:xfrm>
          <a:off x="7899400" y="60642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6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68506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606425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5069" name="Object 13"/>
          <p:cNvGraphicFramePr>
            <a:graphicFrameLocks noChangeAspect="1"/>
          </p:cNvGraphicFramePr>
          <p:nvPr/>
        </p:nvGraphicFramePr>
        <p:xfrm>
          <a:off x="1822450" y="5861050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7" name="Equation" r:id="rId9" imgW="1714320" imgH="482400" progId="Equation.3">
                  <p:embed/>
                </p:oleObj>
              </mc:Choice>
              <mc:Fallback>
                <p:oleObj name="Equation" r:id="rId9" imgW="1714320" imgH="482400" progId="Equation.3">
                  <p:embed/>
                  <p:pic>
                    <p:nvPicPr>
                      <p:cNvPr id="68506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861050"/>
                        <a:ext cx="1714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5070" name="Object 14"/>
          <p:cNvGraphicFramePr>
            <a:graphicFrameLocks noChangeAspect="1"/>
          </p:cNvGraphicFramePr>
          <p:nvPr/>
        </p:nvGraphicFramePr>
        <p:xfrm>
          <a:off x="56388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8" name="Equation" r:id="rId11" imgW="1574800" imgH="469900" progId="Equation.3">
                  <p:embed/>
                </p:oleObj>
              </mc:Choice>
              <mc:Fallback>
                <p:oleObj name="Equation" r:id="rId11" imgW="1574800" imgH="469900" progId="Equation.3">
                  <p:embed/>
                  <p:pic>
                    <p:nvPicPr>
                      <p:cNvPr id="68507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5071" name="Text Box 15"/>
          <p:cNvSpPr txBox="1">
            <a:spLocks noChangeArrowheads="1"/>
          </p:cNvSpPr>
          <p:nvPr/>
        </p:nvSpPr>
        <p:spPr bwMode="auto">
          <a:xfrm>
            <a:off x="228600" y="457200"/>
            <a:ext cx="1898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/>
              <a:t>Grammar</a:t>
            </a:r>
            <a:endParaRPr lang="en-US"/>
          </a:p>
        </p:txBody>
      </p:sp>
      <p:sp>
        <p:nvSpPr>
          <p:cNvPr id="685072" name="Text Box 16"/>
          <p:cNvSpPr txBox="1">
            <a:spLocks noChangeArrowheads="1"/>
          </p:cNvSpPr>
          <p:nvPr/>
        </p:nvSpPr>
        <p:spPr bwMode="auto">
          <a:xfrm>
            <a:off x="4343400" y="1524000"/>
            <a:ext cx="985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/>
              <a:t>PDA</a:t>
            </a:r>
            <a:endParaRPr lang="en-US"/>
          </a:p>
        </p:txBody>
      </p:sp>
      <p:graphicFrame>
        <p:nvGraphicFramePr>
          <p:cNvPr id="685073" name="Object 17"/>
          <p:cNvGraphicFramePr>
            <a:graphicFrameLocks noChangeAspect="1"/>
          </p:cNvGraphicFramePr>
          <p:nvPr/>
        </p:nvGraphicFramePr>
        <p:xfrm>
          <a:off x="2628900" y="2362200"/>
          <a:ext cx="23876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9" name="Equation" r:id="rId13" imgW="2387520" imgH="2539800" progId="Equation.3">
                  <p:embed/>
                </p:oleObj>
              </mc:Choice>
              <mc:Fallback>
                <p:oleObj name="Equation" r:id="rId13" imgW="2387520" imgH="2539800" progId="Equation.3">
                  <p:embed/>
                  <p:pic>
                    <p:nvPicPr>
                      <p:cNvPr id="68507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362200"/>
                        <a:ext cx="2387600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5074" name="Object 18"/>
          <p:cNvGraphicFramePr>
            <a:graphicFrameLocks noChangeAspect="1"/>
          </p:cNvGraphicFramePr>
          <p:nvPr/>
        </p:nvGraphicFramePr>
        <p:xfrm>
          <a:off x="342900" y="1143000"/>
          <a:ext cx="18923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0" name="Equation" r:id="rId15" imgW="1892160" imgH="2438280" progId="Equation.3">
                  <p:embed/>
                </p:oleObj>
              </mc:Choice>
              <mc:Fallback>
                <p:oleObj name="Equation" r:id="rId15" imgW="1892160" imgH="2438280" progId="Equation.3">
                  <p:embed/>
                  <p:pic>
                    <p:nvPicPr>
                      <p:cNvPr id="68507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1143000"/>
                        <a:ext cx="18923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5075" name="Object 19"/>
          <p:cNvGraphicFramePr>
            <a:graphicFrameLocks noChangeAspect="1"/>
          </p:cNvGraphicFramePr>
          <p:nvPr/>
        </p:nvGraphicFramePr>
        <p:xfrm>
          <a:off x="5257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1" name="Equation" r:id="rId17" imgW="1638000" imgH="1168200" progId="Equation.3">
                  <p:embed/>
                </p:oleObj>
              </mc:Choice>
              <mc:Fallback>
                <p:oleObj name="Equation" r:id="rId17" imgW="1638000" imgH="1168200" progId="Equation.3">
                  <p:embed/>
                  <p:pic>
                    <p:nvPicPr>
                      <p:cNvPr id="68507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5076" name="Freeform 20"/>
          <p:cNvSpPr>
            <a:spLocks/>
          </p:cNvSpPr>
          <p:nvPr/>
        </p:nvSpPr>
        <p:spPr bwMode="auto">
          <a:xfrm>
            <a:off x="3797300" y="4940300"/>
            <a:ext cx="1739900" cy="1155700"/>
          </a:xfrm>
          <a:custGeom>
            <a:avLst/>
            <a:gdLst>
              <a:gd name="T0" fmla="*/ 488 w 1096"/>
              <a:gd name="T1" fmla="*/ 728 h 728"/>
              <a:gd name="T2" fmla="*/ 8 w 1096"/>
              <a:gd name="T3" fmla="*/ 248 h 728"/>
              <a:gd name="T4" fmla="*/ 536 w 1096"/>
              <a:gd name="T5" fmla="*/ 8 h 728"/>
              <a:gd name="T6" fmla="*/ 1064 w 1096"/>
              <a:gd name="T7" fmla="*/ 200 h 728"/>
              <a:gd name="T8" fmla="*/ 728 w 1096"/>
              <a:gd name="T9" fmla="*/ 728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6" h="728">
                <a:moveTo>
                  <a:pt x="488" y="728"/>
                </a:moveTo>
                <a:cubicBezTo>
                  <a:pt x="244" y="548"/>
                  <a:pt x="0" y="368"/>
                  <a:pt x="8" y="248"/>
                </a:cubicBezTo>
                <a:cubicBezTo>
                  <a:pt x="16" y="128"/>
                  <a:pt x="360" y="16"/>
                  <a:pt x="536" y="8"/>
                </a:cubicBezTo>
                <a:cubicBezTo>
                  <a:pt x="712" y="0"/>
                  <a:pt x="1032" y="80"/>
                  <a:pt x="1064" y="200"/>
                </a:cubicBezTo>
                <a:cubicBezTo>
                  <a:pt x="1096" y="320"/>
                  <a:pt x="912" y="524"/>
                  <a:pt x="728" y="7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85077" name="Rectangle 21"/>
          <p:cNvSpPr>
            <a:spLocks noChangeArrowheads="1"/>
          </p:cNvSpPr>
          <p:nvPr/>
        </p:nvSpPr>
        <p:spPr bwMode="auto">
          <a:xfrm>
            <a:off x="228600" y="381000"/>
            <a:ext cx="2057400" cy="335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5078" name="Text Box 22"/>
          <p:cNvSpPr txBox="1">
            <a:spLocks noChangeArrowheads="1"/>
          </p:cNvSpPr>
          <p:nvPr/>
        </p:nvSpPr>
        <p:spPr bwMode="auto">
          <a:xfrm>
            <a:off x="3962400" y="152400"/>
            <a:ext cx="1949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66519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4F3B-36C7-44BD-A6A9-56FA7AC73EE6}" type="slidenum">
              <a:rPr lang="en-US"/>
              <a:pPr/>
              <a:t>82</a:t>
            </a:fld>
            <a:endParaRPr lang="en-US"/>
          </a:p>
        </p:txBody>
      </p:sp>
      <p:graphicFrame>
        <p:nvGraphicFramePr>
          <p:cNvPr id="686082" name="Object 2"/>
          <p:cNvGraphicFramePr>
            <a:graphicFrameLocks noChangeAspect="1"/>
          </p:cNvGraphicFramePr>
          <p:nvPr/>
        </p:nvGraphicFramePr>
        <p:xfrm>
          <a:off x="304800" y="1447800"/>
          <a:ext cx="1871663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2" name="Equation" r:id="rId3" imgW="622080" imgH="1091880" progId="Equation.3">
                  <p:embed/>
                </p:oleObj>
              </mc:Choice>
              <mc:Fallback>
                <p:oleObj name="Equation" r:id="rId3" imgW="622080" imgH="1091880" progId="Equation.3">
                  <p:embed/>
                  <p:pic>
                    <p:nvPicPr>
                      <p:cNvPr id="6860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447800"/>
                        <a:ext cx="1871663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083" name="Object 3"/>
          <p:cNvGraphicFramePr>
            <a:graphicFrameLocks noChangeAspect="1"/>
          </p:cNvGraphicFramePr>
          <p:nvPr/>
        </p:nvGraphicFramePr>
        <p:xfrm>
          <a:off x="5029200" y="1169988"/>
          <a:ext cx="2335213" cy="505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3" name="Equation" r:id="rId5" imgW="1054080" imgH="2286000" progId="Equation.3">
                  <p:embed/>
                </p:oleObj>
              </mc:Choice>
              <mc:Fallback>
                <p:oleObj name="Equation" r:id="rId5" imgW="1054080" imgH="2286000" progId="Equation.3">
                  <p:embed/>
                  <p:pic>
                    <p:nvPicPr>
                      <p:cNvPr id="6860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169988"/>
                        <a:ext cx="2335213" cy="505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084" name="Text Box 4"/>
          <p:cNvSpPr txBox="1">
            <a:spLocks noChangeArrowheads="1"/>
          </p:cNvSpPr>
          <p:nvPr/>
        </p:nvSpPr>
        <p:spPr bwMode="auto">
          <a:xfrm>
            <a:off x="228600" y="152400"/>
            <a:ext cx="209391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Grammar</a:t>
            </a:r>
          </a:p>
          <a:p>
            <a:r>
              <a:rPr lang="en-US"/>
              <a:t>derivation</a:t>
            </a:r>
          </a:p>
        </p:txBody>
      </p:sp>
      <p:sp>
        <p:nvSpPr>
          <p:cNvPr id="686085" name="Text Box 5"/>
          <p:cNvSpPr txBox="1">
            <a:spLocks noChangeArrowheads="1"/>
          </p:cNvSpPr>
          <p:nvPr/>
        </p:nvSpPr>
        <p:spPr bwMode="auto">
          <a:xfrm>
            <a:off x="4419600" y="304800"/>
            <a:ext cx="3409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PDA computation</a:t>
            </a:r>
          </a:p>
        </p:txBody>
      </p:sp>
      <p:sp>
        <p:nvSpPr>
          <p:cNvPr id="686086" name="AutoShape 6"/>
          <p:cNvSpPr>
            <a:spLocks/>
          </p:cNvSpPr>
          <p:nvPr/>
        </p:nvSpPr>
        <p:spPr bwMode="auto">
          <a:xfrm>
            <a:off x="4495800" y="1295400"/>
            <a:ext cx="457200" cy="685800"/>
          </a:xfrm>
          <a:prstGeom prst="leftBrace">
            <a:avLst>
              <a:gd name="adj1" fmla="val 12500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087" name="Line 7"/>
          <p:cNvSpPr>
            <a:spLocks noChangeShapeType="1"/>
          </p:cNvSpPr>
          <p:nvPr/>
        </p:nvSpPr>
        <p:spPr bwMode="auto">
          <a:xfrm flipV="1">
            <a:off x="1219200" y="1676400"/>
            <a:ext cx="2971800" cy="76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86088" name="AutoShape 8"/>
          <p:cNvSpPr>
            <a:spLocks/>
          </p:cNvSpPr>
          <p:nvPr/>
        </p:nvSpPr>
        <p:spPr bwMode="auto">
          <a:xfrm>
            <a:off x="4495800" y="2209800"/>
            <a:ext cx="457200" cy="381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089" name="Line 9"/>
          <p:cNvSpPr>
            <a:spLocks noChangeShapeType="1"/>
          </p:cNvSpPr>
          <p:nvPr/>
        </p:nvSpPr>
        <p:spPr bwMode="auto">
          <a:xfrm>
            <a:off x="2057400" y="2438400"/>
            <a:ext cx="2286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86090" name="AutoShape 10"/>
          <p:cNvSpPr>
            <a:spLocks/>
          </p:cNvSpPr>
          <p:nvPr/>
        </p:nvSpPr>
        <p:spPr bwMode="auto">
          <a:xfrm>
            <a:off x="4495800" y="2743200"/>
            <a:ext cx="457200" cy="838200"/>
          </a:xfrm>
          <a:prstGeom prst="leftBrace">
            <a:avLst>
              <a:gd name="adj1" fmla="val 15278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091" name="AutoShape 11"/>
          <p:cNvSpPr>
            <a:spLocks/>
          </p:cNvSpPr>
          <p:nvPr/>
        </p:nvSpPr>
        <p:spPr bwMode="auto">
          <a:xfrm>
            <a:off x="4495800" y="3733800"/>
            <a:ext cx="457200" cy="381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092" name="AutoShape 12"/>
          <p:cNvSpPr>
            <a:spLocks/>
          </p:cNvSpPr>
          <p:nvPr/>
        </p:nvSpPr>
        <p:spPr bwMode="auto">
          <a:xfrm>
            <a:off x="4495800" y="4267200"/>
            <a:ext cx="457200" cy="1905000"/>
          </a:xfrm>
          <a:prstGeom prst="leftBrace">
            <a:avLst>
              <a:gd name="adj1" fmla="val 34722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093" name="Line 13"/>
          <p:cNvSpPr>
            <a:spLocks noChangeShapeType="1"/>
          </p:cNvSpPr>
          <p:nvPr/>
        </p:nvSpPr>
        <p:spPr bwMode="auto">
          <a:xfrm>
            <a:off x="1981200" y="3124200"/>
            <a:ext cx="2362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6094" name="Line 14"/>
          <p:cNvSpPr>
            <a:spLocks noChangeShapeType="1"/>
          </p:cNvSpPr>
          <p:nvPr/>
        </p:nvSpPr>
        <p:spPr bwMode="auto">
          <a:xfrm>
            <a:off x="2133600" y="3810000"/>
            <a:ext cx="22098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86095" name="Line 15"/>
          <p:cNvSpPr>
            <a:spLocks noChangeShapeType="1"/>
          </p:cNvSpPr>
          <p:nvPr/>
        </p:nvSpPr>
        <p:spPr bwMode="auto">
          <a:xfrm>
            <a:off x="1905000" y="4572000"/>
            <a:ext cx="25146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6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9AA0-FE2B-4108-9E14-1D8B4EA7D7F5}" type="slidenum">
              <a:rPr lang="en-US"/>
              <a:pPr/>
              <a:t>83</a:t>
            </a:fld>
            <a:endParaRPr lang="en-US"/>
          </a:p>
        </p:txBody>
      </p:sp>
      <p:sp>
        <p:nvSpPr>
          <p:cNvPr id="687106" name="Oval 2"/>
          <p:cNvSpPr>
            <a:spLocks noChangeArrowheads="1"/>
          </p:cNvSpPr>
          <p:nvPr/>
        </p:nvSpPr>
        <p:spPr bwMode="auto">
          <a:xfrm>
            <a:off x="44958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7107" name="Line 3"/>
          <p:cNvSpPr>
            <a:spLocks noChangeShapeType="1"/>
          </p:cNvSpPr>
          <p:nvPr/>
        </p:nvSpPr>
        <p:spPr bwMode="auto">
          <a:xfrm>
            <a:off x="1524000" y="6324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7108" name="Line 4"/>
          <p:cNvSpPr>
            <a:spLocks noChangeShapeType="1"/>
          </p:cNvSpPr>
          <p:nvPr/>
        </p:nvSpPr>
        <p:spPr bwMode="auto">
          <a:xfrm>
            <a:off x="5106988" y="6324600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7109" name="Line 5"/>
          <p:cNvSpPr>
            <a:spLocks noChangeShapeType="1"/>
          </p:cNvSpPr>
          <p:nvPr/>
        </p:nvSpPr>
        <p:spPr bwMode="auto">
          <a:xfrm>
            <a:off x="381000" y="632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7110" name="Text Box 6"/>
          <p:cNvSpPr txBox="1">
            <a:spLocks noChangeArrowheads="1"/>
          </p:cNvSpPr>
          <p:nvPr/>
        </p:nvSpPr>
        <p:spPr bwMode="auto">
          <a:xfrm>
            <a:off x="2727325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687111" name="Oval 7"/>
          <p:cNvSpPr>
            <a:spLocks noChangeArrowheads="1"/>
          </p:cNvSpPr>
          <p:nvPr/>
        </p:nvSpPr>
        <p:spPr bwMode="auto">
          <a:xfrm>
            <a:off x="912813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7112" name="Oval 8"/>
          <p:cNvSpPr>
            <a:spLocks noChangeArrowheads="1"/>
          </p:cNvSpPr>
          <p:nvPr/>
        </p:nvSpPr>
        <p:spPr bwMode="auto">
          <a:xfrm>
            <a:off x="7848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7113" name="Oval 9"/>
          <p:cNvSpPr>
            <a:spLocks noChangeArrowheads="1"/>
          </p:cNvSpPr>
          <p:nvPr/>
        </p:nvSpPr>
        <p:spPr bwMode="auto">
          <a:xfrm>
            <a:off x="7772400" y="5943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87114" name="Object 10"/>
          <p:cNvGraphicFramePr>
            <a:graphicFrameLocks noChangeAspect="1"/>
          </p:cNvGraphicFramePr>
          <p:nvPr/>
        </p:nvGraphicFramePr>
        <p:xfrm>
          <a:off x="974725" y="603885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6" name="Equation" r:id="rId3" imgW="482400" imgH="583920" progId="Equation.3">
                  <p:embed/>
                </p:oleObj>
              </mc:Choice>
              <mc:Fallback>
                <p:oleObj name="Equation" r:id="rId3" imgW="482400" imgH="583920" progId="Equation.3">
                  <p:embed/>
                  <p:pic>
                    <p:nvPicPr>
                      <p:cNvPr id="68711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603885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115" name="Object 11"/>
          <p:cNvGraphicFramePr>
            <a:graphicFrameLocks noChangeAspect="1"/>
          </p:cNvGraphicFramePr>
          <p:nvPr/>
        </p:nvGraphicFramePr>
        <p:xfrm>
          <a:off x="46085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7" name="Equation" r:id="rId5" imgW="381000" imgH="457200" progId="Equation.3">
                  <p:embed/>
                </p:oleObj>
              </mc:Choice>
              <mc:Fallback>
                <p:oleObj name="Equation" r:id="rId5" imgW="381000" imgH="457200" progId="Equation.3">
                  <p:embed/>
                  <p:pic>
                    <p:nvPicPr>
                      <p:cNvPr id="68711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116" name="Object 12"/>
          <p:cNvGraphicFramePr>
            <a:graphicFrameLocks noChangeAspect="1"/>
          </p:cNvGraphicFramePr>
          <p:nvPr/>
        </p:nvGraphicFramePr>
        <p:xfrm>
          <a:off x="7899400" y="60642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8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6871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606425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117" name="Object 13"/>
          <p:cNvGraphicFramePr>
            <a:graphicFrameLocks noChangeAspect="1"/>
          </p:cNvGraphicFramePr>
          <p:nvPr/>
        </p:nvGraphicFramePr>
        <p:xfrm>
          <a:off x="1822450" y="5861050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9" name="Equation" r:id="rId9" imgW="1714320" imgH="482400" progId="Equation.3">
                  <p:embed/>
                </p:oleObj>
              </mc:Choice>
              <mc:Fallback>
                <p:oleObj name="Equation" r:id="rId9" imgW="1714320" imgH="482400" progId="Equation.3">
                  <p:embed/>
                  <p:pic>
                    <p:nvPicPr>
                      <p:cNvPr id="68711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861050"/>
                        <a:ext cx="1714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118" name="Object 14"/>
          <p:cNvGraphicFramePr>
            <a:graphicFrameLocks noChangeAspect="1"/>
          </p:cNvGraphicFramePr>
          <p:nvPr/>
        </p:nvGraphicFramePr>
        <p:xfrm>
          <a:off x="56388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0" name="Equation" r:id="rId11" imgW="1574800" imgH="469900" progId="Equation.3">
                  <p:embed/>
                </p:oleObj>
              </mc:Choice>
              <mc:Fallback>
                <p:oleObj name="Equation" r:id="rId11" imgW="1574800" imgH="469900" progId="Equation.3">
                  <p:embed/>
                  <p:pic>
                    <p:nvPicPr>
                      <p:cNvPr id="68711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119" name="Object 15"/>
          <p:cNvGraphicFramePr>
            <a:graphicFrameLocks noChangeAspect="1"/>
          </p:cNvGraphicFramePr>
          <p:nvPr/>
        </p:nvGraphicFramePr>
        <p:xfrm>
          <a:off x="2628900" y="2362200"/>
          <a:ext cx="23876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1" name="Equation" r:id="rId13" imgW="2387520" imgH="2539800" progId="Equation.3">
                  <p:embed/>
                </p:oleObj>
              </mc:Choice>
              <mc:Fallback>
                <p:oleObj name="Equation" r:id="rId13" imgW="2387520" imgH="2539800" progId="Equation.3">
                  <p:embed/>
                  <p:pic>
                    <p:nvPicPr>
                      <p:cNvPr id="68711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362200"/>
                        <a:ext cx="2387600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120" name="Object 16"/>
          <p:cNvGraphicFramePr>
            <a:graphicFrameLocks noChangeAspect="1"/>
          </p:cNvGraphicFramePr>
          <p:nvPr/>
        </p:nvGraphicFramePr>
        <p:xfrm>
          <a:off x="5257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2" name="Equation" r:id="rId15" imgW="1638000" imgH="1168200" progId="Equation.3">
                  <p:embed/>
                </p:oleObj>
              </mc:Choice>
              <mc:Fallback>
                <p:oleObj name="Equation" r:id="rId15" imgW="1638000" imgH="1168200" progId="Equation.3">
                  <p:embed/>
                  <p:pic>
                    <p:nvPicPr>
                      <p:cNvPr id="68712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7121" name="Freeform 17"/>
          <p:cNvSpPr>
            <a:spLocks/>
          </p:cNvSpPr>
          <p:nvPr/>
        </p:nvSpPr>
        <p:spPr bwMode="auto">
          <a:xfrm>
            <a:off x="3797300" y="4940300"/>
            <a:ext cx="1739900" cy="1155700"/>
          </a:xfrm>
          <a:custGeom>
            <a:avLst/>
            <a:gdLst>
              <a:gd name="T0" fmla="*/ 488 w 1096"/>
              <a:gd name="T1" fmla="*/ 728 h 728"/>
              <a:gd name="T2" fmla="*/ 8 w 1096"/>
              <a:gd name="T3" fmla="*/ 248 h 728"/>
              <a:gd name="T4" fmla="*/ 536 w 1096"/>
              <a:gd name="T5" fmla="*/ 8 h 728"/>
              <a:gd name="T6" fmla="*/ 1064 w 1096"/>
              <a:gd name="T7" fmla="*/ 200 h 728"/>
              <a:gd name="T8" fmla="*/ 728 w 1096"/>
              <a:gd name="T9" fmla="*/ 728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6" h="728">
                <a:moveTo>
                  <a:pt x="488" y="728"/>
                </a:moveTo>
                <a:cubicBezTo>
                  <a:pt x="244" y="548"/>
                  <a:pt x="0" y="368"/>
                  <a:pt x="8" y="248"/>
                </a:cubicBezTo>
                <a:cubicBezTo>
                  <a:pt x="16" y="128"/>
                  <a:pt x="360" y="16"/>
                  <a:pt x="536" y="8"/>
                </a:cubicBezTo>
                <a:cubicBezTo>
                  <a:pt x="712" y="0"/>
                  <a:pt x="1032" y="80"/>
                  <a:pt x="1064" y="200"/>
                </a:cubicBezTo>
                <a:cubicBezTo>
                  <a:pt x="1096" y="320"/>
                  <a:pt x="912" y="524"/>
                  <a:pt x="728" y="7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87122" name="Text Box 18"/>
          <p:cNvSpPr txBox="1">
            <a:spLocks noChangeArrowheads="1"/>
          </p:cNvSpPr>
          <p:nvPr/>
        </p:nvSpPr>
        <p:spPr bwMode="auto">
          <a:xfrm>
            <a:off x="152400" y="914400"/>
            <a:ext cx="1239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</a:p>
        </p:txBody>
      </p:sp>
      <p:sp>
        <p:nvSpPr>
          <p:cNvPr id="687123" name="Line 19"/>
          <p:cNvSpPr>
            <a:spLocks noChangeShapeType="1"/>
          </p:cNvSpPr>
          <p:nvPr/>
        </p:nvSpPr>
        <p:spPr bwMode="auto">
          <a:xfrm flipV="1">
            <a:off x="12192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7124" name="Rectangle 20"/>
          <p:cNvSpPr>
            <a:spLocks noChangeArrowheads="1"/>
          </p:cNvSpPr>
          <p:nvPr/>
        </p:nvSpPr>
        <p:spPr bwMode="auto">
          <a:xfrm>
            <a:off x="7467600" y="2286000"/>
            <a:ext cx="914400" cy="569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7125" name="Text Box 21"/>
          <p:cNvSpPr txBox="1">
            <a:spLocks noChangeArrowheads="1"/>
          </p:cNvSpPr>
          <p:nvPr/>
        </p:nvSpPr>
        <p:spPr bwMode="auto">
          <a:xfrm>
            <a:off x="7239000" y="3048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</p:txBody>
      </p:sp>
      <p:graphicFrame>
        <p:nvGraphicFramePr>
          <p:cNvPr id="687126" name="Object 22"/>
          <p:cNvGraphicFramePr>
            <a:graphicFrameLocks noChangeAspect="1"/>
          </p:cNvGraphicFramePr>
          <p:nvPr/>
        </p:nvGraphicFramePr>
        <p:xfrm>
          <a:off x="7848600" y="2362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3" name="Equation" r:id="rId17" imgW="228600" imgH="419100" progId="Equation.3">
                  <p:embed/>
                </p:oleObj>
              </mc:Choice>
              <mc:Fallback>
                <p:oleObj name="Equation" r:id="rId17" imgW="228600" imgH="419100" progId="Equation.3">
                  <p:embed/>
                  <p:pic>
                    <p:nvPicPr>
                      <p:cNvPr id="68712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3622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7127" name="Rectangle 23"/>
          <p:cNvSpPr>
            <a:spLocks noChangeArrowheads="1"/>
          </p:cNvSpPr>
          <p:nvPr/>
        </p:nvSpPr>
        <p:spPr bwMode="auto">
          <a:xfrm>
            <a:off x="1524000" y="838200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7128" name="Line 24"/>
          <p:cNvSpPr>
            <a:spLocks noChangeShapeType="1"/>
          </p:cNvSpPr>
          <p:nvPr/>
        </p:nvSpPr>
        <p:spPr bwMode="auto">
          <a:xfrm>
            <a:off x="22098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87129" name="Line 25"/>
          <p:cNvSpPr>
            <a:spLocks noChangeShapeType="1"/>
          </p:cNvSpPr>
          <p:nvPr/>
        </p:nvSpPr>
        <p:spPr bwMode="auto">
          <a:xfrm>
            <a:off x="28956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87130" name="Line 26"/>
          <p:cNvSpPr>
            <a:spLocks noChangeShapeType="1"/>
          </p:cNvSpPr>
          <p:nvPr/>
        </p:nvSpPr>
        <p:spPr bwMode="auto">
          <a:xfrm>
            <a:off x="35814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87131" name="Object 27"/>
          <p:cNvGraphicFramePr>
            <a:graphicFrameLocks noChangeAspect="1"/>
          </p:cNvGraphicFramePr>
          <p:nvPr/>
        </p:nvGraphicFramePr>
        <p:xfrm>
          <a:off x="1752600" y="11430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4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68713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430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132" name="Object 28"/>
          <p:cNvGraphicFramePr>
            <a:graphicFrameLocks noChangeAspect="1"/>
          </p:cNvGraphicFramePr>
          <p:nvPr/>
        </p:nvGraphicFramePr>
        <p:xfrm>
          <a:off x="3108325" y="1182688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5" name="Equation" r:id="rId21" imgW="254000" imgH="254000" progId="Equation.3">
                  <p:embed/>
                </p:oleObj>
              </mc:Choice>
              <mc:Fallback>
                <p:oleObj name="Equation" r:id="rId21" imgW="254000" imgH="254000" progId="Equation.3">
                  <p:embed/>
                  <p:pic>
                    <p:nvPicPr>
                      <p:cNvPr id="68713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1182688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133" name="Object 29"/>
          <p:cNvGraphicFramePr>
            <a:graphicFrameLocks noChangeAspect="1"/>
          </p:cNvGraphicFramePr>
          <p:nvPr/>
        </p:nvGraphicFramePr>
        <p:xfrm>
          <a:off x="24225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6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68713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7134" name="Text Box 30"/>
          <p:cNvSpPr txBox="1">
            <a:spLocks noChangeArrowheads="1"/>
          </p:cNvSpPr>
          <p:nvPr/>
        </p:nvSpPr>
        <p:spPr bwMode="auto">
          <a:xfrm>
            <a:off x="304800" y="2667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Time 0</a:t>
            </a:r>
          </a:p>
        </p:txBody>
      </p:sp>
      <p:graphicFrame>
        <p:nvGraphicFramePr>
          <p:cNvPr id="687135" name="Object 31"/>
          <p:cNvGraphicFramePr>
            <a:graphicFrameLocks noChangeAspect="1"/>
          </p:cNvGraphicFramePr>
          <p:nvPr/>
        </p:nvGraphicFramePr>
        <p:xfrm>
          <a:off x="37941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7"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68713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7136" name="Line 32"/>
          <p:cNvSpPr>
            <a:spLocks noChangeShapeType="1"/>
          </p:cNvSpPr>
          <p:nvPr/>
        </p:nvSpPr>
        <p:spPr bwMode="auto">
          <a:xfrm flipH="1">
            <a:off x="83820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87137" name="Text Box 33"/>
          <p:cNvSpPr txBox="1">
            <a:spLocks noChangeArrowheads="1"/>
          </p:cNvSpPr>
          <p:nvPr/>
        </p:nvSpPr>
        <p:spPr bwMode="auto">
          <a:xfrm>
            <a:off x="0" y="0"/>
            <a:ext cx="2271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Derivation:</a:t>
            </a:r>
          </a:p>
        </p:txBody>
      </p:sp>
      <p:sp>
        <p:nvSpPr>
          <p:cNvPr id="687138" name="Line 34"/>
          <p:cNvSpPr>
            <a:spLocks noChangeShapeType="1"/>
          </p:cNvSpPr>
          <p:nvPr/>
        </p:nvSpPr>
        <p:spPr bwMode="auto">
          <a:xfrm>
            <a:off x="0" y="5334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4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D058-7531-4A8D-856F-688B4E601111}" type="slidenum">
              <a:rPr lang="en-US"/>
              <a:pPr/>
              <a:t>84</a:t>
            </a:fld>
            <a:endParaRPr lang="en-US"/>
          </a:p>
        </p:txBody>
      </p:sp>
      <p:sp>
        <p:nvSpPr>
          <p:cNvPr id="688130" name="Oval 2"/>
          <p:cNvSpPr>
            <a:spLocks noChangeArrowheads="1"/>
          </p:cNvSpPr>
          <p:nvPr/>
        </p:nvSpPr>
        <p:spPr bwMode="auto">
          <a:xfrm>
            <a:off x="44958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8131" name="Line 3"/>
          <p:cNvSpPr>
            <a:spLocks noChangeShapeType="1"/>
          </p:cNvSpPr>
          <p:nvPr/>
        </p:nvSpPr>
        <p:spPr bwMode="auto">
          <a:xfrm>
            <a:off x="1524000" y="6324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8132" name="Line 4"/>
          <p:cNvSpPr>
            <a:spLocks noChangeShapeType="1"/>
          </p:cNvSpPr>
          <p:nvPr/>
        </p:nvSpPr>
        <p:spPr bwMode="auto">
          <a:xfrm>
            <a:off x="5106988" y="6324600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8133" name="Line 5"/>
          <p:cNvSpPr>
            <a:spLocks noChangeShapeType="1"/>
          </p:cNvSpPr>
          <p:nvPr/>
        </p:nvSpPr>
        <p:spPr bwMode="auto">
          <a:xfrm>
            <a:off x="381000" y="632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8134" name="Text Box 6"/>
          <p:cNvSpPr txBox="1">
            <a:spLocks noChangeArrowheads="1"/>
          </p:cNvSpPr>
          <p:nvPr/>
        </p:nvSpPr>
        <p:spPr bwMode="auto">
          <a:xfrm>
            <a:off x="2727325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688135" name="Oval 7"/>
          <p:cNvSpPr>
            <a:spLocks noChangeArrowheads="1"/>
          </p:cNvSpPr>
          <p:nvPr/>
        </p:nvSpPr>
        <p:spPr bwMode="auto">
          <a:xfrm>
            <a:off x="912813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8136" name="Oval 8"/>
          <p:cNvSpPr>
            <a:spLocks noChangeArrowheads="1"/>
          </p:cNvSpPr>
          <p:nvPr/>
        </p:nvSpPr>
        <p:spPr bwMode="auto">
          <a:xfrm>
            <a:off x="7848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8137" name="Oval 9"/>
          <p:cNvSpPr>
            <a:spLocks noChangeArrowheads="1"/>
          </p:cNvSpPr>
          <p:nvPr/>
        </p:nvSpPr>
        <p:spPr bwMode="auto">
          <a:xfrm>
            <a:off x="7772400" y="5943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88138" name="Object 10"/>
          <p:cNvGraphicFramePr>
            <a:graphicFrameLocks noChangeAspect="1"/>
          </p:cNvGraphicFramePr>
          <p:nvPr/>
        </p:nvGraphicFramePr>
        <p:xfrm>
          <a:off x="993775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2" name="Equation" r:id="rId3" imgW="444500" imgH="469900" progId="Equation.3">
                  <p:embed/>
                </p:oleObj>
              </mc:Choice>
              <mc:Fallback>
                <p:oleObj name="Equation" r:id="rId3" imgW="444500" imgH="469900" progId="Equation.3">
                  <p:embed/>
                  <p:pic>
                    <p:nvPicPr>
                      <p:cNvPr id="68813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8139" name="Object 11"/>
          <p:cNvGraphicFramePr>
            <a:graphicFrameLocks noChangeAspect="1"/>
          </p:cNvGraphicFramePr>
          <p:nvPr/>
        </p:nvGraphicFramePr>
        <p:xfrm>
          <a:off x="46085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3" name="Equation" r:id="rId5" imgW="381000" imgH="457200" progId="Equation.3">
                  <p:embed/>
                </p:oleObj>
              </mc:Choice>
              <mc:Fallback>
                <p:oleObj name="Equation" r:id="rId5" imgW="381000" imgH="457200" progId="Equation.3">
                  <p:embed/>
                  <p:pic>
                    <p:nvPicPr>
                      <p:cNvPr id="68813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8140" name="Object 12"/>
          <p:cNvGraphicFramePr>
            <a:graphicFrameLocks noChangeAspect="1"/>
          </p:cNvGraphicFramePr>
          <p:nvPr/>
        </p:nvGraphicFramePr>
        <p:xfrm>
          <a:off x="7899400" y="60642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4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68814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606425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8141" name="Object 13"/>
          <p:cNvGraphicFramePr>
            <a:graphicFrameLocks noChangeAspect="1"/>
          </p:cNvGraphicFramePr>
          <p:nvPr/>
        </p:nvGraphicFramePr>
        <p:xfrm>
          <a:off x="1822450" y="5861050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5" name="Equation" r:id="rId9" imgW="1714320" imgH="482400" progId="Equation.3">
                  <p:embed/>
                </p:oleObj>
              </mc:Choice>
              <mc:Fallback>
                <p:oleObj name="Equation" r:id="rId9" imgW="1714320" imgH="482400" progId="Equation.3">
                  <p:embed/>
                  <p:pic>
                    <p:nvPicPr>
                      <p:cNvPr id="68814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861050"/>
                        <a:ext cx="1714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8142" name="Object 14"/>
          <p:cNvGraphicFramePr>
            <a:graphicFrameLocks noChangeAspect="1"/>
          </p:cNvGraphicFramePr>
          <p:nvPr/>
        </p:nvGraphicFramePr>
        <p:xfrm>
          <a:off x="56388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6" name="Equation" r:id="rId11" imgW="1574800" imgH="469900" progId="Equation.3">
                  <p:embed/>
                </p:oleObj>
              </mc:Choice>
              <mc:Fallback>
                <p:oleObj name="Equation" r:id="rId11" imgW="1574800" imgH="469900" progId="Equation.3">
                  <p:embed/>
                  <p:pic>
                    <p:nvPicPr>
                      <p:cNvPr id="68814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8143" name="Object 15"/>
          <p:cNvGraphicFramePr>
            <a:graphicFrameLocks noChangeAspect="1"/>
          </p:cNvGraphicFramePr>
          <p:nvPr/>
        </p:nvGraphicFramePr>
        <p:xfrm>
          <a:off x="2628900" y="2362200"/>
          <a:ext cx="23876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7" name="Equation" r:id="rId13" imgW="2387520" imgH="2539800" progId="Equation.3">
                  <p:embed/>
                </p:oleObj>
              </mc:Choice>
              <mc:Fallback>
                <p:oleObj name="Equation" r:id="rId13" imgW="2387520" imgH="2539800" progId="Equation.3">
                  <p:embed/>
                  <p:pic>
                    <p:nvPicPr>
                      <p:cNvPr id="68814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362200"/>
                        <a:ext cx="2387600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8144" name="Object 16"/>
          <p:cNvGraphicFramePr>
            <a:graphicFrameLocks noChangeAspect="1"/>
          </p:cNvGraphicFramePr>
          <p:nvPr/>
        </p:nvGraphicFramePr>
        <p:xfrm>
          <a:off x="5257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8" name="Equation" r:id="rId15" imgW="1638000" imgH="1168200" progId="Equation.3">
                  <p:embed/>
                </p:oleObj>
              </mc:Choice>
              <mc:Fallback>
                <p:oleObj name="Equation" r:id="rId15" imgW="1638000" imgH="1168200" progId="Equation.3">
                  <p:embed/>
                  <p:pic>
                    <p:nvPicPr>
                      <p:cNvPr id="68814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8145" name="Freeform 17"/>
          <p:cNvSpPr>
            <a:spLocks/>
          </p:cNvSpPr>
          <p:nvPr/>
        </p:nvSpPr>
        <p:spPr bwMode="auto">
          <a:xfrm>
            <a:off x="3797300" y="4940300"/>
            <a:ext cx="1739900" cy="1155700"/>
          </a:xfrm>
          <a:custGeom>
            <a:avLst/>
            <a:gdLst>
              <a:gd name="T0" fmla="*/ 488 w 1096"/>
              <a:gd name="T1" fmla="*/ 728 h 728"/>
              <a:gd name="T2" fmla="*/ 8 w 1096"/>
              <a:gd name="T3" fmla="*/ 248 h 728"/>
              <a:gd name="T4" fmla="*/ 536 w 1096"/>
              <a:gd name="T5" fmla="*/ 8 h 728"/>
              <a:gd name="T6" fmla="*/ 1064 w 1096"/>
              <a:gd name="T7" fmla="*/ 200 h 728"/>
              <a:gd name="T8" fmla="*/ 728 w 1096"/>
              <a:gd name="T9" fmla="*/ 728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6" h="728">
                <a:moveTo>
                  <a:pt x="488" y="728"/>
                </a:moveTo>
                <a:cubicBezTo>
                  <a:pt x="244" y="548"/>
                  <a:pt x="0" y="368"/>
                  <a:pt x="8" y="248"/>
                </a:cubicBezTo>
                <a:cubicBezTo>
                  <a:pt x="16" y="128"/>
                  <a:pt x="360" y="16"/>
                  <a:pt x="536" y="8"/>
                </a:cubicBezTo>
                <a:cubicBezTo>
                  <a:pt x="712" y="0"/>
                  <a:pt x="1032" y="80"/>
                  <a:pt x="1064" y="200"/>
                </a:cubicBezTo>
                <a:cubicBezTo>
                  <a:pt x="1096" y="320"/>
                  <a:pt x="912" y="524"/>
                  <a:pt x="728" y="7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88146" name="Text Box 18"/>
          <p:cNvSpPr txBox="1">
            <a:spLocks noChangeArrowheads="1"/>
          </p:cNvSpPr>
          <p:nvPr/>
        </p:nvSpPr>
        <p:spPr bwMode="auto">
          <a:xfrm>
            <a:off x="152400" y="914400"/>
            <a:ext cx="1239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</a:p>
        </p:txBody>
      </p:sp>
      <p:sp>
        <p:nvSpPr>
          <p:cNvPr id="688147" name="Line 19"/>
          <p:cNvSpPr>
            <a:spLocks noChangeShapeType="1"/>
          </p:cNvSpPr>
          <p:nvPr/>
        </p:nvSpPr>
        <p:spPr bwMode="auto">
          <a:xfrm flipV="1">
            <a:off x="12192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8148" name="Rectangle 20"/>
          <p:cNvSpPr>
            <a:spLocks noChangeArrowheads="1"/>
          </p:cNvSpPr>
          <p:nvPr/>
        </p:nvSpPr>
        <p:spPr bwMode="auto">
          <a:xfrm>
            <a:off x="7467600" y="1676400"/>
            <a:ext cx="914400" cy="1179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8149" name="Text Box 21"/>
          <p:cNvSpPr txBox="1">
            <a:spLocks noChangeArrowheads="1"/>
          </p:cNvSpPr>
          <p:nvPr/>
        </p:nvSpPr>
        <p:spPr bwMode="auto">
          <a:xfrm>
            <a:off x="7239000" y="3048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</p:txBody>
      </p:sp>
      <p:graphicFrame>
        <p:nvGraphicFramePr>
          <p:cNvPr id="688150" name="Object 22"/>
          <p:cNvGraphicFramePr>
            <a:graphicFrameLocks noChangeAspect="1"/>
          </p:cNvGraphicFramePr>
          <p:nvPr/>
        </p:nvGraphicFramePr>
        <p:xfrm>
          <a:off x="7848600" y="2362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9" name="Equation" r:id="rId17" imgW="228600" imgH="419100" progId="Equation.3">
                  <p:embed/>
                </p:oleObj>
              </mc:Choice>
              <mc:Fallback>
                <p:oleObj name="Equation" r:id="rId17" imgW="228600" imgH="419100" progId="Equation.3">
                  <p:embed/>
                  <p:pic>
                    <p:nvPicPr>
                      <p:cNvPr id="68815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3622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8151" name="Rectangle 23"/>
          <p:cNvSpPr>
            <a:spLocks noChangeArrowheads="1"/>
          </p:cNvSpPr>
          <p:nvPr/>
        </p:nvSpPr>
        <p:spPr bwMode="auto">
          <a:xfrm>
            <a:off x="1524000" y="838200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8152" name="Line 24"/>
          <p:cNvSpPr>
            <a:spLocks noChangeShapeType="1"/>
          </p:cNvSpPr>
          <p:nvPr/>
        </p:nvSpPr>
        <p:spPr bwMode="auto">
          <a:xfrm>
            <a:off x="22098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88153" name="Line 25"/>
          <p:cNvSpPr>
            <a:spLocks noChangeShapeType="1"/>
          </p:cNvSpPr>
          <p:nvPr/>
        </p:nvSpPr>
        <p:spPr bwMode="auto">
          <a:xfrm>
            <a:off x="28956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88154" name="Line 26"/>
          <p:cNvSpPr>
            <a:spLocks noChangeShapeType="1"/>
          </p:cNvSpPr>
          <p:nvPr/>
        </p:nvSpPr>
        <p:spPr bwMode="auto">
          <a:xfrm>
            <a:off x="35814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88155" name="Object 27"/>
          <p:cNvGraphicFramePr>
            <a:graphicFrameLocks noChangeAspect="1"/>
          </p:cNvGraphicFramePr>
          <p:nvPr/>
        </p:nvGraphicFramePr>
        <p:xfrm>
          <a:off x="1752600" y="11430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0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68815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430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8156" name="Object 28"/>
          <p:cNvGraphicFramePr>
            <a:graphicFrameLocks noChangeAspect="1"/>
          </p:cNvGraphicFramePr>
          <p:nvPr/>
        </p:nvGraphicFramePr>
        <p:xfrm>
          <a:off x="3108325" y="1182688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1" name="Equation" r:id="rId21" imgW="254000" imgH="254000" progId="Equation.3">
                  <p:embed/>
                </p:oleObj>
              </mc:Choice>
              <mc:Fallback>
                <p:oleObj name="Equation" r:id="rId21" imgW="254000" imgH="254000" progId="Equation.3">
                  <p:embed/>
                  <p:pic>
                    <p:nvPicPr>
                      <p:cNvPr id="68815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1182688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8157" name="Object 29"/>
          <p:cNvGraphicFramePr>
            <a:graphicFrameLocks noChangeAspect="1"/>
          </p:cNvGraphicFramePr>
          <p:nvPr/>
        </p:nvGraphicFramePr>
        <p:xfrm>
          <a:off x="24225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2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688157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8158" name="Object 30"/>
          <p:cNvGraphicFramePr>
            <a:graphicFrameLocks noChangeAspect="1"/>
          </p:cNvGraphicFramePr>
          <p:nvPr/>
        </p:nvGraphicFramePr>
        <p:xfrm>
          <a:off x="37941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3"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688158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8159" name="Oval 31"/>
          <p:cNvSpPr>
            <a:spLocks noChangeArrowheads="1"/>
          </p:cNvSpPr>
          <p:nvPr/>
        </p:nvSpPr>
        <p:spPr bwMode="auto">
          <a:xfrm>
            <a:off x="1600200" y="5715000"/>
            <a:ext cx="22098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88160" name="Line 32"/>
          <p:cNvSpPr>
            <a:spLocks noChangeShapeType="1"/>
          </p:cNvSpPr>
          <p:nvPr/>
        </p:nvSpPr>
        <p:spPr bwMode="auto">
          <a:xfrm>
            <a:off x="74676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88161" name="Object 33"/>
          <p:cNvGraphicFramePr>
            <a:graphicFrameLocks noChangeAspect="1"/>
          </p:cNvGraphicFramePr>
          <p:nvPr/>
        </p:nvGraphicFramePr>
        <p:xfrm>
          <a:off x="7848600" y="17526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4" name="Equation" r:id="rId25" imgW="304560" imgH="380880" progId="Equation.3">
                  <p:embed/>
                </p:oleObj>
              </mc:Choice>
              <mc:Fallback>
                <p:oleObj name="Equation" r:id="rId25" imgW="304560" imgH="380880" progId="Equation.3">
                  <p:embed/>
                  <p:pic>
                    <p:nvPicPr>
                      <p:cNvPr id="688161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7526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8162" name="Line 34"/>
          <p:cNvSpPr>
            <a:spLocks noChangeShapeType="1"/>
          </p:cNvSpPr>
          <p:nvPr/>
        </p:nvSpPr>
        <p:spPr bwMode="auto">
          <a:xfrm flipH="1">
            <a:off x="8382000" y="1981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88163" name="Text Box 35"/>
          <p:cNvSpPr txBox="1">
            <a:spLocks noChangeArrowheads="1"/>
          </p:cNvSpPr>
          <p:nvPr/>
        </p:nvSpPr>
        <p:spPr bwMode="auto">
          <a:xfrm>
            <a:off x="304800" y="2667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Time 0</a:t>
            </a:r>
          </a:p>
        </p:txBody>
      </p:sp>
      <p:sp>
        <p:nvSpPr>
          <p:cNvPr id="688164" name="Text Box 36"/>
          <p:cNvSpPr txBox="1">
            <a:spLocks noChangeArrowheads="1"/>
          </p:cNvSpPr>
          <p:nvPr/>
        </p:nvSpPr>
        <p:spPr bwMode="auto">
          <a:xfrm>
            <a:off x="0" y="0"/>
            <a:ext cx="2271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Derivation:</a:t>
            </a:r>
          </a:p>
        </p:txBody>
      </p:sp>
      <p:sp>
        <p:nvSpPr>
          <p:cNvPr id="688165" name="Line 37"/>
          <p:cNvSpPr>
            <a:spLocks noChangeShapeType="1"/>
          </p:cNvSpPr>
          <p:nvPr/>
        </p:nvSpPr>
        <p:spPr bwMode="auto">
          <a:xfrm>
            <a:off x="0" y="5334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688166" name="Object 38"/>
          <p:cNvGraphicFramePr>
            <a:graphicFrameLocks noChangeAspect="1"/>
          </p:cNvGraphicFramePr>
          <p:nvPr/>
        </p:nvGraphicFramePr>
        <p:xfrm>
          <a:off x="2514600" y="152400"/>
          <a:ext cx="279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5" name="Equation" r:id="rId27" imgW="279360" imgH="342720" progId="Equation.3">
                  <p:embed/>
                </p:oleObj>
              </mc:Choice>
              <mc:Fallback>
                <p:oleObj name="Equation" r:id="rId27" imgW="279360" imgH="342720" progId="Equation.3">
                  <p:embed/>
                  <p:pic>
                    <p:nvPicPr>
                      <p:cNvPr id="688166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52400"/>
                        <a:ext cx="279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375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8FF7-CC5D-4F14-9377-4E603F29BF39}" type="slidenum">
              <a:rPr lang="en-US"/>
              <a:pPr/>
              <a:t>85</a:t>
            </a:fld>
            <a:endParaRPr lang="en-US"/>
          </a:p>
        </p:txBody>
      </p:sp>
      <p:sp>
        <p:nvSpPr>
          <p:cNvPr id="689154" name="Line 2"/>
          <p:cNvSpPr>
            <a:spLocks noChangeShapeType="1"/>
          </p:cNvSpPr>
          <p:nvPr/>
        </p:nvSpPr>
        <p:spPr bwMode="auto">
          <a:xfrm>
            <a:off x="1524000" y="6324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9155" name="Line 3"/>
          <p:cNvSpPr>
            <a:spLocks noChangeShapeType="1"/>
          </p:cNvSpPr>
          <p:nvPr/>
        </p:nvSpPr>
        <p:spPr bwMode="auto">
          <a:xfrm>
            <a:off x="5106988" y="6324600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9156" name="Line 4"/>
          <p:cNvSpPr>
            <a:spLocks noChangeShapeType="1"/>
          </p:cNvSpPr>
          <p:nvPr/>
        </p:nvSpPr>
        <p:spPr bwMode="auto">
          <a:xfrm>
            <a:off x="381000" y="632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9157" name="Text Box 5"/>
          <p:cNvSpPr txBox="1">
            <a:spLocks noChangeArrowheads="1"/>
          </p:cNvSpPr>
          <p:nvPr/>
        </p:nvSpPr>
        <p:spPr bwMode="auto">
          <a:xfrm>
            <a:off x="2727325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689158" name="Oval 6"/>
          <p:cNvSpPr>
            <a:spLocks noChangeArrowheads="1"/>
          </p:cNvSpPr>
          <p:nvPr/>
        </p:nvSpPr>
        <p:spPr bwMode="auto">
          <a:xfrm>
            <a:off x="912813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9159" name="Oval 7"/>
          <p:cNvSpPr>
            <a:spLocks noChangeArrowheads="1"/>
          </p:cNvSpPr>
          <p:nvPr/>
        </p:nvSpPr>
        <p:spPr bwMode="auto">
          <a:xfrm>
            <a:off x="7848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9160" name="Oval 8"/>
          <p:cNvSpPr>
            <a:spLocks noChangeArrowheads="1"/>
          </p:cNvSpPr>
          <p:nvPr/>
        </p:nvSpPr>
        <p:spPr bwMode="auto">
          <a:xfrm>
            <a:off x="7772400" y="5943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89161" name="Object 9"/>
          <p:cNvGraphicFramePr>
            <a:graphicFrameLocks noChangeAspect="1"/>
          </p:cNvGraphicFramePr>
          <p:nvPr/>
        </p:nvGraphicFramePr>
        <p:xfrm>
          <a:off x="993775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9" name="Equation" r:id="rId3" imgW="444500" imgH="469900" progId="Equation.3">
                  <p:embed/>
                </p:oleObj>
              </mc:Choice>
              <mc:Fallback>
                <p:oleObj name="Equation" r:id="rId3" imgW="444500" imgH="469900" progId="Equation.3">
                  <p:embed/>
                  <p:pic>
                    <p:nvPicPr>
                      <p:cNvPr id="68916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9162" name="Object 10"/>
          <p:cNvGraphicFramePr>
            <a:graphicFrameLocks noChangeAspect="1"/>
          </p:cNvGraphicFramePr>
          <p:nvPr/>
        </p:nvGraphicFramePr>
        <p:xfrm>
          <a:off x="7899400" y="60642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0" name="Equation" r:id="rId5" imgW="444240" imgH="520560" progId="Equation.3">
                  <p:embed/>
                </p:oleObj>
              </mc:Choice>
              <mc:Fallback>
                <p:oleObj name="Equation" r:id="rId5" imgW="444240" imgH="520560" progId="Equation.3">
                  <p:embed/>
                  <p:pic>
                    <p:nvPicPr>
                      <p:cNvPr id="68916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606425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9163" name="Object 11"/>
          <p:cNvGraphicFramePr>
            <a:graphicFrameLocks noChangeAspect="1"/>
          </p:cNvGraphicFramePr>
          <p:nvPr/>
        </p:nvGraphicFramePr>
        <p:xfrm>
          <a:off x="1822450" y="5861050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1" name="Equation" r:id="rId7" imgW="1714320" imgH="482400" progId="Equation.3">
                  <p:embed/>
                </p:oleObj>
              </mc:Choice>
              <mc:Fallback>
                <p:oleObj name="Equation" r:id="rId7" imgW="1714320" imgH="482400" progId="Equation.3">
                  <p:embed/>
                  <p:pic>
                    <p:nvPicPr>
                      <p:cNvPr id="68916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861050"/>
                        <a:ext cx="1714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9164" name="Object 12"/>
          <p:cNvGraphicFramePr>
            <a:graphicFrameLocks noChangeAspect="1"/>
          </p:cNvGraphicFramePr>
          <p:nvPr/>
        </p:nvGraphicFramePr>
        <p:xfrm>
          <a:off x="56388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2" name="Equation" r:id="rId9" imgW="1574800" imgH="469900" progId="Equation.3">
                  <p:embed/>
                </p:oleObj>
              </mc:Choice>
              <mc:Fallback>
                <p:oleObj name="Equation" r:id="rId9" imgW="1574800" imgH="469900" progId="Equation.3">
                  <p:embed/>
                  <p:pic>
                    <p:nvPicPr>
                      <p:cNvPr id="68916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9165" name="Object 13"/>
          <p:cNvGraphicFramePr>
            <a:graphicFrameLocks noChangeAspect="1"/>
          </p:cNvGraphicFramePr>
          <p:nvPr/>
        </p:nvGraphicFramePr>
        <p:xfrm>
          <a:off x="2628900" y="2362200"/>
          <a:ext cx="23876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3" name="Equation" r:id="rId11" imgW="2387520" imgH="2539800" progId="Equation.3">
                  <p:embed/>
                </p:oleObj>
              </mc:Choice>
              <mc:Fallback>
                <p:oleObj name="Equation" r:id="rId11" imgW="2387520" imgH="2539800" progId="Equation.3">
                  <p:embed/>
                  <p:pic>
                    <p:nvPicPr>
                      <p:cNvPr id="68916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362200"/>
                        <a:ext cx="2387600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9166" name="Object 14"/>
          <p:cNvGraphicFramePr>
            <a:graphicFrameLocks noChangeAspect="1"/>
          </p:cNvGraphicFramePr>
          <p:nvPr/>
        </p:nvGraphicFramePr>
        <p:xfrm>
          <a:off x="5257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4" name="Equation" r:id="rId13" imgW="1638000" imgH="1168200" progId="Equation.3">
                  <p:embed/>
                </p:oleObj>
              </mc:Choice>
              <mc:Fallback>
                <p:oleObj name="Equation" r:id="rId13" imgW="1638000" imgH="1168200" progId="Equation.3">
                  <p:embed/>
                  <p:pic>
                    <p:nvPicPr>
                      <p:cNvPr id="68916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9167" name="Freeform 15"/>
          <p:cNvSpPr>
            <a:spLocks/>
          </p:cNvSpPr>
          <p:nvPr/>
        </p:nvSpPr>
        <p:spPr bwMode="auto">
          <a:xfrm>
            <a:off x="3797300" y="4940300"/>
            <a:ext cx="1739900" cy="1155700"/>
          </a:xfrm>
          <a:custGeom>
            <a:avLst/>
            <a:gdLst>
              <a:gd name="T0" fmla="*/ 488 w 1096"/>
              <a:gd name="T1" fmla="*/ 728 h 728"/>
              <a:gd name="T2" fmla="*/ 8 w 1096"/>
              <a:gd name="T3" fmla="*/ 248 h 728"/>
              <a:gd name="T4" fmla="*/ 536 w 1096"/>
              <a:gd name="T5" fmla="*/ 8 h 728"/>
              <a:gd name="T6" fmla="*/ 1064 w 1096"/>
              <a:gd name="T7" fmla="*/ 200 h 728"/>
              <a:gd name="T8" fmla="*/ 728 w 1096"/>
              <a:gd name="T9" fmla="*/ 728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6" h="728">
                <a:moveTo>
                  <a:pt x="488" y="728"/>
                </a:moveTo>
                <a:cubicBezTo>
                  <a:pt x="244" y="548"/>
                  <a:pt x="0" y="368"/>
                  <a:pt x="8" y="248"/>
                </a:cubicBezTo>
                <a:cubicBezTo>
                  <a:pt x="16" y="128"/>
                  <a:pt x="360" y="16"/>
                  <a:pt x="536" y="8"/>
                </a:cubicBezTo>
                <a:cubicBezTo>
                  <a:pt x="712" y="0"/>
                  <a:pt x="1032" y="80"/>
                  <a:pt x="1064" y="200"/>
                </a:cubicBezTo>
                <a:cubicBezTo>
                  <a:pt x="1096" y="320"/>
                  <a:pt x="912" y="524"/>
                  <a:pt x="728" y="7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89168" name="Text Box 16"/>
          <p:cNvSpPr txBox="1">
            <a:spLocks noChangeArrowheads="1"/>
          </p:cNvSpPr>
          <p:nvPr/>
        </p:nvSpPr>
        <p:spPr bwMode="auto">
          <a:xfrm>
            <a:off x="152400" y="914400"/>
            <a:ext cx="1239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</a:p>
        </p:txBody>
      </p:sp>
      <p:sp>
        <p:nvSpPr>
          <p:cNvPr id="689169" name="Line 17"/>
          <p:cNvSpPr>
            <a:spLocks noChangeShapeType="1"/>
          </p:cNvSpPr>
          <p:nvPr/>
        </p:nvSpPr>
        <p:spPr bwMode="auto">
          <a:xfrm flipV="1">
            <a:off x="12192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9170" name="Rectangle 18"/>
          <p:cNvSpPr>
            <a:spLocks noChangeArrowheads="1"/>
          </p:cNvSpPr>
          <p:nvPr/>
        </p:nvSpPr>
        <p:spPr bwMode="auto">
          <a:xfrm>
            <a:off x="7467600" y="152400"/>
            <a:ext cx="914400" cy="2703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9171" name="Text Box 19"/>
          <p:cNvSpPr txBox="1">
            <a:spLocks noChangeArrowheads="1"/>
          </p:cNvSpPr>
          <p:nvPr/>
        </p:nvSpPr>
        <p:spPr bwMode="auto">
          <a:xfrm>
            <a:off x="7239000" y="3048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</p:txBody>
      </p:sp>
      <p:graphicFrame>
        <p:nvGraphicFramePr>
          <p:cNvPr id="689172" name="Object 20"/>
          <p:cNvGraphicFramePr>
            <a:graphicFrameLocks noChangeAspect="1"/>
          </p:cNvGraphicFramePr>
          <p:nvPr/>
        </p:nvGraphicFramePr>
        <p:xfrm>
          <a:off x="7848600" y="2362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5" name="Equation" r:id="rId15" imgW="228600" imgH="419100" progId="Equation.3">
                  <p:embed/>
                </p:oleObj>
              </mc:Choice>
              <mc:Fallback>
                <p:oleObj name="Equation" r:id="rId15" imgW="228600" imgH="419100" progId="Equation.3">
                  <p:embed/>
                  <p:pic>
                    <p:nvPicPr>
                      <p:cNvPr id="68917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3622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9173" name="Rectangle 21"/>
          <p:cNvSpPr>
            <a:spLocks noChangeArrowheads="1"/>
          </p:cNvSpPr>
          <p:nvPr/>
        </p:nvSpPr>
        <p:spPr bwMode="auto">
          <a:xfrm>
            <a:off x="1524000" y="838200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9174" name="Line 22"/>
          <p:cNvSpPr>
            <a:spLocks noChangeShapeType="1"/>
          </p:cNvSpPr>
          <p:nvPr/>
        </p:nvSpPr>
        <p:spPr bwMode="auto">
          <a:xfrm>
            <a:off x="22098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89175" name="Line 23"/>
          <p:cNvSpPr>
            <a:spLocks noChangeShapeType="1"/>
          </p:cNvSpPr>
          <p:nvPr/>
        </p:nvSpPr>
        <p:spPr bwMode="auto">
          <a:xfrm>
            <a:off x="28956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89176" name="Line 24"/>
          <p:cNvSpPr>
            <a:spLocks noChangeShapeType="1"/>
          </p:cNvSpPr>
          <p:nvPr/>
        </p:nvSpPr>
        <p:spPr bwMode="auto">
          <a:xfrm>
            <a:off x="35814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89177" name="Object 25"/>
          <p:cNvGraphicFramePr>
            <a:graphicFrameLocks noChangeAspect="1"/>
          </p:cNvGraphicFramePr>
          <p:nvPr/>
        </p:nvGraphicFramePr>
        <p:xfrm>
          <a:off x="1752600" y="11430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6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68917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430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9178" name="Object 26"/>
          <p:cNvGraphicFramePr>
            <a:graphicFrameLocks noChangeAspect="1"/>
          </p:cNvGraphicFramePr>
          <p:nvPr/>
        </p:nvGraphicFramePr>
        <p:xfrm>
          <a:off x="3108325" y="1182688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7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68917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1182688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9179" name="Object 27"/>
          <p:cNvGraphicFramePr>
            <a:graphicFrameLocks noChangeAspect="1"/>
          </p:cNvGraphicFramePr>
          <p:nvPr/>
        </p:nvGraphicFramePr>
        <p:xfrm>
          <a:off x="24225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8"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68917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9180" name="Object 28"/>
          <p:cNvGraphicFramePr>
            <a:graphicFrameLocks noChangeAspect="1"/>
          </p:cNvGraphicFramePr>
          <p:nvPr/>
        </p:nvGraphicFramePr>
        <p:xfrm>
          <a:off x="37941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9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68918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9181" name="Oval 29"/>
          <p:cNvSpPr>
            <a:spLocks noChangeArrowheads="1"/>
          </p:cNvSpPr>
          <p:nvPr/>
        </p:nvSpPr>
        <p:spPr bwMode="auto">
          <a:xfrm>
            <a:off x="2438400" y="2209800"/>
            <a:ext cx="28956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9182" name="Line 30"/>
          <p:cNvSpPr>
            <a:spLocks noChangeShapeType="1"/>
          </p:cNvSpPr>
          <p:nvPr/>
        </p:nvSpPr>
        <p:spPr bwMode="auto">
          <a:xfrm>
            <a:off x="74676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89183" name="Line 31"/>
          <p:cNvSpPr>
            <a:spLocks noChangeShapeType="1"/>
          </p:cNvSpPr>
          <p:nvPr/>
        </p:nvSpPr>
        <p:spPr bwMode="auto">
          <a:xfrm>
            <a:off x="7467600" y="1752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89184" name="Line 32"/>
          <p:cNvSpPr>
            <a:spLocks noChangeShapeType="1"/>
          </p:cNvSpPr>
          <p:nvPr/>
        </p:nvSpPr>
        <p:spPr bwMode="auto">
          <a:xfrm>
            <a:off x="7467600" y="1219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89185" name="Line 33"/>
          <p:cNvSpPr>
            <a:spLocks noChangeShapeType="1"/>
          </p:cNvSpPr>
          <p:nvPr/>
        </p:nvSpPr>
        <p:spPr bwMode="auto">
          <a:xfrm>
            <a:off x="7467600" y="685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89186" name="Object 34"/>
          <p:cNvGraphicFramePr>
            <a:graphicFrameLocks noChangeAspect="1"/>
          </p:cNvGraphicFramePr>
          <p:nvPr/>
        </p:nvGraphicFramePr>
        <p:xfrm>
          <a:off x="7772400" y="304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0" name="Equation" r:id="rId23" imgW="254000" imgH="254000" progId="Equation.3">
                  <p:embed/>
                </p:oleObj>
              </mc:Choice>
              <mc:Fallback>
                <p:oleObj name="Equation" r:id="rId23" imgW="254000" imgH="254000" progId="Equation.3">
                  <p:embed/>
                  <p:pic>
                    <p:nvPicPr>
                      <p:cNvPr id="68918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304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9187" name="Object 35"/>
          <p:cNvGraphicFramePr>
            <a:graphicFrameLocks noChangeAspect="1"/>
          </p:cNvGraphicFramePr>
          <p:nvPr/>
        </p:nvGraphicFramePr>
        <p:xfrm>
          <a:off x="7772400" y="18288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1"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689187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8288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9188" name="Object 36"/>
          <p:cNvGraphicFramePr>
            <a:graphicFrameLocks noChangeAspect="1"/>
          </p:cNvGraphicFramePr>
          <p:nvPr/>
        </p:nvGraphicFramePr>
        <p:xfrm>
          <a:off x="7772400" y="7620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2" name="Equation" r:id="rId25" imgW="304560" imgH="380880" progId="Equation.3">
                  <p:embed/>
                </p:oleObj>
              </mc:Choice>
              <mc:Fallback>
                <p:oleObj name="Equation" r:id="rId25" imgW="304560" imgH="380880" progId="Equation.3">
                  <p:embed/>
                  <p:pic>
                    <p:nvPicPr>
                      <p:cNvPr id="689188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7620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9189" name="Object 37"/>
          <p:cNvGraphicFramePr>
            <a:graphicFrameLocks noChangeAspect="1"/>
          </p:cNvGraphicFramePr>
          <p:nvPr/>
        </p:nvGraphicFramePr>
        <p:xfrm>
          <a:off x="7772400" y="12954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3" name="Equation" r:id="rId27" imgW="317160" imgH="368280" progId="Equation.3">
                  <p:embed/>
                </p:oleObj>
              </mc:Choice>
              <mc:Fallback>
                <p:oleObj name="Equation" r:id="rId27" imgW="317160" imgH="368280" progId="Equation.3">
                  <p:embed/>
                  <p:pic>
                    <p:nvPicPr>
                      <p:cNvPr id="689189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29540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9190" name="Oval 38"/>
          <p:cNvSpPr>
            <a:spLocks noChangeArrowheads="1"/>
          </p:cNvSpPr>
          <p:nvPr/>
        </p:nvSpPr>
        <p:spPr bwMode="auto">
          <a:xfrm>
            <a:off x="44958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89191" name="Object 39"/>
          <p:cNvGraphicFramePr>
            <a:graphicFrameLocks noChangeAspect="1"/>
          </p:cNvGraphicFramePr>
          <p:nvPr/>
        </p:nvGraphicFramePr>
        <p:xfrm>
          <a:off x="46085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4" name="Equation" r:id="rId29" imgW="381000" imgH="457200" progId="Equation.3">
                  <p:embed/>
                </p:oleObj>
              </mc:Choice>
              <mc:Fallback>
                <p:oleObj name="Equation" r:id="rId29" imgW="381000" imgH="457200" progId="Equation.3">
                  <p:embed/>
                  <p:pic>
                    <p:nvPicPr>
                      <p:cNvPr id="689191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9192" name="Line 40"/>
          <p:cNvSpPr>
            <a:spLocks noChangeShapeType="1"/>
          </p:cNvSpPr>
          <p:nvPr/>
        </p:nvSpPr>
        <p:spPr bwMode="auto">
          <a:xfrm flipH="1">
            <a:off x="8382000" y="457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89193" name="Text Box 41"/>
          <p:cNvSpPr txBox="1">
            <a:spLocks noChangeArrowheads="1"/>
          </p:cNvSpPr>
          <p:nvPr/>
        </p:nvSpPr>
        <p:spPr bwMode="auto">
          <a:xfrm>
            <a:off x="304800" y="26670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Time 1</a:t>
            </a:r>
          </a:p>
        </p:txBody>
      </p:sp>
      <p:sp>
        <p:nvSpPr>
          <p:cNvPr id="689194" name="Text Box 42"/>
          <p:cNvSpPr txBox="1">
            <a:spLocks noChangeArrowheads="1"/>
          </p:cNvSpPr>
          <p:nvPr/>
        </p:nvSpPr>
        <p:spPr bwMode="auto">
          <a:xfrm>
            <a:off x="0" y="0"/>
            <a:ext cx="2271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Derivation:</a:t>
            </a:r>
          </a:p>
        </p:txBody>
      </p:sp>
      <p:sp>
        <p:nvSpPr>
          <p:cNvPr id="689195" name="Line 43"/>
          <p:cNvSpPr>
            <a:spLocks noChangeShapeType="1"/>
          </p:cNvSpPr>
          <p:nvPr/>
        </p:nvSpPr>
        <p:spPr bwMode="auto">
          <a:xfrm>
            <a:off x="0" y="5334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689196" name="Object 44"/>
          <p:cNvGraphicFramePr>
            <a:graphicFrameLocks noChangeAspect="1"/>
          </p:cNvGraphicFramePr>
          <p:nvPr/>
        </p:nvGraphicFramePr>
        <p:xfrm>
          <a:off x="2286000" y="152400"/>
          <a:ext cx="16891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5" name="Equation" r:id="rId31" imgW="1688760" imgH="355320" progId="Equation.3">
                  <p:embed/>
                </p:oleObj>
              </mc:Choice>
              <mc:Fallback>
                <p:oleObj name="Equation" r:id="rId31" imgW="1688760" imgH="355320" progId="Equation.3">
                  <p:embed/>
                  <p:pic>
                    <p:nvPicPr>
                      <p:cNvPr id="689196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"/>
                        <a:ext cx="1689100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961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B9065-B6C7-4408-A4F1-3ACCB0D9B874}" type="slidenum">
              <a:rPr lang="en-US"/>
              <a:pPr/>
              <a:t>86</a:t>
            </a:fld>
            <a:endParaRPr lang="en-US"/>
          </a:p>
        </p:txBody>
      </p:sp>
      <p:sp>
        <p:nvSpPr>
          <p:cNvPr id="690178" name="Line 2"/>
          <p:cNvSpPr>
            <a:spLocks noChangeShapeType="1"/>
          </p:cNvSpPr>
          <p:nvPr/>
        </p:nvSpPr>
        <p:spPr bwMode="auto">
          <a:xfrm>
            <a:off x="1524000" y="6324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0179" name="Line 3"/>
          <p:cNvSpPr>
            <a:spLocks noChangeShapeType="1"/>
          </p:cNvSpPr>
          <p:nvPr/>
        </p:nvSpPr>
        <p:spPr bwMode="auto">
          <a:xfrm>
            <a:off x="5106988" y="6324600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0180" name="Line 4"/>
          <p:cNvSpPr>
            <a:spLocks noChangeShapeType="1"/>
          </p:cNvSpPr>
          <p:nvPr/>
        </p:nvSpPr>
        <p:spPr bwMode="auto">
          <a:xfrm>
            <a:off x="381000" y="632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0181" name="Text Box 5"/>
          <p:cNvSpPr txBox="1">
            <a:spLocks noChangeArrowheads="1"/>
          </p:cNvSpPr>
          <p:nvPr/>
        </p:nvSpPr>
        <p:spPr bwMode="auto">
          <a:xfrm>
            <a:off x="2727325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690182" name="Oval 6"/>
          <p:cNvSpPr>
            <a:spLocks noChangeArrowheads="1"/>
          </p:cNvSpPr>
          <p:nvPr/>
        </p:nvSpPr>
        <p:spPr bwMode="auto">
          <a:xfrm>
            <a:off x="912813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0183" name="Oval 7"/>
          <p:cNvSpPr>
            <a:spLocks noChangeArrowheads="1"/>
          </p:cNvSpPr>
          <p:nvPr/>
        </p:nvSpPr>
        <p:spPr bwMode="auto">
          <a:xfrm>
            <a:off x="7848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0184" name="Oval 8"/>
          <p:cNvSpPr>
            <a:spLocks noChangeArrowheads="1"/>
          </p:cNvSpPr>
          <p:nvPr/>
        </p:nvSpPr>
        <p:spPr bwMode="auto">
          <a:xfrm>
            <a:off x="7772400" y="5943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90185" name="Object 9"/>
          <p:cNvGraphicFramePr>
            <a:graphicFrameLocks noChangeAspect="1"/>
          </p:cNvGraphicFramePr>
          <p:nvPr/>
        </p:nvGraphicFramePr>
        <p:xfrm>
          <a:off x="993775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3" name="Equation" r:id="rId3" imgW="444500" imgH="469900" progId="Equation.3">
                  <p:embed/>
                </p:oleObj>
              </mc:Choice>
              <mc:Fallback>
                <p:oleObj name="Equation" r:id="rId3" imgW="444500" imgH="469900" progId="Equation.3">
                  <p:embed/>
                  <p:pic>
                    <p:nvPicPr>
                      <p:cNvPr id="69018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0186" name="Object 10"/>
          <p:cNvGraphicFramePr>
            <a:graphicFrameLocks noChangeAspect="1"/>
          </p:cNvGraphicFramePr>
          <p:nvPr/>
        </p:nvGraphicFramePr>
        <p:xfrm>
          <a:off x="7899400" y="60642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4" name="Equation" r:id="rId5" imgW="444240" imgH="520560" progId="Equation.3">
                  <p:embed/>
                </p:oleObj>
              </mc:Choice>
              <mc:Fallback>
                <p:oleObj name="Equation" r:id="rId5" imgW="444240" imgH="520560" progId="Equation.3">
                  <p:embed/>
                  <p:pic>
                    <p:nvPicPr>
                      <p:cNvPr id="69018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606425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0187" name="Object 11"/>
          <p:cNvGraphicFramePr>
            <a:graphicFrameLocks noChangeAspect="1"/>
          </p:cNvGraphicFramePr>
          <p:nvPr/>
        </p:nvGraphicFramePr>
        <p:xfrm>
          <a:off x="1822450" y="5861050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5" name="Equation" r:id="rId7" imgW="1714320" imgH="482400" progId="Equation.3">
                  <p:embed/>
                </p:oleObj>
              </mc:Choice>
              <mc:Fallback>
                <p:oleObj name="Equation" r:id="rId7" imgW="1714320" imgH="482400" progId="Equation.3">
                  <p:embed/>
                  <p:pic>
                    <p:nvPicPr>
                      <p:cNvPr id="69018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861050"/>
                        <a:ext cx="1714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0188" name="Object 12"/>
          <p:cNvGraphicFramePr>
            <a:graphicFrameLocks noChangeAspect="1"/>
          </p:cNvGraphicFramePr>
          <p:nvPr/>
        </p:nvGraphicFramePr>
        <p:xfrm>
          <a:off x="56388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6" name="Equation" r:id="rId9" imgW="1574800" imgH="469900" progId="Equation.3">
                  <p:embed/>
                </p:oleObj>
              </mc:Choice>
              <mc:Fallback>
                <p:oleObj name="Equation" r:id="rId9" imgW="1574800" imgH="469900" progId="Equation.3">
                  <p:embed/>
                  <p:pic>
                    <p:nvPicPr>
                      <p:cNvPr id="69018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0189" name="Object 13"/>
          <p:cNvGraphicFramePr>
            <a:graphicFrameLocks noChangeAspect="1"/>
          </p:cNvGraphicFramePr>
          <p:nvPr/>
        </p:nvGraphicFramePr>
        <p:xfrm>
          <a:off x="2628900" y="2362200"/>
          <a:ext cx="23876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7" name="Equation" r:id="rId11" imgW="2387520" imgH="2539800" progId="Equation.3">
                  <p:embed/>
                </p:oleObj>
              </mc:Choice>
              <mc:Fallback>
                <p:oleObj name="Equation" r:id="rId11" imgW="2387520" imgH="2539800" progId="Equation.3">
                  <p:embed/>
                  <p:pic>
                    <p:nvPicPr>
                      <p:cNvPr id="69018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362200"/>
                        <a:ext cx="2387600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0190" name="Object 14"/>
          <p:cNvGraphicFramePr>
            <a:graphicFrameLocks noChangeAspect="1"/>
          </p:cNvGraphicFramePr>
          <p:nvPr/>
        </p:nvGraphicFramePr>
        <p:xfrm>
          <a:off x="5257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8" name="Equation" r:id="rId13" imgW="1638000" imgH="1168200" progId="Equation.3">
                  <p:embed/>
                </p:oleObj>
              </mc:Choice>
              <mc:Fallback>
                <p:oleObj name="Equation" r:id="rId13" imgW="1638000" imgH="1168200" progId="Equation.3">
                  <p:embed/>
                  <p:pic>
                    <p:nvPicPr>
                      <p:cNvPr id="69019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0191" name="Freeform 15"/>
          <p:cNvSpPr>
            <a:spLocks/>
          </p:cNvSpPr>
          <p:nvPr/>
        </p:nvSpPr>
        <p:spPr bwMode="auto">
          <a:xfrm>
            <a:off x="3797300" y="4940300"/>
            <a:ext cx="1739900" cy="1155700"/>
          </a:xfrm>
          <a:custGeom>
            <a:avLst/>
            <a:gdLst>
              <a:gd name="T0" fmla="*/ 488 w 1096"/>
              <a:gd name="T1" fmla="*/ 728 h 728"/>
              <a:gd name="T2" fmla="*/ 8 w 1096"/>
              <a:gd name="T3" fmla="*/ 248 h 728"/>
              <a:gd name="T4" fmla="*/ 536 w 1096"/>
              <a:gd name="T5" fmla="*/ 8 h 728"/>
              <a:gd name="T6" fmla="*/ 1064 w 1096"/>
              <a:gd name="T7" fmla="*/ 200 h 728"/>
              <a:gd name="T8" fmla="*/ 728 w 1096"/>
              <a:gd name="T9" fmla="*/ 728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6" h="728">
                <a:moveTo>
                  <a:pt x="488" y="728"/>
                </a:moveTo>
                <a:cubicBezTo>
                  <a:pt x="244" y="548"/>
                  <a:pt x="0" y="368"/>
                  <a:pt x="8" y="248"/>
                </a:cubicBezTo>
                <a:cubicBezTo>
                  <a:pt x="16" y="128"/>
                  <a:pt x="360" y="16"/>
                  <a:pt x="536" y="8"/>
                </a:cubicBezTo>
                <a:cubicBezTo>
                  <a:pt x="712" y="0"/>
                  <a:pt x="1032" y="80"/>
                  <a:pt x="1064" y="200"/>
                </a:cubicBezTo>
                <a:cubicBezTo>
                  <a:pt x="1096" y="320"/>
                  <a:pt x="912" y="524"/>
                  <a:pt x="728" y="7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90192" name="Text Box 16"/>
          <p:cNvSpPr txBox="1">
            <a:spLocks noChangeArrowheads="1"/>
          </p:cNvSpPr>
          <p:nvPr/>
        </p:nvSpPr>
        <p:spPr bwMode="auto">
          <a:xfrm>
            <a:off x="152400" y="914400"/>
            <a:ext cx="1239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</a:p>
        </p:txBody>
      </p:sp>
      <p:sp>
        <p:nvSpPr>
          <p:cNvPr id="690193" name="Line 17"/>
          <p:cNvSpPr>
            <a:spLocks noChangeShapeType="1"/>
          </p:cNvSpPr>
          <p:nvPr/>
        </p:nvSpPr>
        <p:spPr bwMode="auto">
          <a:xfrm flipV="1">
            <a:off x="18288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0194" name="Rectangle 18"/>
          <p:cNvSpPr>
            <a:spLocks noChangeArrowheads="1"/>
          </p:cNvSpPr>
          <p:nvPr/>
        </p:nvSpPr>
        <p:spPr bwMode="auto">
          <a:xfrm>
            <a:off x="7467600" y="152400"/>
            <a:ext cx="914400" cy="2703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0195" name="Text Box 19"/>
          <p:cNvSpPr txBox="1">
            <a:spLocks noChangeArrowheads="1"/>
          </p:cNvSpPr>
          <p:nvPr/>
        </p:nvSpPr>
        <p:spPr bwMode="auto">
          <a:xfrm>
            <a:off x="7239000" y="3048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</p:txBody>
      </p:sp>
      <p:graphicFrame>
        <p:nvGraphicFramePr>
          <p:cNvPr id="690196" name="Object 20"/>
          <p:cNvGraphicFramePr>
            <a:graphicFrameLocks noChangeAspect="1"/>
          </p:cNvGraphicFramePr>
          <p:nvPr/>
        </p:nvGraphicFramePr>
        <p:xfrm>
          <a:off x="7848600" y="2362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9" name="Equation" r:id="rId15" imgW="228600" imgH="419100" progId="Equation.3">
                  <p:embed/>
                </p:oleObj>
              </mc:Choice>
              <mc:Fallback>
                <p:oleObj name="Equation" r:id="rId15" imgW="228600" imgH="419100" progId="Equation.3">
                  <p:embed/>
                  <p:pic>
                    <p:nvPicPr>
                      <p:cNvPr id="69019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3622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0197" name="Rectangle 21"/>
          <p:cNvSpPr>
            <a:spLocks noChangeArrowheads="1"/>
          </p:cNvSpPr>
          <p:nvPr/>
        </p:nvSpPr>
        <p:spPr bwMode="auto">
          <a:xfrm>
            <a:off x="1524000" y="838200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0198" name="Line 22"/>
          <p:cNvSpPr>
            <a:spLocks noChangeShapeType="1"/>
          </p:cNvSpPr>
          <p:nvPr/>
        </p:nvSpPr>
        <p:spPr bwMode="auto">
          <a:xfrm>
            <a:off x="22098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90199" name="Line 23"/>
          <p:cNvSpPr>
            <a:spLocks noChangeShapeType="1"/>
          </p:cNvSpPr>
          <p:nvPr/>
        </p:nvSpPr>
        <p:spPr bwMode="auto">
          <a:xfrm>
            <a:off x="28956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90200" name="Line 24"/>
          <p:cNvSpPr>
            <a:spLocks noChangeShapeType="1"/>
          </p:cNvSpPr>
          <p:nvPr/>
        </p:nvSpPr>
        <p:spPr bwMode="auto">
          <a:xfrm>
            <a:off x="35814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90201" name="Object 25"/>
          <p:cNvGraphicFramePr>
            <a:graphicFrameLocks noChangeAspect="1"/>
          </p:cNvGraphicFramePr>
          <p:nvPr/>
        </p:nvGraphicFramePr>
        <p:xfrm>
          <a:off x="1752600" y="11430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0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69020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430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0202" name="Object 26"/>
          <p:cNvGraphicFramePr>
            <a:graphicFrameLocks noChangeAspect="1"/>
          </p:cNvGraphicFramePr>
          <p:nvPr/>
        </p:nvGraphicFramePr>
        <p:xfrm>
          <a:off x="3108325" y="1182688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1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69020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1182688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0203" name="Object 27"/>
          <p:cNvGraphicFramePr>
            <a:graphicFrameLocks noChangeAspect="1"/>
          </p:cNvGraphicFramePr>
          <p:nvPr/>
        </p:nvGraphicFramePr>
        <p:xfrm>
          <a:off x="24225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2"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69020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0204" name="Object 28"/>
          <p:cNvGraphicFramePr>
            <a:graphicFrameLocks noChangeAspect="1"/>
          </p:cNvGraphicFramePr>
          <p:nvPr/>
        </p:nvGraphicFramePr>
        <p:xfrm>
          <a:off x="37941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3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69020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0205" name="Oval 29"/>
          <p:cNvSpPr>
            <a:spLocks noChangeArrowheads="1"/>
          </p:cNvSpPr>
          <p:nvPr/>
        </p:nvSpPr>
        <p:spPr bwMode="auto">
          <a:xfrm>
            <a:off x="5029200" y="3657600"/>
            <a:ext cx="21336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0206" name="Line 30"/>
          <p:cNvSpPr>
            <a:spLocks noChangeShapeType="1"/>
          </p:cNvSpPr>
          <p:nvPr/>
        </p:nvSpPr>
        <p:spPr bwMode="auto">
          <a:xfrm>
            <a:off x="74676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90207" name="Line 31"/>
          <p:cNvSpPr>
            <a:spLocks noChangeShapeType="1"/>
          </p:cNvSpPr>
          <p:nvPr/>
        </p:nvSpPr>
        <p:spPr bwMode="auto">
          <a:xfrm>
            <a:off x="7467600" y="1752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90208" name="Line 32"/>
          <p:cNvSpPr>
            <a:spLocks noChangeShapeType="1"/>
          </p:cNvSpPr>
          <p:nvPr/>
        </p:nvSpPr>
        <p:spPr bwMode="auto">
          <a:xfrm>
            <a:off x="7467600" y="1219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90209" name="Line 33"/>
          <p:cNvSpPr>
            <a:spLocks noChangeShapeType="1"/>
          </p:cNvSpPr>
          <p:nvPr/>
        </p:nvSpPr>
        <p:spPr bwMode="auto">
          <a:xfrm>
            <a:off x="7467600" y="685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90210" name="Object 34"/>
          <p:cNvGraphicFramePr>
            <a:graphicFrameLocks noChangeAspect="1"/>
          </p:cNvGraphicFramePr>
          <p:nvPr/>
        </p:nvGraphicFramePr>
        <p:xfrm>
          <a:off x="7772400" y="304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4" name="Equation" r:id="rId23" imgW="254000" imgH="254000" progId="Equation.3">
                  <p:embed/>
                </p:oleObj>
              </mc:Choice>
              <mc:Fallback>
                <p:oleObj name="Equation" r:id="rId23" imgW="254000" imgH="254000" progId="Equation.3">
                  <p:embed/>
                  <p:pic>
                    <p:nvPicPr>
                      <p:cNvPr id="69021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304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0211" name="Object 35"/>
          <p:cNvGraphicFramePr>
            <a:graphicFrameLocks noChangeAspect="1"/>
          </p:cNvGraphicFramePr>
          <p:nvPr/>
        </p:nvGraphicFramePr>
        <p:xfrm>
          <a:off x="7772400" y="18288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5"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690211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8288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0212" name="Object 36"/>
          <p:cNvGraphicFramePr>
            <a:graphicFrameLocks noChangeAspect="1"/>
          </p:cNvGraphicFramePr>
          <p:nvPr/>
        </p:nvGraphicFramePr>
        <p:xfrm>
          <a:off x="7772400" y="7620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6" name="Equation" r:id="rId25" imgW="304560" imgH="380880" progId="Equation.3">
                  <p:embed/>
                </p:oleObj>
              </mc:Choice>
              <mc:Fallback>
                <p:oleObj name="Equation" r:id="rId25" imgW="304560" imgH="380880" progId="Equation.3">
                  <p:embed/>
                  <p:pic>
                    <p:nvPicPr>
                      <p:cNvPr id="690212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7620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0213" name="Object 37"/>
          <p:cNvGraphicFramePr>
            <a:graphicFrameLocks noChangeAspect="1"/>
          </p:cNvGraphicFramePr>
          <p:nvPr/>
        </p:nvGraphicFramePr>
        <p:xfrm>
          <a:off x="7772400" y="12954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7" name="Equation" r:id="rId27" imgW="317160" imgH="368280" progId="Equation.3">
                  <p:embed/>
                </p:oleObj>
              </mc:Choice>
              <mc:Fallback>
                <p:oleObj name="Equation" r:id="rId27" imgW="317160" imgH="368280" progId="Equation.3">
                  <p:embed/>
                  <p:pic>
                    <p:nvPicPr>
                      <p:cNvPr id="690213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29540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0214" name="Line 38"/>
          <p:cNvSpPr>
            <a:spLocks noChangeShapeType="1"/>
          </p:cNvSpPr>
          <p:nvPr/>
        </p:nvSpPr>
        <p:spPr bwMode="auto">
          <a:xfrm>
            <a:off x="7467600" y="1524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0215" name="Line 39"/>
          <p:cNvSpPr>
            <a:spLocks noChangeShapeType="1"/>
          </p:cNvSpPr>
          <p:nvPr/>
        </p:nvSpPr>
        <p:spPr bwMode="auto">
          <a:xfrm flipV="1">
            <a:off x="7467600" y="1524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90216" name="Oval 40"/>
          <p:cNvSpPr>
            <a:spLocks noChangeArrowheads="1"/>
          </p:cNvSpPr>
          <p:nvPr/>
        </p:nvSpPr>
        <p:spPr bwMode="auto">
          <a:xfrm>
            <a:off x="44958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90217" name="Object 41"/>
          <p:cNvGraphicFramePr>
            <a:graphicFrameLocks noChangeAspect="1"/>
          </p:cNvGraphicFramePr>
          <p:nvPr/>
        </p:nvGraphicFramePr>
        <p:xfrm>
          <a:off x="46085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8" name="Equation" r:id="rId29" imgW="381000" imgH="457200" progId="Equation.3">
                  <p:embed/>
                </p:oleObj>
              </mc:Choice>
              <mc:Fallback>
                <p:oleObj name="Equation" r:id="rId29" imgW="381000" imgH="457200" progId="Equation.3">
                  <p:embed/>
                  <p:pic>
                    <p:nvPicPr>
                      <p:cNvPr id="690217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0218" name="Line 42"/>
          <p:cNvSpPr>
            <a:spLocks noChangeShapeType="1"/>
          </p:cNvSpPr>
          <p:nvPr/>
        </p:nvSpPr>
        <p:spPr bwMode="auto">
          <a:xfrm flipH="1">
            <a:off x="8382000" y="990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90219" name="Text Box 43"/>
          <p:cNvSpPr txBox="1">
            <a:spLocks noChangeArrowheads="1"/>
          </p:cNvSpPr>
          <p:nvPr/>
        </p:nvSpPr>
        <p:spPr bwMode="auto">
          <a:xfrm>
            <a:off x="304800" y="2667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Time 2</a:t>
            </a:r>
          </a:p>
        </p:txBody>
      </p:sp>
      <p:sp>
        <p:nvSpPr>
          <p:cNvPr id="690220" name="Line 44"/>
          <p:cNvSpPr>
            <a:spLocks noChangeShapeType="1"/>
          </p:cNvSpPr>
          <p:nvPr/>
        </p:nvSpPr>
        <p:spPr bwMode="auto">
          <a:xfrm>
            <a:off x="0" y="5334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690221" name="Object 45"/>
          <p:cNvGraphicFramePr>
            <a:graphicFrameLocks noChangeAspect="1"/>
          </p:cNvGraphicFramePr>
          <p:nvPr/>
        </p:nvGraphicFramePr>
        <p:xfrm>
          <a:off x="2286000" y="152400"/>
          <a:ext cx="16891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9" name="Equation" r:id="rId31" imgW="1688760" imgH="355320" progId="Equation.3">
                  <p:embed/>
                </p:oleObj>
              </mc:Choice>
              <mc:Fallback>
                <p:oleObj name="Equation" r:id="rId31" imgW="1688760" imgH="355320" progId="Equation.3">
                  <p:embed/>
                  <p:pic>
                    <p:nvPicPr>
                      <p:cNvPr id="690221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"/>
                        <a:ext cx="1689100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0222" name="Text Box 46"/>
          <p:cNvSpPr txBox="1">
            <a:spLocks noChangeArrowheads="1"/>
          </p:cNvSpPr>
          <p:nvPr/>
        </p:nvSpPr>
        <p:spPr bwMode="auto">
          <a:xfrm>
            <a:off x="0" y="0"/>
            <a:ext cx="2271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Derivation:</a:t>
            </a:r>
          </a:p>
        </p:txBody>
      </p:sp>
    </p:spTree>
    <p:extLst>
      <p:ext uri="{BB962C8B-B14F-4D97-AF65-F5344CB8AC3E}">
        <p14:creationId xmlns:p14="http://schemas.microsoft.com/office/powerpoint/2010/main" val="323000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2118-D10B-4D0E-BFF1-EC8105F102E6}" type="slidenum">
              <a:rPr lang="en-US"/>
              <a:pPr/>
              <a:t>87</a:t>
            </a:fld>
            <a:endParaRPr lang="en-US"/>
          </a:p>
        </p:txBody>
      </p:sp>
      <p:sp>
        <p:nvSpPr>
          <p:cNvPr id="691202" name="Line 2"/>
          <p:cNvSpPr>
            <a:spLocks noChangeShapeType="1"/>
          </p:cNvSpPr>
          <p:nvPr/>
        </p:nvSpPr>
        <p:spPr bwMode="auto">
          <a:xfrm>
            <a:off x="1524000" y="6324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1203" name="Line 3"/>
          <p:cNvSpPr>
            <a:spLocks noChangeShapeType="1"/>
          </p:cNvSpPr>
          <p:nvPr/>
        </p:nvSpPr>
        <p:spPr bwMode="auto">
          <a:xfrm>
            <a:off x="5106988" y="6324600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1204" name="Line 4"/>
          <p:cNvSpPr>
            <a:spLocks noChangeShapeType="1"/>
          </p:cNvSpPr>
          <p:nvPr/>
        </p:nvSpPr>
        <p:spPr bwMode="auto">
          <a:xfrm>
            <a:off x="381000" y="632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1205" name="Text Box 5"/>
          <p:cNvSpPr txBox="1">
            <a:spLocks noChangeArrowheads="1"/>
          </p:cNvSpPr>
          <p:nvPr/>
        </p:nvSpPr>
        <p:spPr bwMode="auto">
          <a:xfrm>
            <a:off x="2727325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691206" name="Oval 6"/>
          <p:cNvSpPr>
            <a:spLocks noChangeArrowheads="1"/>
          </p:cNvSpPr>
          <p:nvPr/>
        </p:nvSpPr>
        <p:spPr bwMode="auto">
          <a:xfrm>
            <a:off x="912813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1207" name="Oval 7"/>
          <p:cNvSpPr>
            <a:spLocks noChangeArrowheads="1"/>
          </p:cNvSpPr>
          <p:nvPr/>
        </p:nvSpPr>
        <p:spPr bwMode="auto">
          <a:xfrm>
            <a:off x="7848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1208" name="Oval 8"/>
          <p:cNvSpPr>
            <a:spLocks noChangeArrowheads="1"/>
          </p:cNvSpPr>
          <p:nvPr/>
        </p:nvSpPr>
        <p:spPr bwMode="auto">
          <a:xfrm>
            <a:off x="7772400" y="5943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91209" name="Object 9"/>
          <p:cNvGraphicFramePr>
            <a:graphicFrameLocks noChangeAspect="1"/>
          </p:cNvGraphicFramePr>
          <p:nvPr/>
        </p:nvGraphicFramePr>
        <p:xfrm>
          <a:off x="993775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6" name="Equation" r:id="rId3" imgW="444500" imgH="469900" progId="Equation.3">
                  <p:embed/>
                </p:oleObj>
              </mc:Choice>
              <mc:Fallback>
                <p:oleObj name="Equation" r:id="rId3" imgW="444500" imgH="469900" progId="Equation.3">
                  <p:embed/>
                  <p:pic>
                    <p:nvPicPr>
                      <p:cNvPr id="6912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1210" name="Object 10"/>
          <p:cNvGraphicFramePr>
            <a:graphicFrameLocks noChangeAspect="1"/>
          </p:cNvGraphicFramePr>
          <p:nvPr/>
        </p:nvGraphicFramePr>
        <p:xfrm>
          <a:off x="7899400" y="60642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7" name="Equation" r:id="rId5" imgW="444240" imgH="520560" progId="Equation.3">
                  <p:embed/>
                </p:oleObj>
              </mc:Choice>
              <mc:Fallback>
                <p:oleObj name="Equation" r:id="rId5" imgW="444240" imgH="520560" progId="Equation.3">
                  <p:embed/>
                  <p:pic>
                    <p:nvPicPr>
                      <p:cNvPr id="6912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606425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1211" name="Object 11"/>
          <p:cNvGraphicFramePr>
            <a:graphicFrameLocks noChangeAspect="1"/>
          </p:cNvGraphicFramePr>
          <p:nvPr/>
        </p:nvGraphicFramePr>
        <p:xfrm>
          <a:off x="1822450" y="5861050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8" name="Equation" r:id="rId7" imgW="1714320" imgH="482400" progId="Equation.3">
                  <p:embed/>
                </p:oleObj>
              </mc:Choice>
              <mc:Fallback>
                <p:oleObj name="Equation" r:id="rId7" imgW="1714320" imgH="482400" progId="Equation.3">
                  <p:embed/>
                  <p:pic>
                    <p:nvPicPr>
                      <p:cNvPr id="6912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861050"/>
                        <a:ext cx="1714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1212" name="Object 12"/>
          <p:cNvGraphicFramePr>
            <a:graphicFrameLocks noChangeAspect="1"/>
          </p:cNvGraphicFramePr>
          <p:nvPr/>
        </p:nvGraphicFramePr>
        <p:xfrm>
          <a:off x="56388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9" name="Equation" r:id="rId9" imgW="1574800" imgH="469900" progId="Equation.3">
                  <p:embed/>
                </p:oleObj>
              </mc:Choice>
              <mc:Fallback>
                <p:oleObj name="Equation" r:id="rId9" imgW="1574800" imgH="469900" progId="Equation.3">
                  <p:embed/>
                  <p:pic>
                    <p:nvPicPr>
                      <p:cNvPr id="6912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1213" name="Object 13"/>
          <p:cNvGraphicFramePr>
            <a:graphicFrameLocks noChangeAspect="1"/>
          </p:cNvGraphicFramePr>
          <p:nvPr/>
        </p:nvGraphicFramePr>
        <p:xfrm>
          <a:off x="2628900" y="2362200"/>
          <a:ext cx="23876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0" name="Equation" r:id="rId11" imgW="2387520" imgH="2539800" progId="Equation.3">
                  <p:embed/>
                </p:oleObj>
              </mc:Choice>
              <mc:Fallback>
                <p:oleObj name="Equation" r:id="rId11" imgW="2387520" imgH="2539800" progId="Equation.3">
                  <p:embed/>
                  <p:pic>
                    <p:nvPicPr>
                      <p:cNvPr id="69121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362200"/>
                        <a:ext cx="2387600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1214" name="Object 14"/>
          <p:cNvGraphicFramePr>
            <a:graphicFrameLocks noChangeAspect="1"/>
          </p:cNvGraphicFramePr>
          <p:nvPr/>
        </p:nvGraphicFramePr>
        <p:xfrm>
          <a:off x="5257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1" name="Equation" r:id="rId13" imgW="1638000" imgH="1168200" progId="Equation.3">
                  <p:embed/>
                </p:oleObj>
              </mc:Choice>
              <mc:Fallback>
                <p:oleObj name="Equation" r:id="rId13" imgW="1638000" imgH="1168200" progId="Equation.3">
                  <p:embed/>
                  <p:pic>
                    <p:nvPicPr>
                      <p:cNvPr id="69121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1215" name="Freeform 15"/>
          <p:cNvSpPr>
            <a:spLocks/>
          </p:cNvSpPr>
          <p:nvPr/>
        </p:nvSpPr>
        <p:spPr bwMode="auto">
          <a:xfrm>
            <a:off x="3797300" y="4940300"/>
            <a:ext cx="1739900" cy="1155700"/>
          </a:xfrm>
          <a:custGeom>
            <a:avLst/>
            <a:gdLst>
              <a:gd name="T0" fmla="*/ 488 w 1096"/>
              <a:gd name="T1" fmla="*/ 728 h 728"/>
              <a:gd name="T2" fmla="*/ 8 w 1096"/>
              <a:gd name="T3" fmla="*/ 248 h 728"/>
              <a:gd name="T4" fmla="*/ 536 w 1096"/>
              <a:gd name="T5" fmla="*/ 8 h 728"/>
              <a:gd name="T6" fmla="*/ 1064 w 1096"/>
              <a:gd name="T7" fmla="*/ 200 h 728"/>
              <a:gd name="T8" fmla="*/ 728 w 1096"/>
              <a:gd name="T9" fmla="*/ 728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6" h="728">
                <a:moveTo>
                  <a:pt x="488" y="728"/>
                </a:moveTo>
                <a:cubicBezTo>
                  <a:pt x="244" y="548"/>
                  <a:pt x="0" y="368"/>
                  <a:pt x="8" y="248"/>
                </a:cubicBezTo>
                <a:cubicBezTo>
                  <a:pt x="16" y="128"/>
                  <a:pt x="360" y="16"/>
                  <a:pt x="536" y="8"/>
                </a:cubicBezTo>
                <a:cubicBezTo>
                  <a:pt x="712" y="0"/>
                  <a:pt x="1032" y="80"/>
                  <a:pt x="1064" y="200"/>
                </a:cubicBezTo>
                <a:cubicBezTo>
                  <a:pt x="1096" y="320"/>
                  <a:pt x="912" y="524"/>
                  <a:pt x="728" y="7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91216" name="Text Box 16"/>
          <p:cNvSpPr txBox="1">
            <a:spLocks noChangeArrowheads="1"/>
          </p:cNvSpPr>
          <p:nvPr/>
        </p:nvSpPr>
        <p:spPr bwMode="auto">
          <a:xfrm>
            <a:off x="152400" y="914400"/>
            <a:ext cx="1239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</a:p>
        </p:txBody>
      </p:sp>
      <p:sp>
        <p:nvSpPr>
          <p:cNvPr id="691217" name="Line 17"/>
          <p:cNvSpPr>
            <a:spLocks noChangeShapeType="1"/>
          </p:cNvSpPr>
          <p:nvPr/>
        </p:nvSpPr>
        <p:spPr bwMode="auto">
          <a:xfrm flipV="1">
            <a:off x="18288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1218" name="Rectangle 18"/>
          <p:cNvSpPr>
            <a:spLocks noChangeArrowheads="1"/>
          </p:cNvSpPr>
          <p:nvPr/>
        </p:nvSpPr>
        <p:spPr bwMode="auto">
          <a:xfrm>
            <a:off x="7467600" y="685800"/>
            <a:ext cx="914400" cy="2170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1219" name="Text Box 19"/>
          <p:cNvSpPr txBox="1">
            <a:spLocks noChangeArrowheads="1"/>
          </p:cNvSpPr>
          <p:nvPr/>
        </p:nvSpPr>
        <p:spPr bwMode="auto">
          <a:xfrm>
            <a:off x="7239000" y="3048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</p:txBody>
      </p:sp>
      <p:graphicFrame>
        <p:nvGraphicFramePr>
          <p:cNvPr id="691220" name="Object 20"/>
          <p:cNvGraphicFramePr>
            <a:graphicFrameLocks noChangeAspect="1"/>
          </p:cNvGraphicFramePr>
          <p:nvPr/>
        </p:nvGraphicFramePr>
        <p:xfrm>
          <a:off x="7848600" y="2362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2" name="Equation" r:id="rId15" imgW="228600" imgH="419100" progId="Equation.3">
                  <p:embed/>
                </p:oleObj>
              </mc:Choice>
              <mc:Fallback>
                <p:oleObj name="Equation" r:id="rId15" imgW="228600" imgH="419100" progId="Equation.3">
                  <p:embed/>
                  <p:pic>
                    <p:nvPicPr>
                      <p:cNvPr id="69122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3622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1221" name="Rectangle 21"/>
          <p:cNvSpPr>
            <a:spLocks noChangeArrowheads="1"/>
          </p:cNvSpPr>
          <p:nvPr/>
        </p:nvSpPr>
        <p:spPr bwMode="auto">
          <a:xfrm>
            <a:off x="1524000" y="838200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1222" name="Line 22"/>
          <p:cNvSpPr>
            <a:spLocks noChangeShapeType="1"/>
          </p:cNvSpPr>
          <p:nvPr/>
        </p:nvSpPr>
        <p:spPr bwMode="auto">
          <a:xfrm>
            <a:off x="22098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91223" name="Line 23"/>
          <p:cNvSpPr>
            <a:spLocks noChangeShapeType="1"/>
          </p:cNvSpPr>
          <p:nvPr/>
        </p:nvSpPr>
        <p:spPr bwMode="auto">
          <a:xfrm>
            <a:off x="28956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91224" name="Line 24"/>
          <p:cNvSpPr>
            <a:spLocks noChangeShapeType="1"/>
          </p:cNvSpPr>
          <p:nvPr/>
        </p:nvSpPr>
        <p:spPr bwMode="auto">
          <a:xfrm>
            <a:off x="35814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91225" name="Object 25"/>
          <p:cNvGraphicFramePr>
            <a:graphicFrameLocks noChangeAspect="1"/>
          </p:cNvGraphicFramePr>
          <p:nvPr/>
        </p:nvGraphicFramePr>
        <p:xfrm>
          <a:off x="1752600" y="11430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3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69122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430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1226" name="Object 26"/>
          <p:cNvGraphicFramePr>
            <a:graphicFrameLocks noChangeAspect="1"/>
          </p:cNvGraphicFramePr>
          <p:nvPr/>
        </p:nvGraphicFramePr>
        <p:xfrm>
          <a:off x="3108325" y="1182688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4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69122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1182688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1227" name="Object 27"/>
          <p:cNvGraphicFramePr>
            <a:graphicFrameLocks noChangeAspect="1"/>
          </p:cNvGraphicFramePr>
          <p:nvPr/>
        </p:nvGraphicFramePr>
        <p:xfrm>
          <a:off x="24225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5"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69122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1228" name="Object 28"/>
          <p:cNvGraphicFramePr>
            <a:graphicFrameLocks noChangeAspect="1"/>
          </p:cNvGraphicFramePr>
          <p:nvPr/>
        </p:nvGraphicFramePr>
        <p:xfrm>
          <a:off x="37941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6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69122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1229" name="Oval 29"/>
          <p:cNvSpPr>
            <a:spLocks noChangeArrowheads="1"/>
          </p:cNvSpPr>
          <p:nvPr/>
        </p:nvSpPr>
        <p:spPr bwMode="auto">
          <a:xfrm>
            <a:off x="2438400" y="2895600"/>
            <a:ext cx="21336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1230" name="Line 30"/>
          <p:cNvSpPr>
            <a:spLocks noChangeShapeType="1"/>
          </p:cNvSpPr>
          <p:nvPr/>
        </p:nvSpPr>
        <p:spPr bwMode="auto">
          <a:xfrm>
            <a:off x="74676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91231" name="Line 31"/>
          <p:cNvSpPr>
            <a:spLocks noChangeShapeType="1"/>
          </p:cNvSpPr>
          <p:nvPr/>
        </p:nvSpPr>
        <p:spPr bwMode="auto">
          <a:xfrm>
            <a:off x="7467600" y="1752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91232" name="Line 32"/>
          <p:cNvSpPr>
            <a:spLocks noChangeShapeType="1"/>
          </p:cNvSpPr>
          <p:nvPr/>
        </p:nvSpPr>
        <p:spPr bwMode="auto">
          <a:xfrm>
            <a:off x="7467600" y="1219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91233" name="Object 33"/>
          <p:cNvGraphicFramePr>
            <a:graphicFrameLocks noChangeAspect="1"/>
          </p:cNvGraphicFramePr>
          <p:nvPr/>
        </p:nvGraphicFramePr>
        <p:xfrm>
          <a:off x="7772400" y="18288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7"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69123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8288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1234" name="Object 34"/>
          <p:cNvGraphicFramePr>
            <a:graphicFrameLocks noChangeAspect="1"/>
          </p:cNvGraphicFramePr>
          <p:nvPr/>
        </p:nvGraphicFramePr>
        <p:xfrm>
          <a:off x="7772400" y="12954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8" name="Equation" r:id="rId24" imgW="317160" imgH="368280" progId="Equation.3">
                  <p:embed/>
                </p:oleObj>
              </mc:Choice>
              <mc:Fallback>
                <p:oleObj name="Equation" r:id="rId24" imgW="317160" imgH="368280" progId="Equation.3">
                  <p:embed/>
                  <p:pic>
                    <p:nvPicPr>
                      <p:cNvPr id="69123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29540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1235" name="Object 35"/>
          <p:cNvGraphicFramePr>
            <a:graphicFrameLocks noChangeAspect="1"/>
          </p:cNvGraphicFramePr>
          <p:nvPr/>
        </p:nvGraphicFramePr>
        <p:xfrm>
          <a:off x="7772400" y="7620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9" name="Equation" r:id="rId26" imgW="254000" imgH="355600" progId="Equation.3">
                  <p:embed/>
                </p:oleObj>
              </mc:Choice>
              <mc:Fallback>
                <p:oleObj name="Equation" r:id="rId26" imgW="254000" imgH="355600" progId="Equation.3">
                  <p:embed/>
                  <p:pic>
                    <p:nvPicPr>
                      <p:cNvPr id="691235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7620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1236" name="Oval 36"/>
          <p:cNvSpPr>
            <a:spLocks noChangeArrowheads="1"/>
          </p:cNvSpPr>
          <p:nvPr/>
        </p:nvSpPr>
        <p:spPr bwMode="auto">
          <a:xfrm>
            <a:off x="44958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91237" name="Object 37"/>
          <p:cNvGraphicFramePr>
            <a:graphicFrameLocks noChangeAspect="1"/>
          </p:cNvGraphicFramePr>
          <p:nvPr/>
        </p:nvGraphicFramePr>
        <p:xfrm>
          <a:off x="46085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0" name="Equation" r:id="rId27" imgW="381000" imgH="457200" progId="Equation.3">
                  <p:embed/>
                </p:oleObj>
              </mc:Choice>
              <mc:Fallback>
                <p:oleObj name="Equation" r:id="rId27" imgW="381000" imgH="457200" progId="Equation.3">
                  <p:embed/>
                  <p:pic>
                    <p:nvPicPr>
                      <p:cNvPr id="691237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1238" name="Line 38"/>
          <p:cNvSpPr>
            <a:spLocks noChangeShapeType="1"/>
          </p:cNvSpPr>
          <p:nvPr/>
        </p:nvSpPr>
        <p:spPr bwMode="auto">
          <a:xfrm flipH="1">
            <a:off x="8382000" y="914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91239" name="Text Box 39"/>
          <p:cNvSpPr txBox="1">
            <a:spLocks noChangeArrowheads="1"/>
          </p:cNvSpPr>
          <p:nvPr/>
        </p:nvSpPr>
        <p:spPr bwMode="auto">
          <a:xfrm>
            <a:off x="304800" y="2667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Time 3</a:t>
            </a:r>
          </a:p>
        </p:txBody>
      </p:sp>
      <p:sp>
        <p:nvSpPr>
          <p:cNvPr id="691240" name="Text Box 40"/>
          <p:cNvSpPr txBox="1">
            <a:spLocks noChangeArrowheads="1"/>
          </p:cNvSpPr>
          <p:nvPr/>
        </p:nvSpPr>
        <p:spPr bwMode="auto">
          <a:xfrm>
            <a:off x="0" y="0"/>
            <a:ext cx="2271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Derivation:</a:t>
            </a:r>
          </a:p>
        </p:txBody>
      </p:sp>
      <p:sp>
        <p:nvSpPr>
          <p:cNvPr id="691241" name="Line 41"/>
          <p:cNvSpPr>
            <a:spLocks noChangeShapeType="1"/>
          </p:cNvSpPr>
          <p:nvPr/>
        </p:nvSpPr>
        <p:spPr bwMode="auto">
          <a:xfrm>
            <a:off x="0" y="5334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691242" name="Object 42"/>
          <p:cNvGraphicFramePr>
            <a:graphicFrameLocks noChangeAspect="1"/>
          </p:cNvGraphicFramePr>
          <p:nvPr/>
        </p:nvGraphicFramePr>
        <p:xfrm>
          <a:off x="2286000" y="152400"/>
          <a:ext cx="3087688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1" name="Equation" r:id="rId29" imgW="3085920" imgH="355320" progId="Equation.3">
                  <p:embed/>
                </p:oleObj>
              </mc:Choice>
              <mc:Fallback>
                <p:oleObj name="Equation" r:id="rId29" imgW="3085920" imgH="355320" progId="Equation.3">
                  <p:embed/>
                  <p:pic>
                    <p:nvPicPr>
                      <p:cNvPr id="691242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"/>
                        <a:ext cx="3087688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527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FBC7-F03B-4878-B283-28E949C652F5}" type="slidenum">
              <a:rPr lang="en-US"/>
              <a:pPr/>
              <a:t>88</a:t>
            </a:fld>
            <a:endParaRPr lang="en-US"/>
          </a:p>
        </p:txBody>
      </p:sp>
      <p:sp>
        <p:nvSpPr>
          <p:cNvPr id="692226" name="Line 2"/>
          <p:cNvSpPr>
            <a:spLocks noChangeShapeType="1"/>
          </p:cNvSpPr>
          <p:nvPr/>
        </p:nvSpPr>
        <p:spPr bwMode="auto">
          <a:xfrm>
            <a:off x="1524000" y="6324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2227" name="Line 3"/>
          <p:cNvSpPr>
            <a:spLocks noChangeShapeType="1"/>
          </p:cNvSpPr>
          <p:nvPr/>
        </p:nvSpPr>
        <p:spPr bwMode="auto">
          <a:xfrm>
            <a:off x="5106988" y="6324600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2228" name="Line 4"/>
          <p:cNvSpPr>
            <a:spLocks noChangeShapeType="1"/>
          </p:cNvSpPr>
          <p:nvPr/>
        </p:nvSpPr>
        <p:spPr bwMode="auto">
          <a:xfrm>
            <a:off x="381000" y="632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2229" name="Text Box 5"/>
          <p:cNvSpPr txBox="1">
            <a:spLocks noChangeArrowheads="1"/>
          </p:cNvSpPr>
          <p:nvPr/>
        </p:nvSpPr>
        <p:spPr bwMode="auto">
          <a:xfrm>
            <a:off x="2727325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692230" name="Oval 6"/>
          <p:cNvSpPr>
            <a:spLocks noChangeArrowheads="1"/>
          </p:cNvSpPr>
          <p:nvPr/>
        </p:nvSpPr>
        <p:spPr bwMode="auto">
          <a:xfrm>
            <a:off x="912813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2231" name="Oval 7"/>
          <p:cNvSpPr>
            <a:spLocks noChangeArrowheads="1"/>
          </p:cNvSpPr>
          <p:nvPr/>
        </p:nvSpPr>
        <p:spPr bwMode="auto">
          <a:xfrm>
            <a:off x="7848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2232" name="Oval 8"/>
          <p:cNvSpPr>
            <a:spLocks noChangeArrowheads="1"/>
          </p:cNvSpPr>
          <p:nvPr/>
        </p:nvSpPr>
        <p:spPr bwMode="auto">
          <a:xfrm>
            <a:off x="7772400" y="5943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92233" name="Object 9"/>
          <p:cNvGraphicFramePr>
            <a:graphicFrameLocks noChangeAspect="1"/>
          </p:cNvGraphicFramePr>
          <p:nvPr/>
        </p:nvGraphicFramePr>
        <p:xfrm>
          <a:off x="993775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0" name="Equation" r:id="rId3" imgW="444500" imgH="469900" progId="Equation.3">
                  <p:embed/>
                </p:oleObj>
              </mc:Choice>
              <mc:Fallback>
                <p:oleObj name="Equation" r:id="rId3" imgW="444500" imgH="469900" progId="Equation.3">
                  <p:embed/>
                  <p:pic>
                    <p:nvPicPr>
                      <p:cNvPr id="69223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2234" name="Object 10"/>
          <p:cNvGraphicFramePr>
            <a:graphicFrameLocks noChangeAspect="1"/>
          </p:cNvGraphicFramePr>
          <p:nvPr/>
        </p:nvGraphicFramePr>
        <p:xfrm>
          <a:off x="7899400" y="60642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1" name="Equation" r:id="rId5" imgW="444240" imgH="520560" progId="Equation.3">
                  <p:embed/>
                </p:oleObj>
              </mc:Choice>
              <mc:Fallback>
                <p:oleObj name="Equation" r:id="rId5" imgW="444240" imgH="520560" progId="Equation.3">
                  <p:embed/>
                  <p:pic>
                    <p:nvPicPr>
                      <p:cNvPr id="69223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606425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2235" name="Object 11"/>
          <p:cNvGraphicFramePr>
            <a:graphicFrameLocks noChangeAspect="1"/>
          </p:cNvGraphicFramePr>
          <p:nvPr/>
        </p:nvGraphicFramePr>
        <p:xfrm>
          <a:off x="1822450" y="5861050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2" name="Equation" r:id="rId7" imgW="1714320" imgH="482400" progId="Equation.3">
                  <p:embed/>
                </p:oleObj>
              </mc:Choice>
              <mc:Fallback>
                <p:oleObj name="Equation" r:id="rId7" imgW="1714320" imgH="482400" progId="Equation.3">
                  <p:embed/>
                  <p:pic>
                    <p:nvPicPr>
                      <p:cNvPr id="69223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861050"/>
                        <a:ext cx="1714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2236" name="Object 12"/>
          <p:cNvGraphicFramePr>
            <a:graphicFrameLocks noChangeAspect="1"/>
          </p:cNvGraphicFramePr>
          <p:nvPr/>
        </p:nvGraphicFramePr>
        <p:xfrm>
          <a:off x="56388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3" name="Equation" r:id="rId9" imgW="1574800" imgH="469900" progId="Equation.3">
                  <p:embed/>
                </p:oleObj>
              </mc:Choice>
              <mc:Fallback>
                <p:oleObj name="Equation" r:id="rId9" imgW="1574800" imgH="469900" progId="Equation.3">
                  <p:embed/>
                  <p:pic>
                    <p:nvPicPr>
                      <p:cNvPr id="6922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2237" name="Object 13"/>
          <p:cNvGraphicFramePr>
            <a:graphicFrameLocks noChangeAspect="1"/>
          </p:cNvGraphicFramePr>
          <p:nvPr/>
        </p:nvGraphicFramePr>
        <p:xfrm>
          <a:off x="2628900" y="2362200"/>
          <a:ext cx="23876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4" name="Equation" r:id="rId11" imgW="2387520" imgH="2539800" progId="Equation.3">
                  <p:embed/>
                </p:oleObj>
              </mc:Choice>
              <mc:Fallback>
                <p:oleObj name="Equation" r:id="rId11" imgW="2387520" imgH="2539800" progId="Equation.3">
                  <p:embed/>
                  <p:pic>
                    <p:nvPicPr>
                      <p:cNvPr id="69223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362200"/>
                        <a:ext cx="2387600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2238" name="Object 14"/>
          <p:cNvGraphicFramePr>
            <a:graphicFrameLocks noChangeAspect="1"/>
          </p:cNvGraphicFramePr>
          <p:nvPr/>
        </p:nvGraphicFramePr>
        <p:xfrm>
          <a:off x="5257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5" name="Equation" r:id="rId13" imgW="1638000" imgH="1168200" progId="Equation.3">
                  <p:embed/>
                </p:oleObj>
              </mc:Choice>
              <mc:Fallback>
                <p:oleObj name="Equation" r:id="rId13" imgW="1638000" imgH="1168200" progId="Equation.3">
                  <p:embed/>
                  <p:pic>
                    <p:nvPicPr>
                      <p:cNvPr id="69223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2239" name="Freeform 15"/>
          <p:cNvSpPr>
            <a:spLocks/>
          </p:cNvSpPr>
          <p:nvPr/>
        </p:nvSpPr>
        <p:spPr bwMode="auto">
          <a:xfrm>
            <a:off x="3797300" y="4940300"/>
            <a:ext cx="1739900" cy="1155700"/>
          </a:xfrm>
          <a:custGeom>
            <a:avLst/>
            <a:gdLst>
              <a:gd name="T0" fmla="*/ 488 w 1096"/>
              <a:gd name="T1" fmla="*/ 728 h 728"/>
              <a:gd name="T2" fmla="*/ 8 w 1096"/>
              <a:gd name="T3" fmla="*/ 248 h 728"/>
              <a:gd name="T4" fmla="*/ 536 w 1096"/>
              <a:gd name="T5" fmla="*/ 8 h 728"/>
              <a:gd name="T6" fmla="*/ 1064 w 1096"/>
              <a:gd name="T7" fmla="*/ 200 h 728"/>
              <a:gd name="T8" fmla="*/ 728 w 1096"/>
              <a:gd name="T9" fmla="*/ 728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6" h="728">
                <a:moveTo>
                  <a:pt x="488" y="728"/>
                </a:moveTo>
                <a:cubicBezTo>
                  <a:pt x="244" y="548"/>
                  <a:pt x="0" y="368"/>
                  <a:pt x="8" y="248"/>
                </a:cubicBezTo>
                <a:cubicBezTo>
                  <a:pt x="16" y="128"/>
                  <a:pt x="360" y="16"/>
                  <a:pt x="536" y="8"/>
                </a:cubicBezTo>
                <a:cubicBezTo>
                  <a:pt x="712" y="0"/>
                  <a:pt x="1032" y="80"/>
                  <a:pt x="1064" y="200"/>
                </a:cubicBezTo>
                <a:cubicBezTo>
                  <a:pt x="1096" y="320"/>
                  <a:pt x="912" y="524"/>
                  <a:pt x="728" y="7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92240" name="Text Box 16"/>
          <p:cNvSpPr txBox="1">
            <a:spLocks noChangeArrowheads="1"/>
          </p:cNvSpPr>
          <p:nvPr/>
        </p:nvSpPr>
        <p:spPr bwMode="auto">
          <a:xfrm>
            <a:off x="152400" y="914400"/>
            <a:ext cx="1239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</a:p>
        </p:txBody>
      </p:sp>
      <p:sp>
        <p:nvSpPr>
          <p:cNvPr id="692241" name="Line 17"/>
          <p:cNvSpPr>
            <a:spLocks noChangeShapeType="1"/>
          </p:cNvSpPr>
          <p:nvPr/>
        </p:nvSpPr>
        <p:spPr bwMode="auto">
          <a:xfrm flipV="1">
            <a:off x="25146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2242" name="Rectangle 18"/>
          <p:cNvSpPr>
            <a:spLocks noChangeArrowheads="1"/>
          </p:cNvSpPr>
          <p:nvPr/>
        </p:nvSpPr>
        <p:spPr bwMode="auto">
          <a:xfrm>
            <a:off x="7467600" y="685800"/>
            <a:ext cx="914400" cy="2170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2243" name="Text Box 19"/>
          <p:cNvSpPr txBox="1">
            <a:spLocks noChangeArrowheads="1"/>
          </p:cNvSpPr>
          <p:nvPr/>
        </p:nvSpPr>
        <p:spPr bwMode="auto">
          <a:xfrm>
            <a:off x="7239000" y="3048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</p:txBody>
      </p:sp>
      <p:graphicFrame>
        <p:nvGraphicFramePr>
          <p:cNvPr id="692244" name="Object 20"/>
          <p:cNvGraphicFramePr>
            <a:graphicFrameLocks noChangeAspect="1"/>
          </p:cNvGraphicFramePr>
          <p:nvPr/>
        </p:nvGraphicFramePr>
        <p:xfrm>
          <a:off x="7848600" y="2362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6" name="Equation" r:id="rId15" imgW="228600" imgH="419100" progId="Equation.3">
                  <p:embed/>
                </p:oleObj>
              </mc:Choice>
              <mc:Fallback>
                <p:oleObj name="Equation" r:id="rId15" imgW="228600" imgH="419100" progId="Equation.3">
                  <p:embed/>
                  <p:pic>
                    <p:nvPicPr>
                      <p:cNvPr id="69224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3622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2245" name="Rectangle 21"/>
          <p:cNvSpPr>
            <a:spLocks noChangeArrowheads="1"/>
          </p:cNvSpPr>
          <p:nvPr/>
        </p:nvSpPr>
        <p:spPr bwMode="auto">
          <a:xfrm>
            <a:off x="1524000" y="838200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2246" name="Line 22"/>
          <p:cNvSpPr>
            <a:spLocks noChangeShapeType="1"/>
          </p:cNvSpPr>
          <p:nvPr/>
        </p:nvSpPr>
        <p:spPr bwMode="auto">
          <a:xfrm>
            <a:off x="22098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92247" name="Line 23"/>
          <p:cNvSpPr>
            <a:spLocks noChangeShapeType="1"/>
          </p:cNvSpPr>
          <p:nvPr/>
        </p:nvSpPr>
        <p:spPr bwMode="auto">
          <a:xfrm>
            <a:off x="28956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92248" name="Line 24"/>
          <p:cNvSpPr>
            <a:spLocks noChangeShapeType="1"/>
          </p:cNvSpPr>
          <p:nvPr/>
        </p:nvSpPr>
        <p:spPr bwMode="auto">
          <a:xfrm>
            <a:off x="35814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92249" name="Object 25"/>
          <p:cNvGraphicFramePr>
            <a:graphicFrameLocks noChangeAspect="1"/>
          </p:cNvGraphicFramePr>
          <p:nvPr/>
        </p:nvGraphicFramePr>
        <p:xfrm>
          <a:off x="1752600" y="11430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7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69224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430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2250" name="Object 26"/>
          <p:cNvGraphicFramePr>
            <a:graphicFrameLocks noChangeAspect="1"/>
          </p:cNvGraphicFramePr>
          <p:nvPr/>
        </p:nvGraphicFramePr>
        <p:xfrm>
          <a:off x="3108325" y="1182688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8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69225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1182688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2251" name="Object 27"/>
          <p:cNvGraphicFramePr>
            <a:graphicFrameLocks noChangeAspect="1"/>
          </p:cNvGraphicFramePr>
          <p:nvPr/>
        </p:nvGraphicFramePr>
        <p:xfrm>
          <a:off x="24225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9"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69225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2252" name="Object 28"/>
          <p:cNvGraphicFramePr>
            <a:graphicFrameLocks noChangeAspect="1"/>
          </p:cNvGraphicFramePr>
          <p:nvPr/>
        </p:nvGraphicFramePr>
        <p:xfrm>
          <a:off x="37941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0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69225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2253" name="Oval 29"/>
          <p:cNvSpPr>
            <a:spLocks noChangeArrowheads="1"/>
          </p:cNvSpPr>
          <p:nvPr/>
        </p:nvSpPr>
        <p:spPr bwMode="auto">
          <a:xfrm>
            <a:off x="4953000" y="4343400"/>
            <a:ext cx="21336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2254" name="Line 30"/>
          <p:cNvSpPr>
            <a:spLocks noChangeShapeType="1"/>
          </p:cNvSpPr>
          <p:nvPr/>
        </p:nvSpPr>
        <p:spPr bwMode="auto">
          <a:xfrm>
            <a:off x="74676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92255" name="Line 31"/>
          <p:cNvSpPr>
            <a:spLocks noChangeShapeType="1"/>
          </p:cNvSpPr>
          <p:nvPr/>
        </p:nvSpPr>
        <p:spPr bwMode="auto">
          <a:xfrm>
            <a:off x="7467600" y="1752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92256" name="Line 32"/>
          <p:cNvSpPr>
            <a:spLocks noChangeShapeType="1"/>
          </p:cNvSpPr>
          <p:nvPr/>
        </p:nvSpPr>
        <p:spPr bwMode="auto">
          <a:xfrm>
            <a:off x="7467600" y="1219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92257" name="Object 33"/>
          <p:cNvGraphicFramePr>
            <a:graphicFrameLocks noChangeAspect="1"/>
          </p:cNvGraphicFramePr>
          <p:nvPr/>
        </p:nvGraphicFramePr>
        <p:xfrm>
          <a:off x="7772400" y="18288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1"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69225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8288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2258" name="Object 34"/>
          <p:cNvGraphicFramePr>
            <a:graphicFrameLocks noChangeAspect="1"/>
          </p:cNvGraphicFramePr>
          <p:nvPr/>
        </p:nvGraphicFramePr>
        <p:xfrm>
          <a:off x="7772400" y="12954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2" name="Equation" r:id="rId24" imgW="317160" imgH="368280" progId="Equation.3">
                  <p:embed/>
                </p:oleObj>
              </mc:Choice>
              <mc:Fallback>
                <p:oleObj name="Equation" r:id="rId24" imgW="317160" imgH="368280" progId="Equation.3">
                  <p:embed/>
                  <p:pic>
                    <p:nvPicPr>
                      <p:cNvPr id="692258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29540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2259" name="Object 35"/>
          <p:cNvGraphicFramePr>
            <a:graphicFrameLocks noChangeAspect="1"/>
          </p:cNvGraphicFramePr>
          <p:nvPr/>
        </p:nvGraphicFramePr>
        <p:xfrm>
          <a:off x="7772400" y="7620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3" name="Equation" r:id="rId26" imgW="254000" imgH="355600" progId="Equation.3">
                  <p:embed/>
                </p:oleObj>
              </mc:Choice>
              <mc:Fallback>
                <p:oleObj name="Equation" r:id="rId26" imgW="254000" imgH="355600" progId="Equation.3">
                  <p:embed/>
                  <p:pic>
                    <p:nvPicPr>
                      <p:cNvPr id="692259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7620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2260" name="Line 36"/>
          <p:cNvSpPr>
            <a:spLocks noChangeShapeType="1"/>
          </p:cNvSpPr>
          <p:nvPr/>
        </p:nvSpPr>
        <p:spPr bwMode="auto">
          <a:xfrm>
            <a:off x="7467600" y="6858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92261" name="Line 37"/>
          <p:cNvSpPr>
            <a:spLocks noChangeShapeType="1"/>
          </p:cNvSpPr>
          <p:nvPr/>
        </p:nvSpPr>
        <p:spPr bwMode="auto">
          <a:xfrm flipV="1">
            <a:off x="7467600" y="6858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92262" name="Oval 38"/>
          <p:cNvSpPr>
            <a:spLocks noChangeArrowheads="1"/>
          </p:cNvSpPr>
          <p:nvPr/>
        </p:nvSpPr>
        <p:spPr bwMode="auto">
          <a:xfrm>
            <a:off x="44958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92263" name="Object 39"/>
          <p:cNvGraphicFramePr>
            <a:graphicFrameLocks noChangeAspect="1"/>
          </p:cNvGraphicFramePr>
          <p:nvPr/>
        </p:nvGraphicFramePr>
        <p:xfrm>
          <a:off x="46085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4" name="Equation" r:id="rId27" imgW="381000" imgH="457200" progId="Equation.3">
                  <p:embed/>
                </p:oleObj>
              </mc:Choice>
              <mc:Fallback>
                <p:oleObj name="Equation" r:id="rId27" imgW="381000" imgH="457200" progId="Equation.3">
                  <p:embed/>
                  <p:pic>
                    <p:nvPicPr>
                      <p:cNvPr id="692263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2264" name="Line 40"/>
          <p:cNvSpPr>
            <a:spLocks noChangeShapeType="1"/>
          </p:cNvSpPr>
          <p:nvPr/>
        </p:nvSpPr>
        <p:spPr bwMode="auto">
          <a:xfrm flipH="1">
            <a:off x="8382000" y="1524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92265" name="Text Box 41"/>
          <p:cNvSpPr txBox="1">
            <a:spLocks noChangeArrowheads="1"/>
          </p:cNvSpPr>
          <p:nvPr/>
        </p:nvSpPr>
        <p:spPr bwMode="auto">
          <a:xfrm>
            <a:off x="304800" y="2667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Time 4</a:t>
            </a:r>
          </a:p>
        </p:txBody>
      </p:sp>
      <p:sp>
        <p:nvSpPr>
          <p:cNvPr id="692266" name="Text Box 42"/>
          <p:cNvSpPr txBox="1">
            <a:spLocks noChangeArrowheads="1"/>
          </p:cNvSpPr>
          <p:nvPr/>
        </p:nvSpPr>
        <p:spPr bwMode="auto">
          <a:xfrm>
            <a:off x="0" y="0"/>
            <a:ext cx="2271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Derivation:</a:t>
            </a:r>
          </a:p>
        </p:txBody>
      </p:sp>
      <p:sp>
        <p:nvSpPr>
          <p:cNvPr id="692267" name="Line 43"/>
          <p:cNvSpPr>
            <a:spLocks noChangeShapeType="1"/>
          </p:cNvSpPr>
          <p:nvPr/>
        </p:nvSpPr>
        <p:spPr bwMode="auto">
          <a:xfrm>
            <a:off x="0" y="5334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692268" name="Object 44"/>
          <p:cNvGraphicFramePr>
            <a:graphicFrameLocks noChangeAspect="1"/>
          </p:cNvGraphicFramePr>
          <p:nvPr/>
        </p:nvGraphicFramePr>
        <p:xfrm>
          <a:off x="2286000" y="152400"/>
          <a:ext cx="3087688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5" name="Equation" r:id="rId29" imgW="3085920" imgH="355320" progId="Equation.3">
                  <p:embed/>
                </p:oleObj>
              </mc:Choice>
              <mc:Fallback>
                <p:oleObj name="Equation" r:id="rId29" imgW="3085920" imgH="355320" progId="Equation.3">
                  <p:embed/>
                  <p:pic>
                    <p:nvPicPr>
                      <p:cNvPr id="692268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"/>
                        <a:ext cx="3087688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393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374-B0C8-44C2-98CA-9675392428EA}" type="slidenum">
              <a:rPr lang="en-US"/>
              <a:pPr/>
              <a:t>89</a:t>
            </a:fld>
            <a:endParaRPr lang="en-US"/>
          </a:p>
        </p:txBody>
      </p:sp>
      <p:sp>
        <p:nvSpPr>
          <p:cNvPr id="693250" name="Line 2"/>
          <p:cNvSpPr>
            <a:spLocks noChangeShapeType="1"/>
          </p:cNvSpPr>
          <p:nvPr/>
        </p:nvSpPr>
        <p:spPr bwMode="auto">
          <a:xfrm>
            <a:off x="1524000" y="6324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3251" name="Line 3"/>
          <p:cNvSpPr>
            <a:spLocks noChangeShapeType="1"/>
          </p:cNvSpPr>
          <p:nvPr/>
        </p:nvSpPr>
        <p:spPr bwMode="auto">
          <a:xfrm>
            <a:off x="5106988" y="6324600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3252" name="Line 4"/>
          <p:cNvSpPr>
            <a:spLocks noChangeShapeType="1"/>
          </p:cNvSpPr>
          <p:nvPr/>
        </p:nvSpPr>
        <p:spPr bwMode="auto">
          <a:xfrm>
            <a:off x="381000" y="632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3253" name="Text Box 5"/>
          <p:cNvSpPr txBox="1">
            <a:spLocks noChangeArrowheads="1"/>
          </p:cNvSpPr>
          <p:nvPr/>
        </p:nvSpPr>
        <p:spPr bwMode="auto">
          <a:xfrm>
            <a:off x="2727325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693254" name="Oval 6"/>
          <p:cNvSpPr>
            <a:spLocks noChangeArrowheads="1"/>
          </p:cNvSpPr>
          <p:nvPr/>
        </p:nvSpPr>
        <p:spPr bwMode="auto">
          <a:xfrm>
            <a:off x="912813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3255" name="Oval 7"/>
          <p:cNvSpPr>
            <a:spLocks noChangeArrowheads="1"/>
          </p:cNvSpPr>
          <p:nvPr/>
        </p:nvSpPr>
        <p:spPr bwMode="auto">
          <a:xfrm>
            <a:off x="7848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3256" name="Oval 8"/>
          <p:cNvSpPr>
            <a:spLocks noChangeArrowheads="1"/>
          </p:cNvSpPr>
          <p:nvPr/>
        </p:nvSpPr>
        <p:spPr bwMode="auto">
          <a:xfrm>
            <a:off x="7772400" y="5943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93257" name="Object 9"/>
          <p:cNvGraphicFramePr>
            <a:graphicFrameLocks noChangeAspect="1"/>
          </p:cNvGraphicFramePr>
          <p:nvPr/>
        </p:nvGraphicFramePr>
        <p:xfrm>
          <a:off x="993775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4" name="Equation" r:id="rId3" imgW="444500" imgH="469900" progId="Equation.3">
                  <p:embed/>
                </p:oleObj>
              </mc:Choice>
              <mc:Fallback>
                <p:oleObj name="Equation" r:id="rId3" imgW="444500" imgH="469900" progId="Equation.3">
                  <p:embed/>
                  <p:pic>
                    <p:nvPicPr>
                      <p:cNvPr id="69325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3258" name="Object 10"/>
          <p:cNvGraphicFramePr>
            <a:graphicFrameLocks noChangeAspect="1"/>
          </p:cNvGraphicFramePr>
          <p:nvPr/>
        </p:nvGraphicFramePr>
        <p:xfrm>
          <a:off x="7899400" y="60642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5" name="Equation" r:id="rId5" imgW="444240" imgH="520560" progId="Equation.3">
                  <p:embed/>
                </p:oleObj>
              </mc:Choice>
              <mc:Fallback>
                <p:oleObj name="Equation" r:id="rId5" imgW="444240" imgH="520560" progId="Equation.3">
                  <p:embed/>
                  <p:pic>
                    <p:nvPicPr>
                      <p:cNvPr id="69325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606425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3259" name="Object 11"/>
          <p:cNvGraphicFramePr>
            <a:graphicFrameLocks noChangeAspect="1"/>
          </p:cNvGraphicFramePr>
          <p:nvPr/>
        </p:nvGraphicFramePr>
        <p:xfrm>
          <a:off x="1822450" y="5861050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6" name="Equation" r:id="rId7" imgW="1714320" imgH="482400" progId="Equation.3">
                  <p:embed/>
                </p:oleObj>
              </mc:Choice>
              <mc:Fallback>
                <p:oleObj name="Equation" r:id="rId7" imgW="1714320" imgH="482400" progId="Equation.3">
                  <p:embed/>
                  <p:pic>
                    <p:nvPicPr>
                      <p:cNvPr id="69325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861050"/>
                        <a:ext cx="1714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3260" name="Object 12"/>
          <p:cNvGraphicFramePr>
            <a:graphicFrameLocks noChangeAspect="1"/>
          </p:cNvGraphicFramePr>
          <p:nvPr/>
        </p:nvGraphicFramePr>
        <p:xfrm>
          <a:off x="56388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7" name="Equation" r:id="rId9" imgW="1574800" imgH="469900" progId="Equation.3">
                  <p:embed/>
                </p:oleObj>
              </mc:Choice>
              <mc:Fallback>
                <p:oleObj name="Equation" r:id="rId9" imgW="1574800" imgH="469900" progId="Equation.3">
                  <p:embed/>
                  <p:pic>
                    <p:nvPicPr>
                      <p:cNvPr id="69326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3261" name="Object 13"/>
          <p:cNvGraphicFramePr>
            <a:graphicFrameLocks noChangeAspect="1"/>
          </p:cNvGraphicFramePr>
          <p:nvPr/>
        </p:nvGraphicFramePr>
        <p:xfrm>
          <a:off x="2628900" y="2362200"/>
          <a:ext cx="23876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8" name="Equation" r:id="rId11" imgW="2387520" imgH="2539800" progId="Equation.3">
                  <p:embed/>
                </p:oleObj>
              </mc:Choice>
              <mc:Fallback>
                <p:oleObj name="Equation" r:id="rId11" imgW="2387520" imgH="2539800" progId="Equation.3">
                  <p:embed/>
                  <p:pic>
                    <p:nvPicPr>
                      <p:cNvPr id="69326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362200"/>
                        <a:ext cx="2387600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3262" name="Object 14"/>
          <p:cNvGraphicFramePr>
            <a:graphicFrameLocks noChangeAspect="1"/>
          </p:cNvGraphicFramePr>
          <p:nvPr/>
        </p:nvGraphicFramePr>
        <p:xfrm>
          <a:off x="5257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9" name="Equation" r:id="rId13" imgW="1638000" imgH="1168200" progId="Equation.3">
                  <p:embed/>
                </p:oleObj>
              </mc:Choice>
              <mc:Fallback>
                <p:oleObj name="Equation" r:id="rId13" imgW="1638000" imgH="1168200" progId="Equation.3">
                  <p:embed/>
                  <p:pic>
                    <p:nvPicPr>
                      <p:cNvPr id="69326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3263" name="Freeform 15"/>
          <p:cNvSpPr>
            <a:spLocks/>
          </p:cNvSpPr>
          <p:nvPr/>
        </p:nvSpPr>
        <p:spPr bwMode="auto">
          <a:xfrm>
            <a:off x="3797300" y="4940300"/>
            <a:ext cx="1739900" cy="1155700"/>
          </a:xfrm>
          <a:custGeom>
            <a:avLst/>
            <a:gdLst>
              <a:gd name="T0" fmla="*/ 488 w 1096"/>
              <a:gd name="T1" fmla="*/ 728 h 728"/>
              <a:gd name="T2" fmla="*/ 8 w 1096"/>
              <a:gd name="T3" fmla="*/ 248 h 728"/>
              <a:gd name="T4" fmla="*/ 536 w 1096"/>
              <a:gd name="T5" fmla="*/ 8 h 728"/>
              <a:gd name="T6" fmla="*/ 1064 w 1096"/>
              <a:gd name="T7" fmla="*/ 200 h 728"/>
              <a:gd name="T8" fmla="*/ 728 w 1096"/>
              <a:gd name="T9" fmla="*/ 728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6" h="728">
                <a:moveTo>
                  <a:pt x="488" y="728"/>
                </a:moveTo>
                <a:cubicBezTo>
                  <a:pt x="244" y="548"/>
                  <a:pt x="0" y="368"/>
                  <a:pt x="8" y="248"/>
                </a:cubicBezTo>
                <a:cubicBezTo>
                  <a:pt x="16" y="128"/>
                  <a:pt x="360" y="16"/>
                  <a:pt x="536" y="8"/>
                </a:cubicBezTo>
                <a:cubicBezTo>
                  <a:pt x="712" y="0"/>
                  <a:pt x="1032" y="80"/>
                  <a:pt x="1064" y="200"/>
                </a:cubicBezTo>
                <a:cubicBezTo>
                  <a:pt x="1096" y="320"/>
                  <a:pt x="912" y="524"/>
                  <a:pt x="728" y="7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93264" name="Text Box 16"/>
          <p:cNvSpPr txBox="1">
            <a:spLocks noChangeArrowheads="1"/>
          </p:cNvSpPr>
          <p:nvPr/>
        </p:nvSpPr>
        <p:spPr bwMode="auto">
          <a:xfrm>
            <a:off x="152400" y="914400"/>
            <a:ext cx="1239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</a:p>
        </p:txBody>
      </p:sp>
      <p:sp>
        <p:nvSpPr>
          <p:cNvPr id="693265" name="Line 17"/>
          <p:cNvSpPr>
            <a:spLocks noChangeShapeType="1"/>
          </p:cNvSpPr>
          <p:nvPr/>
        </p:nvSpPr>
        <p:spPr bwMode="auto">
          <a:xfrm flipV="1">
            <a:off x="25146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3266" name="Rectangle 18"/>
          <p:cNvSpPr>
            <a:spLocks noChangeArrowheads="1"/>
          </p:cNvSpPr>
          <p:nvPr/>
        </p:nvSpPr>
        <p:spPr bwMode="auto">
          <a:xfrm>
            <a:off x="7467600" y="685800"/>
            <a:ext cx="914400" cy="2170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3267" name="Text Box 19"/>
          <p:cNvSpPr txBox="1">
            <a:spLocks noChangeArrowheads="1"/>
          </p:cNvSpPr>
          <p:nvPr/>
        </p:nvSpPr>
        <p:spPr bwMode="auto">
          <a:xfrm>
            <a:off x="7239000" y="3048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</p:txBody>
      </p:sp>
      <p:graphicFrame>
        <p:nvGraphicFramePr>
          <p:cNvPr id="693268" name="Object 20"/>
          <p:cNvGraphicFramePr>
            <a:graphicFrameLocks noChangeAspect="1"/>
          </p:cNvGraphicFramePr>
          <p:nvPr/>
        </p:nvGraphicFramePr>
        <p:xfrm>
          <a:off x="7848600" y="2362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0" name="Equation" r:id="rId15" imgW="228600" imgH="419100" progId="Equation.3">
                  <p:embed/>
                </p:oleObj>
              </mc:Choice>
              <mc:Fallback>
                <p:oleObj name="Equation" r:id="rId15" imgW="228600" imgH="419100" progId="Equation.3">
                  <p:embed/>
                  <p:pic>
                    <p:nvPicPr>
                      <p:cNvPr id="69326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3622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3269" name="Rectangle 21"/>
          <p:cNvSpPr>
            <a:spLocks noChangeArrowheads="1"/>
          </p:cNvSpPr>
          <p:nvPr/>
        </p:nvSpPr>
        <p:spPr bwMode="auto">
          <a:xfrm>
            <a:off x="1524000" y="838200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3270" name="Line 22"/>
          <p:cNvSpPr>
            <a:spLocks noChangeShapeType="1"/>
          </p:cNvSpPr>
          <p:nvPr/>
        </p:nvSpPr>
        <p:spPr bwMode="auto">
          <a:xfrm>
            <a:off x="22098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93271" name="Line 23"/>
          <p:cNvSpPr>
            <a:spLocks noChangeShapeType="1"/>
          </p:cNvSpPr>
          <p:nvPr/>
        </p:nvSpPr>
        <p:spPr bwMode="auto">
          <a:xfrm>
            <a:off x="28956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93272" name="Line 24"/>
          <p:cNvSpPr>
            <a:spLocks noChangeShapeType="1"/>
          </p:cNvSpPr>
          <p:nvPr/>
        </p:nvSpPr>
        <p:spPr bwMode="auto">
          <a:xfrm>
            <a:off x="35814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93273" name="Object 25"/>
          <p:cNvGraphicFramePr>
            <a:graphicFrameLocks noChangeAspect="1"/>
          </p:cNvGraphicFramePr>
          <p:nvPr/>
        </p:nvGraphicFramePr>
        <p:xfrm>
          <a:off x="1752600" y="11430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1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69327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430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3274" name="Object 26"/>
          <p:cNvGraphicFramePr>
            <a:graphicFrameLocks noChangeAspect="1"/>
          </p:cNvGraphicFramePr>
          <p:nvPr/>
        </p:nvGraphicFramePr>
        <p:xfrm>
          <a:off x="3108325" y="1182688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2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69327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1182688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3275" name="Object 27"/>
          <p:cNvGraphicFramePr>
            <a:graphicFrameLocks noChangeAspect="1"/>
          </p:cNvGraphicFramePr>
          <p:nvPr/>
        </p:nvGraphicFramePr>
        <p:xfrm>
          <a:off x="24225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3"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69327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3276" name="Object 28"/>
          <p:cNvGraphicFramePr>
            <a:graphicFrameLocks noChangeAspect="1"/>
          </p:cNvGraphicFramePr>
          <p:nvPr/>
        </p:nvGraphicFramePr>
        <p:xfrm>
          <a:off x="37941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4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69327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3277" name="Oval 29"/>
          <p:cNvSpPr>
            <a:spLocks noChangeArrowheads="1"/>
          </p:cNvSpPr>
          <p:nvPr/>
        </p:nvSpPr>
        <p:spPr bwMode="auto">
          <a:xfrm>
            <a:off x="2362200" y="3581400"/>
            <a:ext cx="2438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3278" name="Line 30"/>
          <p:cNvSpPr>
            <a:spLocks noChangeShapeType="1"/>
          </p:cNvSpPr>
          <p:nvPr/>
        </p:nvSpPr>
        <p:spPr bwMode="auto">
          <a:xfrm>
            <a:off x="74676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93279" name="Line 31"/>
          <p:cNvSpPr>
            <a:spLocks noChangeShapeType="1"/>
          </p:cNvSpPr>
          <p:nvPr/>
        </p:nvSpPr>
        <p:spPr bwMode="auto">
          <a:xfrm>
            <a:off x="7467600" y="1752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93280" name="Line 32"/>
          <p:cNvSpPr>
            <a:spLocks noChangeShapeType="1"/>
          </p:cNvSpPr>
          <p:nvPr/>
        </p:nvSpPr>
        <p:spPr bwMode="auto">
          <a:xfrm>
            <a:off x="7467600" y="1219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93281" name="Object 33"/>
          <p:cNvGraphicFramePr>
            <a:graphicFrameLocks noChangeAspect="1"/>
          </p:cNvGraphicFramePr>
          <p:nvPr/>
        </p:nvGraphicFramePr>
        <p:xfrm>
          <a:off x="7772400" y="18288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5"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693281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8288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3282" name="Object 34"/>
          <p:cNvGraphicFramePr>
            <a:graphicFrameLocks noChangeAspect="1"/>
          </p:cNvGraphicFramePr>
          <p:nvPr/>
        </p:nvGraphicFramePr>
        <p:xfrm>
          <a:off x="7772400" y="7620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6" name="Equation" r:id="rId24" imgW="317160" imgH="368280" progId="Equation.3">
                  <p:embed/>
                </p:oleObj>
              </mc:Choice>
              <mc:Fallback>
                <p:oleObj name="Equation" r:id="rId24" imgW="317160" imgH="368280" progId="Equation.3">
                  <p:embed/>
                  <p:pic>
                    <p:nvPicPr>
                      <p:cNvPr id="693282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76200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3283" name="Object 35"/>
          <p:cNvGraphicFramePr>
            <a:graphicFrameLocks noChangeAspect="1"/>
          </p:cNvGraphicFramePr>
          <p:nvPr/>
        </p:nvGraphicFramePr>
        <p:xfrm>
          <a:off x="7772400" y="13716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7" name="Equation" r:id="rId26" imgW="254000" imgH="254000" progId="Equation.3">
                  <p:embed/>
                </p:oleObj>
              </mc:Choice>
              <mc:Fallback>
                <p:oleObj name="Equation" r:id="rId26" imgW="254000" imgH="254000" progId="Equation.3">
                  <p:embed/>
                  <p:pic>
                    <p:nvPicPr>
                      <p:cNvPr id="693283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3716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3284" name="Oval 36"/>
          <p:cNvSpPr>
            <a:spLocks noChangeArrowheads="1"/>
          </p:cNvSpPr>
          <p:nvPr/>
        </p:nvSpPr>
        <p:spPr bwMode="auto">
          <a:xfrm>
            <a:off x="44958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93285" name="Object 37"/>
          <p:cNvGraphicFramePr>
            <a:graphicFrameLocks noChangeAspect="1"/>
          </p:cNvGraphicFramePr>
          <p:nvPr/>
        </p:nvGraphicFramePr>
        <p:xfrm>
          <a:off x="46085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8" name="Equation" r:id="rId27" imgW="381000" imgH="457200" progId="Equation.3">
                  <p:embed/>
                </p:oleObj>
              </mc:Choice>
              <mc:Fallback>
                <p:oleObj name="Equation" r:id="rId27" imgW="381000" imgH="457200" progId="Equation.3">
                  <p:embed/>
                  <p:pic>
                    <p:nvPicPr>
                      <p:cNvPr id="693285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3286" name="Line 38"/>
          <p:cNvSpPr>
            <a:spLocks noChangeShapeType="1"/>
          </p:cNvSpPr>
          <p:nvPr/>
        </p:nvSpPr>
        <p:spPr bwMode="auto">
          <a:xfrm flipH="1">
            <a:off x="8382000" y="914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93287" name="Text Box 39"/>
          <p:cNvSpPr txBox="1">
            <a:spLocks noChangeArrowheads="1"/>
          </p:cNvSpPr>
          <p:nvPr/>
        </p:nvSpPr>
        <p:spPr bwMode="auto">
          <a:xfrm>
            <a:off x="304800" y="2667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Time 5</a:t>
            </a:r>
          </a:p>
        </p:txBody>
      </p:sp>
      <p:sp>
        <p:nvSpPr>
          <p:cNvPr id="693288" name="Text Box 40"/>
          <p:cNvSpPr txBox="1">
            <a:spLocks noChangeArrowheads="1"/>
          </p:cNvSpPr>
          <p:nvPr/>
        </p:nvSpPr>
        <p:spPr bwMode="auto">
          <a:xfrm>
            <a:off x="0" y="0"/>
            <a:ext cx="2271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Derivation:</a:t>
            </a:r>
          </a:p>
        </p:txBody>
      </p:sp>
      <p:sp>
        <p:nvSpPr>
          <p:cNvPr id="693289" name="Line 41"/>
          <p:cNvSpPr>
            <a:spLocks noChangeShapeType="1"/>
          </p:cNvSpPr>
          <p:nvPr/>
        </p:nvSpPr>
        <p:spPr bwMode="auto">
          <a:xfrm>
            <a:off x="0" y="5334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693290" name="Object 42"/>
          <p:cNvGraphicFramePr>
            <a:graphicFrameLocks noChangeAspect="1"/>
          </p:cNvGraphicFramePr>
          <p:nvPr/>
        </p:nvGraphicFramePr>
        <p:xfrm>
          <a:off x="2286000" y="152400"/>
          <a:ext cx="46990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9" name="Equation" r:id="rId29" imgW="4698720" imgH="355320" progId="Equation.3">
                  <p:embed/>
                </p:oleObj>
              </mc:Choice>
              <mc:Fallback>
                <p:oleObj name="Equation" r:id="rId29" imgW="4698720" imgH="355320" progId="Equation.3">
                  <p:embed/>
                  <p:pic>
                    <p:nvPicPr>
                      <p:cNvPr id="69329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"/>
                        <a:ext cx="4699000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871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524000"/>
            <a:ext cx="8153400" cy="47244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79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E359-C327-4A18-877E-7C2EE6FA1C0F}" type="slidenum">
              <a:rPr lang="en-US"/>
              <a:pPr/>
              <a:t>90</a:t>
            </a:fld>
            <a:endParaRPr lang="en-US"/>
          </a:p>
        </p:txBody>
      </p:sp>
      <p:sp>
        <p:nvSpPr>
          <p:cNvPr id="694274" name="Line 2"/>
          <p:cNvSpPr>
            <a:spLocks noChangeShapeType="1"/>
          </p:cNvSpPr>
          <p:nvPr/>
        </p:nvSpPr>
        <p:spPr bwMode="auto">
          <a:xfrm>
            <a:off x="1524000" y="6324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4275" name="Line 3"/>
          <p:cNvSpPr>
            <a:spLocks noChangeShapeType="1"/>
          </p:cNvSpPr>
          <p:nvPr/>
        </p:nvSpPr>
        <p:spPr bwMode="auto">
          <a:xfrm>
            <a:off x="5106988" y="6324600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4276" name="Line 4"/>
          <p:cNvSpPr>
            <a:spLocks noChangeShapeType="1"/>
          </p:cNvSpPr>
          <p:nvPr/>
        </p:nvSpPr>
        <p:spPr bwMode="auto">
          <a:xfrm>
            <a:off x="381000" y="632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4277" name="Text Box 5"/>
          <p:cNvSpPr txBox="1">
            <a:spLocks noChangeArrowheads="1"/>
          </p:cNvSpPr>
          <p:nvPr/>
        </p:nvSpPr>
        <p:spPr bwMode="auto">
          <a:xfrm>
            <a:off x="2727325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694278" name="Oval 6"/>
          <p:cNvSpPr>
            <a:spLocks noChangeArrowheads="1"/>
          </p:cNvSpPr>
          <p:nvPr/>
        </p:nvSpPr>
        <p:spPr bwMode="auto">
          <a:xfrm>
            <a:off x="912813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4279" name="Oval 7"/>
          <p:cNvSpPr>
            <a:spLocks noChangeArrowheads="1"/>
          </p:cNvSpPr>
          <p:nvPr/>
        </p:nvSpPr>
        <p:spPr bwMode="auto">
          <a:xfrm>
            <a:off x="7848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4280" name="Oval 8"/>
          <p:cNvSpPr>
            <a:spLocks noChangeArrowheads="1"/>
          </p:cNvSpPr>
          <p:nvPr/>
        </p:nvSpPr>
        <p:spPr bwMode="auto">
          <a:xfrm>
            <a:off x="7772400" y="5943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94281" name="Object 9"/>
          <p:cNvGraphicFramePr>
            <a:graphicFrameLocks noChangeAspect="1"/>
          </p:cNvGraphicFramePr>
          <p:nvPr/>
        </p:nvGraphicFramePr>
        <p:xfrm>
          <a:off x="993775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8" name="Equation" r:id="rId3" imgW="444500" imgH="469900" progId="Equation.3">
                  <p:embed/>
                </p:oleObj>
              </mc:Choice>
              <mc:Fallback>
                <p:oleObj name="Equation" r:id="rId3" imgW="444500" imgH="469900" progId="Equation.3">
                  <p:embed/>
                  <p:pic>
                    <p:nvPicPr>
                      <p:cNvPr id="69428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4282" name="Object 10"/>
          <p:cNvGraphicFramePr>
            <a:graphicFrameLocks noChangeAspect="1"/>
          </p:cNvGraphicFramePr>
          <p:nvPr/>
        </p:nvGraphicFramePr>
        <p:xfrm>
          <a:off x="7899400" y="60642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9" name="Equation" r:id="rId5" imgW="444240" imgH="520560" progId="Equation.3">
                  <p:embed/>
                </p:oleObj>
              </mc:Choice>
              <mc:Fallback>
                <p:oleObj name="Equation" r:id="rId5" imgW="444240" imgH="520560" progId="Equation.3">
                  <p:embed/>
                  <p:pic>
                    <p:nvPicPr>
                      <p:cNvPr id="69428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606425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4283" name="Object 11"/>
          <p:cNvGraphicFramePr>
            <a:graphicFrameLocks noChangeAspect="1"/>
          </p:cNvGraphicFramePr>
          <p:nvPr/>
        </p:nvGraphicFramePr>
        <p:xfrm>
          <a:off x="1822450" y="5861050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0" name="Equation" r:id="rId7" imgW="1714320" imgH="482400" progId="Equation.3">
                  <p:embed/>
                </p:oleObj>
              </mc:Choice>
              <mc:Fallback>
                <p:oleObj name="Equation" r:id="rId7" imgW="1714320" imgH="482400" progId="Equation.3">
                  <p:embed/>
                  <p:pic>
                    <p:nvPicPr>
                      <p:cNvPr id="69428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861050"/>
                        <a:ext cx="1714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4284" name="Object 12"/>
          <p:cNvGraphicFramePr>
            <a:graphicFrameLocks noChangeAspect="1"/>
          </p:cNvGraphicFramePr>
          <p:nvPr/>
        </p:nvGraphicFramePr>
        <p:xfrm>
          <a:off x="56388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1" name="Equation" r:id="rId9" imgW="1574800" imgH="469900" progId="Equation.3">
                  <p:embed/>
                </p:oleObj>
              </mc:Choice>
              <mc:Fallback>
                <p:oleObj name="Equation" r:id="rId9" imgW="1574800" imgH="469900" progId="Equation.3">
                  <p:embed/>
                  <p:pic>
                    <p:nvPicPr>
                      <p:cNvPr id="69428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4285" name="Object 13"/>
          <p:cNvGraphicFramePr>
            <a:graphicFrameLocks noChangeAspect="1"/>
          </p:cNvGraphicFramePr>
          <p:nvPr/>
        </p:nvGraphicFramePr>
        <p:xfrm>
          <a:off x="2628900" y="2362200"/>
          <a:ext cx="23876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2" name="Equation" r:id="rId11" imgW="2387520" imgH="2539800" progId="Equation.3">
                  <p:embed/>
                </p:oleObj>
              </mc:Choice>
              <mc:Fallback>
                <p:oleObj name="Equation" r:id="rId11" imgW="2387520" imgH="2539800" progId="Equation.3">
                  <p:embed/>
                  <p:pic>
                    <p:nvPicPr>
                      <p:cNvPr id="69428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362200"/>
                        <a:ext cx="2387600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4286" name="Object 14"/>
          <p:cNvGraphicFramePr>
            <a:graphicFrameLocks noChangeAspect="1"/>
          </p:cNvGraphicFramePr>
          <p:nvPr/>
        </p:nvGraphicFramePr>
        <p:xfrm>
          <a:off x="5257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3" name="Equation" r:id="rId13" imgW="1638000" imgH="1168200" progId="Equation.3">
                  <p:embed/>
                </p:oleObj>
              </mc:Choice>
              <mc:Fallback>
                <p:oleObj name="Equation" r:id="rId13" imgW="1638000" imgH="1168200" progId="Equation.3">
                  <p:embed/>
                  <p:pic>
                    <p:nvPicPr>
                      <p:cNvPr id="69428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4287" name="Freeform 15"/>
          <p:cNvSpPr>
            <a:spLocks/>
          </p:cNvSpPr>
          <p:nvPr/>
        </p:nvSpPr>
        <p:spPr bwMode="auto">
          <a:xfrm>
            <a:off x="3797300" y="4940300"/>
            <a:ext cx="1739900" cy="1155700"/>
          </a:xfrm>
          <a:custGeom>
            <a:avLst/>
            <a:gdLst>
              <a:gd name="T0" fmla="*/ 488 w 1096"/>
              <a:gd name="T1" fmla="*/ 728 h 728"/>
              <a:gd name="T2" fmla="*/ 8 w 1096"/>
              <a:gd name="T3" fmla="*/ 248 h 728"/>
              <a:gd name="T4" fmla="*/ 536 w 1096"/>
              <a:gd name="T5" fmla="*/ 8 h 728"/>
              <a:gd name="T6" fmla="*/ 1064 w 1096"/>
              <a:gd name="T7" fmla="*/ 200 h 728"/>
              <a:gd name="T8" fmla="*/ 728 w 1096"/>
              <a:gd name="T9" fmla="*/ 728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6" h="728">
                <a:moveTo>
                  <a:pt x="488" y="728"/>
                </a:moveTo>
                <a:cubicBezTo>
                  <a:pt x="244" y="548"/>
                  <a:pt x="0" y="368"/>
                  <a:pt x="8" y="248"/>
                </a:cubicBezTo>
                <a:cubicBezTo>
                  <a:pt x="16" y="128"/>
                  <a:pt x="360" y="16"/>
                  <a:pt x="536" y="8"/>
                </a:cubicBezTo>
                <a:cubicBezTo>
                  <a:pt x="712" y="0"/>
                  <a:pt x="1032" y="80"/>
                  <a:pt x="1064" y="200"/>
                </a:cubicBezTo>
                <a:cubicBezTo>
                  <a:pt x="1096" y="320"/>
                  <a:pt x="912" y="524"/>
                  <a:pt x="728" y="7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94288" name="Text Box 16"/>
          <p:cNvSpPr txBox="1">
            <a:spLocks noChangeArrowheads="1"/>
          </p:cNvSpPr>
          <p:nvPr/>
        </p:nvSpPr>
        <p:spPr bwMode="auto">
          <a:xfrm>
            <a:off x="152400" y="914400"/>
            <a:ext cx="1239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</a:p>
        </p:txBody>
      </p:sp>
      <p:sp>
        <p:nvSpPr>
          <p:cNvPr id="694289" name="Line 17"/>
          <p:cNvSpPr>
            <a:spLocks noChangeShapeType="1"/>
          </p:cNvSpPr>
          <p:nvPr/>
        </p:nvSpPr>
        <p:spPr bwMode="auto">
          <a:xfrm flipV="1">
            <a:off x="25146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4290" name="Rectangle 18"/>
          <p:cNvSpPr>
            <a:spLocks noChangeArrowheads="1"/>
          </p:cNvSpPr>
          <p:nvPr/>
        </p:nvSpPr>
        <p:spPr bwMode="auto">
          <a:xfrm>
            <a:off x="7467600" y="685800"/>
            <a:ext cx="914400" cy="2170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4291" name="Text Box 19"/>
          <p:cNvSpPr txBox="1">
            <a:spLocks noChangeArrowheads="1"/>
          </p:cNvSpPr>
          <p:nvPr/>
        </p:nvSpPr>
        <p:spPr bwMode="auto">
          <a:xfrm>
            <a:off x="7239000" y="3048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</p:txBody>
      </p:sp>
      <p:graphicFrame>
        <p:nvGraphicFramePr>
          <p:cNvPr id="694292" name="Object 20"/>
          <p:cNvGraphicFramePr>
            <a:graphicFrameLocks noChangeAspect="1"/>
          </p:cNvGraphicFramePr>
          <p:nvPr/>
        </p:nvGraphicFramePr>
        <p:xfrm>
          <a:off x="7848600" y="2362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4" name="Equation" r:id="rId15" imgW="228600" imgH="419100" progId="Equation.3">
                  <p:embed/>
                </p:oleObj>
              </mc:Choice>
              <mc:Fallback>
                <p:oleObj name="Equation" r:id="rId15" imgW="228600" imgH="419100" progId="Equation.3">
                  <p:embed/>
                  <p:pic>
                    <p:nvPicPr>
                      <p:cNvPr id="69429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3622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4293" name="Rectangle 21"/>
          <p:cNvSpPr>
            <a:spLocks noChangeArrowheads="1"/>
          </p:cNvSpPr>
          <p:nvPr/>
        </p:nvSpPr>
        <p:spPr bwMode="auto">
          <a:xfrm>
            <a:off x="1524000" y="838200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4294" name="Line 22"/>
          <p:cNvSpPr>
            <a:spLocks noChangeShapeType="1"/>
          </p:cNvSpPr>
          <p:nvPr/>
        </p:nvSpPr>
        <p:spPr bwMode="auto">
          <a:xfrm>
            <a:off x="22098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94295" name="Line 23"/>
          <p:cNvSpPr>
            <a:spLocks noChangeShapeType="1"/>
          </p:cNvSpPr>
          <p:nvPr/>
        </p:nvSpPr>
        <p:spPr bwMode="auto">
          <a:xfrm>
            <a:off x="28956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94296" name="Line 24"/>
          <p:cNvSpPr>
            <a:spLocks noChangeShapeType="1"/>
          </p:cNvSpPr>
          <p:nvPr/>
        </p:nvSpPr>
        <p:spPr bwMode="auto">
          <a:xfrm>
            <a:off x="35814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94297" name="Object 25"/>
          <p:cNvGraphicFramePr>
            <a:graphicFrameLocks noChangeAspect="1"/>
          </p:cNvGraphicFramePr>
          <p:nvPr/>
        </p:nvGraphicFramePr>
        <p:xfrm>
          <a:off x="1752600" y="11430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5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69429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430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4298" name="Object 26"/>
          <p:cNvGraphicFramePr>
            <a:graphicFrameLocks noChangeAspect="1"/>
          </p:cNvGraphicFramePr>
          <p:nvPr/>
        </p:nvGraphicFramePr>
        <p:xfrm>
          <a:off x="3108325" y="1182688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6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69429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1182688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4299" name="Object 27"/>
          <p:cNvGraphicFramePr>
            <a:graphicFrameLocks noChangeAspect="1"/>
          </p:cNvGraphicFramePr>
          <p:nvPr/>
        </p:nvGraphicFramePr>
        <p:xfrm>
          <a:off x="24225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7"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69429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4300" name="Object 28"/>
          <p:cNvGraphicFramePr>
            <a:graphicFrameLocks noChangeAspect="1"/>
          </p:cNvGraphicFramePr>
          <p:nvPr/>
        </p:nvGraphicFramePr>
        <p:xfrm>
          <a:off x="37941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8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69430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4301" name="Oval 29"/>
          <p:cNvSpPr>
            <a:spLocks noChangeArrowheads="1"/>
          </p:cNvSpPr>
          <p:nvPr/>
        </p:nvSpPr>
        <p:spPr bwMode="auto">
          <a:xfrm>
            <a:off x="2362200" y="4267200"/>
            <a:ext cx="22098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4302" name="Line 30"/>
          <p:cNvSpPr>
            <a:spLocks noChangeShapeType="1"/>
          </p:cNvSpPr>
          <p:nvPr/>
        </p:nvSpPr>
        <p:spPr bwMode="auto">
          <a:xfrm>
            <a:off x="74676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94303" name="Line 31"/>
          <p:cNvSpPr>
            <a:spLocks noChangeShapeType="1"/>
          </p:cNvSpPr>
          <p:nvPr/>
        </p:nvSpPr>
        <p:spPr bwMode="auto">
          <a:xfrm>
            <a:off x="7467600" y="1752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94304" name="Line 32"/>
          <p:cNvSpPr>
            <a:spLocks noChangeShapeType="1"/>
          </p:cNvSpPr>
          <p:nvPr/>
        </p:nvSpPr>
        <p:spPr bwMode="auto">
          <a:xfrm>
            <a:off x="7467600" y="1219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94305" name="Object 33"/>
          <p:cNvGraphicFramePr>
            <a:graphicFrameLocks noChangeAspect="1"/>
          </p:cNvGraphicFramePr>
          <p:nvPr/>
        </p:nvGraphicFramePr>
        <p:xfrm>
          <a:off x="7772400" y="18288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9"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69430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8288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4306" name="Object 34"/>
          <p:cNvGraphicFramePr>
            <a:graphicFrameLocks noChangeAspect="1"/>
          </p:cNvGraphicFramePr>
          <p:nvPr/>
        </p:nvGraphicFramePr>
        <p:xfrm>
          <a:off x="7772400" y="7620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0" name="Equation" r:id="rId24" imgW="317160" imgH="368280" progId="Equation.3">
                  <p:embed/>
                </p:oleObj>
              </mc:Choice>
              <mc:Fallback>
                <p:oleObj name="Equation" r:id="rId24" imgW="317160" imgH="368280" progId="Equation.3">
                  <p:embed/>
                  <p:pic>
                    <p:nvPicPr>
                      <p:cNvPr id="69430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76200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4307" name="Object 35"/>
          <p:cNvGraphicFramePr>
            <a:graphicFrameLocks noChangeAspect="1"/>
          </p:cNvGraphicFramePr>
          <p:nvPr/>
        </p:nvGraphicFramePr>
        <p:xfrm>
          <a:off x="7772400" y="13716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1" name="Equation" r:id="rId26" imgW="254000" imgH="254000" progId="Equation.3">
                  <p:embed/>
                </p:oleObj>
              </mc:Choice>
              <mc:Fallback>
                <p:oleObj name="Equation" r:id="rId26" imgW="254000" imgH="254000" progId="Equation.3">
                  <p:embed/>
                  <p:pic>
                    <p:nvPicPr>
                      <p:cNvPr id="694307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3716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4308" name="Line 36"/>
          <p:cNvSpPr>
            <a:spLocks noChangeShapeType="1"/>
          </p:cNvSpPr>
          <p:nvPr/>
        </p:nvSpPr>
        <p:spPr bwMode="auto">
          <a:xfrm>
            <a:off x="7467600" y="6858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94309" name="Line 37"/>
          <p:cNvSpPr>
            <a:spLocks noChangeShapeType="1"/>
          </p:cNvSpPr>
          <p:nvPr/>
        </p:nvSpPr>
        <p:spPr bwMode="auto">
          <a:xfrm flipV="1">
            <a:off x="7467600" y="6858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94310" name="Oval 38"/>
          <p:cNvSpPr>
            <a:spLocks noChangeArrowheads="1"/>
          </p:cNvSpPr>
          <p:nvPr/>
        </p:nvSpPr>
        <p:spPr bwMode="auto">
          <a:xfrm>
            <a:off x="44958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94311" name="Object 39"/>
          <p:cNvGraphicFramePr>
            <a:graphicFrameLocks noChangeAspect="1"/>
          </p:cNvGraphicFramePr>
          <p:nvPr/>
        </p:nvGraphicFramePr>
        <p:xfrm>
          <a:off x="46085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2" name="Equation" r:id="rId27" imgW="381000" imgH="457200" progId="Equation.3">
                  <p:embed/>
                </p:oleObj>
              </mc:Choice>
              <mc:Fallback>
                <p:oleObj name="Equation" r:id="rId27" imgW="381000" imgH="457200" progId="Equation.3">
                  <p:embed/>
                  <p:pic>
                    <p:nvPicPr>
                      <p:cNvPr id="694311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4312" name="Line 40"/>
          <p:cNvSpPr>
            <a:spLocks noChangeShapeType="1"/>
          </p:cNvSpPr>
          <p:nvPr/>
        </p:nvSpPr>
        <p:spPr bwMode="auto">
          <a:xfrm flipH="1">
            <a:off x="8382000" y="1524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94313" name="Text Box 41"/>
          <p:cNvSpPr txBox="1">
            <a:spLocks noChangeArrowheads="1"/>
          </p:cNvSpPr>
          <p:nvPr/>
        </p:nvSpPr>
        <p:spPr bwMode="auto">
          <a:xfrm>
            <a:off x="304800" y="2667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Time 6</a:t>
            </a:r>
          </a:p>
        </p:txBody>
      </p:sp>
      <p:sp>
        <p:nvSpPr>
          <p:cNvPr id="694314" name="Text Box 42"/>
          <p:cNvSpPr txBox="1">
            <a:spLocks noChangeArrowheads="1"/>
          </p:cNvSpPr>
          <p:nvPr/>
        </p:nvSpPr>
        <p:spPr bwMode="auto">
          <a:xfrm>
            <a:off x="0" y="0"/>
            <a:ext cx="2271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Derivation:</a:t>
            </a:r>
          </a:p>
        </p:txBody>
      </p:sp>
      <p:sp>
        <p:nvSpPr>
          <p:cNvPr id="694315" name="Line 43"/>
          <p:cNvSpPr>
            <a:spLocks noChangeShapeType="1"/>
          </p:cNvSpPr>
          <p:nvPr/>
        </p:nvSpPr>
        <p:spPr bwMode="auto">
          <a:xfrm>
            <a:off x="0" y="5334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694316" name="Object 44"/>
          <p:cNvGraphicFramePr>
            <a:graphicFrameLocks noChangeAspect="1"/>
          </p:cNvGraphicFramePr>
          <p:nvPr/>
        </p:nvGraphicFramePr>
        <p:xfrm>
          <a:off x="2286000" y="152400"/>
          <a:ext cx="6084888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3" name="Equation" r:id="rId29" imgW="6083280" imgH="355320" progId="Equation.3">
                  <p:embed/>
                </p:oleObj>
              </mc:Choice>
              <mc:Fallback>
                <p:oleObj name="Equation" r:id="rId29" imgW="6083280" imgH="355320" progId="Equation.3">
                  <p:embed/>
                  <p:pic>
                    <p:nvPicPr>
                      <p:cNvPr id="694316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"/>
                        <a:ext cx="6084888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742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0AD5-57E9-449C-9510-39614B0F69BE}" type="slidenum">
              <a:rPr lang="en-US"/>
              <a:pPr/>
              <a:t>91</a:t>
            </a:fld>
            <a:endParaRPr lang="en-US"/>
          </a:p>
        </p:txBody>
      </p:sp>
      <p:sp>
        <p:nvSpPr>
          <p:cNvPr id="695298" name="Line 2"/>
          <p:cNvSpPr>
            <a:spLocks noChangeShapeType="1"/>
          </p:cNvSpPr>
          <p:nvPr/>
        </p:nvSpPr>
        <p:spPr bwMode="auto">
          <a:xfrm>
            <a:off x="1524000" y="6324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5299" name="Line 3"/>
          <p:cNvSpPr>
            <a:spLocks noChangeShapeType="1"/>
          </p:cNvSpPr>
          <p:nvPr/>
        </p:nvSpPr>
        <p:spPr bwMode="auto">
          <a:xfrm>
            <a:off x="5106988" y="6324600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5300" name="Line 4"/>
          <p:cNvSpPr>
            <a:spLocks noChangeShapeType="1"/>
          </p:cNvSpPr>
          <p:nvPr/>
        </p:nvSpPr>
        <p:spPr bwMode="auto">
          <a:xfrm>
            <a:off x="381000" y="632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5301" name="Text Box 5"/>
          <p:cNvSpPr txBox="1">
            <a:spLocks noChangeArrowheads="1"/>
          </p:cNvSpPr>
          <p:nvPr/>
        </p:nvSpPr>
        <p:spPr bwMode="auto">
          <a:xfrm>
            <a:off x="2727325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695302" name="Oval 6"/>
          <p:cNvSpPr>
            <a:spLocks noChangeArrowheads="1"/>
          </p:cNvSpPr>
          <p:nvPr/>
        </p:nvSpPr>
        <p:spPr bwMode="auto">
          <a:xfrm>
            <a:off x="912813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5303" name="Oval 7"/>
          <p:cNvSpPr>
            <a:spLocks noChangeArrowheads="1"/>
          </p:cNvSpPr>
          <p:nvPr/>
        </p:nvSpPr>
        <p:spPr bwMode="auto">
          <a:xfrm>
            <a:off x="7848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5304" name="Oval 8"/>
          <p:cNvSpPr>
            <a:spLocks noChangeArrowheads="1"/>
          </p:cNvSpPr>
          <p:nvPr/>
        </p:nvSpPr>
        <p:spPr bwMode="auto">
          <a:xfrm>
            <a:off x="7772400" y="5943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95305" name="Object 9"/>
          <p:cNvGraphicFramePr>
            <a:graphicFrameLocks noChangeAspect="1"/>
          </p:cNvGraphicFramePr>
          <p:nvPr/>
        </p:nvGraphicFramePr>
        <p:xfrm>
          <a:off x="993775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1" name="Equation" r:id="rId3" imgW="444500" imgH="469900" progId="Equation.3">
                  <p:embed/>
                </p:oleObj>
              </mc:Choice>
              <mc:Fallback>
                <p:oleObj name="Equation" r:id="rId3" imgW="444500" imgH="469900" progId="Equation.3">
                  <p:embed/>
                  <p:pic>
                    <p:nvPicPr>
                      <p:cNvPr id="69530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5306" name="Object 10"/>
          <p:cNvGraphicFramePr>
            <a:graphicFrameLocks noChangeAspect="1"/>
          </p:cNvGraphicFramePr>
          <p:nvPr/>
        </p:nvGraphicFramePr>
        <p:xfrm>
          <a:off x="7899400" y="60642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2" name="Equation" r:id="rId5" imgW="444240" imgH="520560" progId="Equation.3">
                  <p:embed/>
                </p:oleObj>
              </mc:Choice>
              <mc:Fallback>
                <p:oleObj name="Equation" r:id="rId5" imgW="444240" imgH="520560" progId="Equation.3">
                  <p:embed/>
                  <p:pic>
                    <p:nvPicPr>
                      <p:cNvPr id="69530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606425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5307" name="Object 11"/>
          <p:cNvGraphicFramePr>
            <a:graphicFrameLocks noChangeAspect="1"/>
          </p:cNvGraphicFramePr>
          <p:nvPr/>
        </p:nvGraphicFramePr>
        <p:xfrm>
          <a:off x="1822450" y="5861050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3" name="Equation" r:id="rId7" imgW="1714320" imgH="482400" progId="Equation.3">
                  <p:embed/>
                </p:oleObj>
              </mc:Choice>
              <mc:Fallback>
                <p:oleObj name="Equation" r:id="rId7" imgW="1714320" imgH="482400" progId="Equation.3">
                  <p:embed/>
                  <p:pic>
                    <p:nvPicPr>
                      <p:cNvPr id="69530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861050"/>
                        <a:ext cx="1714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5308" name="Object 12"/>
          <p:cNvGraphicFramePr>
            <a:graphicFrameLocks noChangeAspect="1"/>
          </p:cNvGraphicFramePr>
          <p:nvPr/>
        </p:nvGraphicFramePr>
        <p:xfrm>
          <a:off x="56388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4" name="Equation" r:id="rId9" imgW="1574800" imgH="469900" progId="Equation.3">
                  <p:embed/>
                </p:oleObj>
              </mc:Choice>
              <mc:Fallback>
                <p:oleObj name="Equation" r:id="rId9" imgW="1574800" imgH="469900" progId="Equation.3">
                  <p:embed/>
                  <p:pic>
                    <p:nvPicPr>
                      <p:cNvPr id="69530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5309" name="Object 13"/>
          <p:cNvGraphicFramePr>
            <a:graphicFrameLocks noChangeAspect="1"/>
          </p:cNvGraphicFramePr>
          <p:nvPr/>
        </p:nvGraphicFramePr>
        <p:xfrm>
          <a:off x="2628900" y="2362200"/>
          <a:ext cx="23876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5" name="Equation" r:id="rId11" imgW="2387520" imgH="2539800" progId="Equation.3">
                  <p:embed/>
                </p:oleObj>
              </mc:Choice>
              <mc:Fallback>
                <p:oleObj name="Equation" r:id="rId11" imgW="2387520" imgH="2539800" progId="Equation.3">
                  <p:embed/>
                  <p:pic>
                    <p:nvPicPr>
                      <p:cNvPr id="69530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362200"/>
                        <a:ext cx="2387600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5310" name="Object 14"/>
          <p:cNvGraphicFramePr>
            <a:graphicFrameLocks noChangeAspect="1"/>
          </p:cNvGraphicFramePr>
          <p:nvPr/>
        </p:nvGraphicFramePr>
        <p:xfrm>
          <a:off x="5257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6" name="Equation" r:id="rId13" imgW="1638000" imgH="1168200" progId="Equation.3">
                  <p:embed/>
                </p:oleObj>
              </mc:Choice>
              <mc:Fallback>
                <p:oleObj name="Equation" r:id="rId13" imgW="1638000" imgH="1168200" progId="Equation.3">
                  <p:embed/>
                  <p:pic>
                    <p:nvPicPr>
                      <p:cNvPr id="69531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5311" name="Freeform 15"/>
          <p:cNvSpPr>
            <a:spLocks/>
          </p:cNvSpPr>
          <p:nvPr/>
        </p:nvSpPr>
        <p:spPr bwMode="auto">
          <a:xfrm>
            <a:off x="3797300" y="4940300"/>
            <a:ext cx="1739900" cy="1155700"/>
          </a:xfrm>
          <a:custGeom>
            <a:avLst/>
            <a:gdLst>
              <a:gd name="T0" fmla="*/ 488 w 1096"/>
              <a:gd name="T1" fmla="*/ 728 h 728"/>
              <a:gd name="T2" fmla="*/ 8 w 1096"/>
              <a:gd name="T3" fmla="*/ 248 h 728"/>
              <a:gd name="T4" fmla="*/ 536 w 1096"/>
              <a:gd name="T5" fmla="*/ 8 h 728"/>
              <a:gd name="T6" fmla="*/ 1064 w 1096"/>
              <a:gd name="T7" fmla="*/ 200 h 728"/>
              <a:gd name="T8" fmla="*/ 728 w 1096"/>
              <a:gd name="T9" fmla="*/ 728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6" h="728">
                <a:moveTo>
                  <a:pt x="488" y="728"/>
                </a:moveTo>
                <a:cubicBezTo>
                  <a:pt x="244" y="548"/>
                  <a:pt x="0" y="368"/>
                  <a:pt x="8" y="248"/>
                </a:cubicBezTo>
                <a:cubicBezTo>
                  <a:pt x="16" y="128"/>
                  <a:pt x="360" y="16"/>
                  <a:pt x="536" y="8"/>
                </a:cubicBezTo>
                <a:cubicBezTo>
                  <a:pt x="712" y="0"/>
                  <a:pt x="1032" y="80"/>
                  <a:pt x="1064" y="200"/>
                </a:cubicBezTo>
                <a:cubicBezTo>
                  <a:pt x="1096" y="320"/>
                  <a:pt x="912" y="524"/>
                  <a:pt x="728" y="7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95312" name="Text Box 16"/>
          <p:cNvSpPr txBox="1">
            <a:spLocks noChangeArrowheads="1"/>
          </p:cNvSpPr>
          <p:nvPr/>
        </p:nvSpPr>
        <p:spPr bwMode="auto">
          <a:xfrm>
            <a:off x="152400" y="914400"/>
            <a:ext cx="1239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</a:p>
        </p:txBody>
      </p:sp>
      <p:sp>
        <p:nvSpPr>
          <p:cNvPr id="695313" name="Line 17"/>
          <p:cNvSpPr>
            <a:spLocks noChangeShapeType="1"/>
          </p:cNvSpPr>
          <p:nvPr/>
        </p:nvSpPr>
        <p:spPr bwMode="auto">
          <a:xfrm flipV="1">
            <a:off x="32766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5314" name="Rectangle 18"/>
          <p:cNvSpPr>
            <a:spLocks noChangeArrowheads="1"/>
          </p:cNvSpPr>
          <p:nvPr/>
        </p:nvSpPr>
        <p:spPr bwMode="auto">
          <a:xfrm>
            <a:off x="7467600" y="1219200"/>
            <a:ext cx="914400" cy="1636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5315" name="Text Box 19"/>
          <p:cNvSpPr txBox="1">
            <a:spLocks noChangeArrowheads="1"/>
          </p:cNvSpPr>
          <p:nvPr/>
        </p:nvSpPr>
        <p:spPr bwMode="auto">
          <a:xfrm>
            <a:off x="7239000" y="3048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</p:txBody>
      </p:sp>
      <p:graphicFrame>
        <p:nvGraphicFramePr>
          <p:cNvPr id="695316" name="Object 20"/>
          <p:cNvGraphicFramePr>
            <a:graphicFrameLocks noChangeAspect="1"/>
          </p:cNvGraphicFramePr>
          <p:nvPr/>
        </p:nvGraphicFramePr>
        <p:xfrm>
          <a:off x="7848600" y="2362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7" name="Equation" r:id="rId15" imgW="228600" imgH="419100" progId="Equation.3">
                  <p:embed/>
                </p:oleObj>
              </mc:Choice>
              <mc:Fallback>
                <p:oleObj name="Equation" r:id="rId15" imgW="228600" imgH="419100" progId="Equation.3">
                  <p:embed/>
                  <p:pic>
                    <p:nvPicPr>
                      <p:cNvPr id="69531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3622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5317" name="Rectangle 21"/>
          <p:cNvSpPr>
            <a:spLocks noChangeArrowheads="1"/>
          </p:cNvSpPr>
          <p:nvPr/>
        </p:nvSpPr>
        <p:spPr bwMode="auto">
          <a:xfrm>
            <a:off x="1524000" y="838200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5318" name="Line 22"/>
          <p:cNvSpPr>
            <a:spLocks noChangeShapeType="1"/>
          </p:cNvSpPr>
          <p:nvPr/>
        </p:nvSpPr>
        <p:spPr bwMode="auto">
          <a:xfrm>
            <a:off x="22098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95319" name="Line 23"/>
          <p:cNvSpPr>
            <a:spLocks noChangeShapeType="1"/>
          </p:cNvSpPr>
          <p:nvPr/>
        </p:nvSpPr>
        <p:spPr bwMode="auto">
          <a:xfrm>
            <a:off x="28956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95320" name="Line 24"/>
          <p:cNvSpPr>
            <a:spLocks noChangeShapeType="1"/>
          </p:cNvSpPr>
          <p:nvPr/>
        </p:nvSpPr>
        <p:spPr bwMode="auto">
          <a:xfrm>
            <a:off x="35814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95321" name="Object 25"/>
          <p:cNvGraphicFramePr>
            <a:graphicFrameLocks noChangeAspect="1"/>
          </p:cNvGraphicFramePr>
          <p:nvPr/>
        </p:nvGraphicFramePr>
        <p:xfrm>
          <a:off x="1752600" y="11430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8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69532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430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5322" name="Object 26"/>
          <p:cNvGraphicFramePr>
            <a:graphicFrameLocks noChangeAspect="1"/>
          </p:cNvGraphicFramePr>
          <p:nvPr/>
        </p:nvGraphicFramePr>
        <p:xfrm>
          <a:off x="3108325" y="1182688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9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69532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1182688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5323" name="Object 27"/>
          <p:cNvGraphicFramePr>
            <a:graphicFrameLocks noChangeAspect="1"/>
          </p:cNvGraphicFramePr>
          <p:nvPr/>
        </p:nvGraphicFramePr>
        <p:xfrm>
          <a:off x="24225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0"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69532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5324" name="Object 28"/>
          <p:cNvGraphicFramePr>
            <a:graphicFrameLocks noChangeAspect="1"/>
          </p:cNvGraphicFramePr>
          <p:nvPr/>
        </p:nvGraphicFramePr>
        <p:xfrm>
          <a:off x="37941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1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69532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5325" name="Oval 29"/>
          <p:cNvSpPr>
            <a:spLocks noChangeArrowheads="1"/>
          </p:cNvSpPr>
          <p:nvPr/>
        </p:nvSpPr>
        <p:spPr bwMode="auto">
          <a:xfrm>
            <a:off x="4953000" y="3505200"/>
            <a:ext cx="22098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5326" name="Line 30"/>
          <p:cNvSpPr>
            <a:spLocks noChangeShapeType="1"/>
          </p:cNvSpPr>
          <p:nvPr/>
        </p:nvSpPr>
        <p:spPr bwMode="auto">
          <a:xfrm>
            <a:off x="74676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95327" name="Line 31"/>
          <p:cNvSpPr>
            <a:spLocks noChangeShapeType="1"/>
          </p:cNvSpPr>
          <p:nvPr/>
        </p:nvSpPr>
        <p:spPr bwMode="auto">
          <a:xfrm>
            <a:off x="7467600" y="1752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95328" name="Object 32"/>
          <p:cNvGraphicFramePr>
            <a:graphicFrameLocks noChangeAspect="1"/>
          </p:cNvGraphicFramePr>
          <p:nvPr/>
        </p:nvGraphicFramePr>
        <p:xfrm>
          <a:off x="7772400" y="18288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2"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695328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8288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5329" name="Object 33"/>
          <p:cNvGraphicFramePr>
            <a:graphicFrameLocks noChangeAspect="1"/>
          </p:cNvGraphicFramePr>
          <p:nvPr/>
        </p:nvGraphicFramePr>
        <p:xfrm>
          <a:off x="7772400" y="13716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3" name="Equation" r:id="rId24" imgW="254000" imgH="254000" progId="Equation.3">
                  <p:embed/>
                </p:oleObj>
              </mc:Choice>
              <mc:Fallback>
                <p:oleObj name="Equation" r:id="rId24" imgW="254000" imgH="254000" progId="Equation.3">
                  <p:embed/>
                  <p:pic>
                    <p:nvPicPr>
                      <p:cNvPr id="695329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3716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5330" name="Line 34"/>
          <p:cNvSpPr>
            <a:spLocks noChangeShapeType="1"/>
          </p:cNvSpPr>
          <p:nvPr/>
        </p:nvSpPr>
        <p:spPr bwMode="auto">
          <a:xfrm>
            <a:off x="7467600" y="12192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95331" name="Line 35"/>
          <p:cNvSpPr>
            <a:spLocks noChangeShapeType="1"/>
          </p:cNvSpPr>
          <p:nvPr/>
        </p:nvSpPr>
        <p:spPr bwMode="auto">
          <a:xfrm flipV="1">
            <a:off x="7467600" y="12192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95332" name="Oval 36"/>
          <p:cNvSpPr>
            <a:spLocks noChangeArrowheads="1"/>
          </p:cNvSpPr>
          <p:nvPr/>
        </p:nvSpPr>
        <p:spPr bwMode="auto">
          <a:xfrm>
            <a:off x="44958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95333" name="Object 37"/>
          <p:cNvGraphicFramePr>
            <a:graphicFrameLocks noChangeAspect="1"/>
          </p:cNvGraphicFramePr>
          <p:nvPr/>
        </p:nvGraphicFramePr>
        <p:xfrm>
          <a:off x="46085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4" name="Equation" r:id="rId25" imgW="381000" imgH="457200" progId="Equation.3">
                  <p:embed/>
                </p:oleObj>
              </mc:Choice>
              <mc:Fallback>
                <p:oleObj name="Equation" r:id="rId25" imgW="381000" imgH="457200" progId="Equation.3">
                  <p:embed/>
                  <p:pic>
                    <p:nvPicPr>
                      <p:cNvPr id="695333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5334" name="Line 38"/>
          <p:cNvSpPr>
            <a:spLocks noChangeShapeType="1"/>
          </p:cNvSpPr>
          <p:nvPr/>
        </p:nvSpPr>
        <p:spPr bwMode="auto">
          <a:xfrm flipH="1">
            <a:off x="8382000" y="1981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95335" name="Text Box 39"/>
          <p:cNvSpPr txBox="1">
            <a:spLocks noChangeArrowheads="1"/>
          </p:cNvSpPr>
          <p:nvPr/>
        </p:nvSpPr>
        <p:spPr bwMode="auto">
          <a:xfrm>
            <a:off x="304800" y="2667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Time 7</a:t>
            </a:r>
          </a:p>
        </p:txBody>
      </p:sp>
      <p:sp>
        <p:nvSpPr>
          <p:cNvPr id="695336" name="Text Box 40"/>
          <p:cNvSpPr txBox="1">
            <a:spLocks noChangeArrowheads="1"/>
          </p:cNvSpPr>
          <p:nvPr/>
        </p:nvSpPr>
        <p:spPr bwMode="auto">
          <a:xfrm>
            <a:off x="0" y="0"/>
            <a:ext cx="2271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Derivation:</a:t>
            </a:r>
          </a:p>
        </p:txBody>
      </p:sp>
      <p:sp>
        <p:nvSpPr>
          <p:cNvPr id="695337" name="Line 41"/>
          <p:cNvSpPr>
            <a:spLocks noChangeShapeType="1"/>
          </p:cNvSpPr>
          <p:nvPr/>
        </p:nvSpPr>
        <p:spPr bwMode="auto">
          <a:xfrm>
            <a:off x="0" y="5334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695338" name="Object 42"/>
          <p:cNvGraphicFramePr>
            <a:graphicFrameLocks noChangeAspect="1"/>
          </p:cNvGraphicFramePr>
          <p:nvPr/>
        </p:nvGraphicFramePr>
        <p:xfrm>
          <a:off x="2286000" y="152400"/>
          <a:ext cx="6084888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5" name="Equation" r:id="rId27" imgW="6083280" imgH="355320" progId="Equation.3">
                  <p:embed/>
                </p:oleObj>
              </mc:Choice>
              <mc:Fallback>
                <p:oleObj name="Equation" r:id="rId27" imgW="6083280" imgH="355320" progId="Equation.3">
                  <p:embed/>
                  <p:pic>
                    <p:nvPicPr>
                      <p:cNvPr id="695338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"/>
                        <a:ext cx="6084888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989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6D39-C51A-4DE8-9917-58C5AD29A83F}" type="slidenum">
              <a:rPr lang="en-US"/>
              <a:pPr/>
              <a:t>92</a:t>
            </a:fld>
            <a:endParaRPr lang="en-US"/>
          </a:p>
        </p:txBody>
      </p:sp>
      <p:sp>
        <p:nvSpPr>
          <p:cNvPr id="696322" name="Line 2"/>
          <p:cNvSpPr>
            <a:spLocks noChangeShapeType="1"/>
          </p:cNvSpPr>
          <p:nvPr/>
        </p:nvSpPr>
        <p:spPr bwMode="auto">
          <a:xfrm>
            <a:off x="1524000" y="6324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6323" name="Line 3"/>
          <p:cNvSpPr>
            <a:spLocks noChangeShapeType="1"/>
          </p:cNvSpPr>
          <p:nvPr/>
        </p:nvSpPr>
        <p:spPr bwMode="auto">
          <a:xfrm>
            <a:off x="5106988" y="6324600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6324" name="Line 4"/>
          <p:cNvSpPr>
            <a:spLocks noChangeShapeType="1"/>
          </p:cNvSpPr>
          <p:nvPr/>
        </p:nvSpPr>
        <p:spPr bwMode="auto">
          <a:xfrm>
            <a:off x="381000" y="632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6325" name="Text Box 5"/>
          <p:cNvSpPr txBox="1">
            <a:spLocks noChangeArrowheads="1"/>
          </p:cNvSpPr>
          <p:nvPr/>
        </p:nvSpPr>
        <p:spPr bwMode="auto">
          <a:xfrm>
            <a:off x="2727325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696326" name="Oval 6"/>
          <p:cNvSpPr>
            <a:spLocks noChangeArrowheads="1"/>
          </p:cNvSpPr>
          <p:nvPr/>
        </p:nvSpPr>
        <p:spPr bwMode="auto">
          <a:xfrm>
            <a:off x="912813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6327" name="Oval 7"/>
          <p:cNvSpPr>
            <a:spLocks noChangeArrowheads="1"/>
          </p:cNvSpPr>
          <p:nvPr/>
        </p:nvSpPr>
        <p:spPr bwMode="auto">
          <a:xfrm>
            <a:off x="7848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6328" name="Oval 8"/>
          <p:cNvSpPr>
            <a:spLocks noChangeArrowheads="1"/>
          </p:cNvSpPr>
          <p:nvPr/>
        </p:nvSpPr>
        <p:spPr bwMode="auto">
          <a:xfrm>
            <a:off x="7772400" y="5943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96329" name="Object 9"/>
          <p:cNvGraphicFramePr>
            <a:graphicFrameLocks noChangeAspect="1"/>
          </p:cNvGraphicFramePr>
          <p:nvPr/>
        </p:nvGraphicFramePr>
        <p:xfrm>
          <a:off x="993775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4" name="Equation" r:id="rId3" imgW="444500" imgH="469900" progId="Equation.3">
                  <p:embed/>
                </p:oleObj>
              </mc:Choice>
              <mc:Fallback>
                <p:oleObj name="Equation" r:id="rId3" imgW="444500" imgH="469900" progId="Equation.3">
                  <p:embed/>
                  <p:pic>
                    <p:nvPicPr>
                      <p:cNvPr id="69632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30" name="Object 10"/>
          <p:cNvGraphicFramePr>
            <a:graphicFrameLocks noChangeAspect="1"/>
          </p:cNvGraphicFramePr>
          <p:nvPr/>
        </p:nvGraphicFramePr>
        <p:xfrm>
          <a:off x="7899400" y="60642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5" name="Equation" r:id="rId5" imgW="444240" imgH="520560" progId="Equation.3">
                  <p:embed/>
                </p:oleObj>
              </mc:Choice>
              <mc:Fallback>
                <p:oleObj name="Equation" r:id="rId5" imgW="444240" imgH="520560" progId="Equation.3">
                  <p:embed/>
                  <p:pic>
                    <p:nvPicPr>
                      <p:cNvPr id="69633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606425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31" name="Object 11"/>
          <p:cNvGraphicFramePr>
            <a:graphicFrameLocks noChangeAspect="1"/>
          </p:cNvGraphicFramePr>
          <p:nvPr/>
        </p:nvGraphicFramePr>
        <p:xfrm>
          <a:off x="1822450" y="5861050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6" name="Equation" r:id="rId7" imgW="1714320" imgH="482400" progId="Equation.3">
                  <p:embed/>
                </p:oleObj>
              </mc:Choice>
              <mc:Fallback>
                <p:oleObj name="Equation" r:id="rId7" imgW="1714320" imgH="482400" progId="Equation.3">
                  <p:embed/>
                  <p:pic>
                    <p:nvPicPr>
                      <p:cNvPr id="69633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861050"/>
                        <a:ext cx="1714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32" name="Object 12"/>
          <p:cNvGraphicFramePr>
            <a:graphicFrameLocks noChangeAspect="1"/>
          </p:cNvGraphicFramePr>
          <p:nvPr/>
        </p:nvGraphicFramePr>
        <p:xfrm>
          <a:off x="56388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7" name="Equation" r:id="rId9" imgW="1574800" imgH="469900" progId="Equation.3">
                  <p:embed/>
                </p:oleObj>
              </mc:Choice>
              <mc:Fallback>
                <p:oleObj name="Equation" r:id="rId9" imgW="1574800" imgH="469900" progId="Equation.3">
                  <p:embed/>
                  <p:pic>
                    <p:nvPicPr>
                      <p:cNvPr id="69633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33" name="Object 13"/>
          <p:cNvGraphicFramePr>
            <a:graphicFrameLocks noChangeAspect="1"/>
          </p:cNvGraphicFramePr>
          <p:nvPr/>
        </p:nvGraphicFramePr>
        <p:xfrm>
          <a:off x="2628900" y="2362200"/>
          <a:ext cx="23876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8" name="Equation" r:id="rId11" imgW="2387520" imgH="2539800" progId="Equation.3">
                  <p:embed/>
                </p:oleObj>
              </mc:Choice>
              <mc:Fallback>
                <p:oleObj name="Equation" r:id="rId11" imgW="2387520" imgH="2539800" progId="Equation.3">
                  <p:embed/>
                  <p:pic>
                    <p:nvPicPr>
                      <p:cNvPr id="69633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362200"/>
                        <a:ext cx="2387600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34" name="Object 14"/>
          <p:cNvGraphicFramePr>
            <a:graphicFrameLocks noChangeAspect="1"/>
          </p:cNvGraphicFramePr>
          <p:nvPr/>
        </p:nvGraphicFramePr>
        <p:xfrm>
          <a:off x="5257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9" name="Equation" r:id="rId13" imgW="1638000" imgH="1168200" progId="Equation.3">
                  <p:embed/>
                </p:oleObj>
              </mc:Choice>
              <mc:Fallback>
                <p:oleObj name="Equation" r:id="rId13" imgW="1638000" imgH="1168200" progId="Equation.3">
                  <p:embed/>
                  <p:pic>
                    <p:nvPicPr>
                      <p:cNvPr id="69633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35" name="Freeform 15"/>
          <p:cNvSpPr>
            <a:spLocks/>
          </p:cNvSpPr>
          <p:nvPr/>
        </p:nvSpPr>
        <p:spPr bwMode="auto">
          <a:xfrm>
            <a:off x="3797300" y="4940300"/>
            <a:ext cx="1739900" cy="1155700"/>
          </a:xfrm>
          <a:custGeom>
            <a:avLst/>
            <a:gdLst>
              <a:gd name="T0" fmla="*/ 488 w 1096"/>
              <a:gd name="T1" fmla="*/ 728 h 728"/>
              <a:gd name="T2" fmla="*/ 8 w 1096"/>
              <a:gd name="T3" fmla="*/ 248 h 728"/>
              <a:gd name="T4" fmla="*/ 536 w 1096"/>
              <a:gd name="T5" fmla="*/ 8 h 728"/>
              <a:gd name="T6" fmla="*/ 1064 w 1096"/>
              <a:gd name="T7" fmla="*/ 200 h 728"/>
              <a:gd name="T8" fmla="*/ 728 w 1096"/>
              <a:gd name="T9" fmla="*/ 728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6" h="728">
                <a:moveTo>
                  <a:pt x="488" y="728"/>
                </a:moveTo>
                <a:cubicBezTo>
                  <a:pt x="244" y="548"/>
                  <a:pt x="0" y="368"/>
                  <a:pt x="8" y="248"/>
                </a:cubicBezTo>
                <a:cubicBezTo>
                  <a:pt x="16" y="128"/>
                  <a:pt x="360" y="16"/>
                  <a:pt x="536" y="8"/>
                </a:cubicBezTo>
                <a:cubicBezTo>
                  <a:pt x="712" y="0"/>
                  <a:pt x="1032" y="80"/>
                  <a:pt x="1064" y="200"/>
                </a:cubicBezTo>
                <a:cubicBezTo>
                  <a:pt x="1096" y="320"/>
                  <a:pt x="912" y="524"/>
                  <a:pt x="728" y="7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96336" name="Text Box 16"/>
          <p:cNvSpPr txBox="1">
            <a:spLocks noChangeArrowheads="1"/>
          </p:cNvSpPr>
          <p:nvPr/>
        </p:nvSpPr>
        <p:spPr bwMode="auto">
          <a:xfrm>
            <a:off x="152400" y="914400"/>
            <a:ext cx="1239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</a:p>
        </p:txBody>
      </p:sp>
      <p:sp>
        <p:nvSpPr>
          <p:cNvPr id="696337" name="Line 17"/>
          <p:cNvSpPr>
            <a:spLocks noChangeShapeType="1"/>
          </p:cNvSpPr>
          <p:nvPr/>
        </p:nvSpPr>
        <p:spPr bwMode="auto">
          <a:xfrm flipV="1">
            <a:off x="38862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6338" name="Rectangle 18"/>
          <p:cNvSpPr>
            <a:spLocks noChangeArrowheads="1"/>
          </p:cNvSpPr>
          <p:nvPr/>
        </p:nvSpPr>
        <p:spPr bwMode="auto">
          <a:xfrm>
            <a:off x="7467600" y="1752600"/>
            <a:ext cx="914400" cy="1103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6339" name="Text Box 19"/>
          <p:cNvSpPr txBox="1">
            <a:spLocks noChangeArrowheads="1"/>
          </p:cNvSpPr>
          <p:nvPr/>
        </p:nvSpPr>
        <p:spPr bwMode="auto">
          <a:xfrm>
            <a:off x="7239000" y="3048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</p:txBody>
      </p:sp>
      <p:graphicFrame>
        <p:nvGraphicFramePr>
          <p:cNvPr id="696340" name="Object 20"/>
          <p:cNvGraphicFramePr>
            <a:graphicFrameLocks noChangeAspect="1"/>
          </p:cNvGraphicFramePr>
          <p:nvPr/>
        </p:nvGraphicFramePr>
        <p:xfrm>
          <a:off x="7848600" y="2362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0" name="Equation" r:id="rId15" imgW="228600" imgH="419100" progId="Equation.3">
                  <p:embed/>
                </p:oleObj>
              </mc:Choice>
              <mc:Fallback>
                <p:oleObj name="Equation" r:id="rId15" imgW="228600" imgH="419100" progId="Equation.3">
                  <p:embed/>
                  <p:pic>
                    <p:nvPicPr>
                      <p:cNvPr id="69634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3622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41" name="Rectangle 21"/>
          <p:cNvSpPr>
            <a:spLocks noChangeArrowheads="1"/>
          </p:cNvSpPr>
          <p:nvPr/>
        </p:nvSpPr>
        <p:spPr bwMode="auto">
          <a:xfrm>
            <a:off x="1524000" y="838200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6342" name="Line 22"/>
          <p:cNvSpPr>
            <a:spLocks noChangeShapeType="1"/>
          </p:cNvSpPr>
          <p:nvPr/>
        </p:nvSpPr>
        <p:spPr bwMode="auto">
          <a:xfrm>
            <a:off x="22098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96343" name="Line 23"/>
          <p:cNvSpPr>
            <a:spLocks noChangeShapeType="1"/>
          </p:cNvSpPr>
          <p:nvPr/>
        </p:nvSpPr>
        <p:spPr bwMode="auto">
          <a:xfrm>
            <a:off x="28956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96344" name="Line 24"/>
          <p:cNvSpPr>
            <a:spLocks noChangeShapeType="1"/>
          </p:cNvSpPr>
          <p:nvPr/>
        </p:nvSpPr>
        <p:spPr bwMode="auto">
          <a:xfrm>
            <a:off x="35814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96345" name="Object 25"/>
          <p:cNvGraphicFramePr>
            <a:graphicFrameLocks noChangeAspect="1"/>
          </p:cNvGraphicFramePr>
          <p:nvPr/>
        </p:nvGraphicFramePr>
        <p:xfrm>
          <a:off x="1752600" y="11430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1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69634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430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46" name="Object 26"/>
          <p:cNvGraphicFramePr>
            <a:graphicFrameLocks noChangeAspect="1"/>
          </p:cNvGraphicFramePr>
          <p:nvPr/>
        </p:nvGraphicFramePr>
        <p:xfrm>
          <a:off x="3108325" y="1182688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2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69634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1182688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47" name="Object 27"/>
          <p:cNvGraphicFramePr>
            <a:graphicFrameLocks noChangeAspect="1"/>
          </p:cNvGraphicFramePr>
          <p:nvPr/>
        </p:nvGraphicFramePr>
        <p:xfrm>
          <a:off x="24225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3"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69634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48" name="Object 28"/>
          <p:cNvGraphicFramePr>
            <a:graphicFrameLocks noChangeAspect="1"/>
          </p:cNvGraphicFramePr>
          <p:nvPr/>
        </p:nvGraphicFramePr>
        <p:xfrm>
          <a:off x="37941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4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69634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49" name="Oval 29"/>
          <p:cNvSpPr>
            <a:spLocks noChangeArrowheads="1"/>
          </p:cNvSpPr>
          <p:nvPr/>
        </p:nvSpPr>
        <p:spPr bwMode="auto">
          <a:xfrm>
            <a:off x="4953000" y="4267200"/>
            <a:ext cx="22098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6350" name="Line 30"/>
          <p:cNvSpPr>
            <a:spLocks noChangeShapeType="1"/>
          </p:cNvSpPr>
          <p:nvPr/>
        </p:nvSpPr>
        <p:spPr bwMode="auto">
          <a:xfrm>
            <a:off x="74676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96351" name="Object 31"/>
          <p:cNvGraphicFramePr>
            <a:graphicFrameLocks noChangeAspect="1"/>
          </p:cNvGraphicFramePr>
          <p:nvPr/>
        </p:nvGraphicFramePr>
        <p:xfrm>
          <a:off x="7772400" y="18288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5"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69635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8288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52" name="Line 32"/>
          <p:cNvSpPr>
            <a:spLocks noChangeShapeType="1"/>
          </p:cNvSpPr>
          <p:nvPr/>
        </p:nvSpPr>
        <p:spPr bwMode="auto">
          <a:xfrm>
            <a:off x="7467600" y="17526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96353" name="Line 33"/>
          <p:cNvSpPr>
            <a:spLocks noChangeShapeType="1"/>
          </p:cNvSpPr>
          <p:nvPr/>
        </p:nvSpPr>
        <p:spPr bwMode="auto">
          <a:xfrm flipV="1">
            <a:off x="7467600" y="17526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96354" name="Oval 34"/>
          <p:cNvSpPr>
            <a:spLocks noChangeArrowheads="1"/>
          </p:cNvSpPr>
          <p:nvPr/>
        </p:nvSpPr>
        <p:spPr bwMode="auto">
          <a:xfrm>
            <a:off x="44958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96355" name="Object 35"/>
          <p:cNvGraphicFramePr>
            <a:graphicFrameLocks noChangeAspect="1"/>
          </p:cNvGraphicFramePr>
          <p:nvPr/>
        </p:nvGraphicFramePr>
        <p:xfrm>
          <a:off x="46085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6" name="Equation" r:id="rId24" imgW="381000" imgH="457200" progId="Equation.3">
                  <p:embed/>
                </p:oleObj>
              </mc:Choice>
              <mc:Fallback>
                <p:oleObj name="Equation" r:id="rId24" imgW="381000" imgH="457200" progId="Equation.3">
                  <p:embed/>
                  <p:pic>
                    <p:nvPicPr>
                      <p:cNvPr id="696355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56" name="Line 36"/>
          <p:cNvSpPr>
            <a:spLocks noChangeShapeType="1"/>
          </p:cNvSpPr>
          <p:nvPr/>
        </p:nvSpPr>
        <p:spPr bwMode="auto">
          <a:xfrm flipH="1">
            <a:off x="83820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96357" name="Text Box 37"/>
          <p:cNvSpPr txBox="1">
            <a:spLocks noChangeArrowheads="1"/>
          </p:cNvSpPr>
          <p:nvPr/>
        </p:nvSpPr>
        <p:spPr bwMode="auto">
          <a:xfrm>
            <a:off x="304800" y="2667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Time 8</a:t>
            </a:r>
          </a:p>
        </p:txBody>
      </p:sp>
      <p:sp>
        <p:nvSpPr>
          <p:cNvPr id="696358" name="Text Box 38"/>
          <p:cNvSpPr txBox="1">
            <a:spLocks noChangeArrowheads="1"/>
          </p:cNvSpPr>
          <p:nvPr/>
        </p:nvSpPr>
        <p:spPr bwMode="auto">
          <a:xfrm>
            <a:off x="0" y="0"/>
            <a:ext cx="2271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Derivation:</a:t>
            </a:r>
          </a:p>
        </p:txBody>
      </p:sp>
      <p:sp>
        <p:nvSpPr>
          <p:cNvPr id="696359" name="Line 39"/>
          <p:cNvSpPr>
            <a:spLocks noChangeShapeType="1"/>
          </p:cNvSpPr>
          <p:nvPr/>
        </p:nvSpPr>
        <p:spPr bwMode="auto">
          <a:xfrm>
            <a:off x="0" y="5334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696360" name="Object 40"/>
          <p:cNvGraphicFramePr>
            <a:graphicFrameLocks noChangeAspect="1"/>
          </p:cNvGraphicFramePr>
          <p:nvPr/>
        </p:nvGraphicFramePr>
        <p:xfrm>
          <a:off x="2286000" y="152400"/>
          <a:ext cx="6084888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7" name="Equation" r:id="rId26" imgW="6083280" imgH="355320" progId="Equation.3">
                  <p:embed/>
                </p:oleObj>
              </mc:Choice>
              <mc:Fallback>
                <p:oleObj name="Equation" r:id="rId26" imgW="6083280" imgH="355320" progId="Equation.3">
                  <p:embed/>
                  <p:pic>
                    <p:nvPicPr>
                      <p:cNvPr id="69636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"/>
                        <a:ext cx="6084888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263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03E6-5C85-4D78-9A25-D89F2DEA4397}" type="slidenum">
              <a:rPr lang="en-US"/>
              <a:pPr/>
              <a:t>93</a:t>
            </a:fld>
            <a:endParaRPr lang="en-US"/>
          </a:p>
        </p:txBody>
      </p:sp>
      <p:sp>
        <p:nvSpPr>
          <p:cNvPr id="697346" name="Oval 2"/>
          <p:cNvSpPr>
            <a:spLocks noChangeArrowheads="1"/>
          </p:cNvSpPr>
          <p:nvPr/>
        </p:nvSpPr>
        <p:spPr bwMode="auto">
          <a:xfrm>
            <a:off x="44958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7347" name="Line 3"/>
          <p:cNvSpPr>
            <a:spLocks noChangeShapeType="1"/>
          </p:cNvSpPr>
          <p:nvPr/>
        </p:nvSpPr>
        <p:spPr bwMode="auto">
          <a:xfrm>
            <a:off x="1524000" y="6324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7348" name="Line 4"/>
          <p:cNvSpPr>
            <a:spLocks noChangeShapeType="1"/>
          </p:cNvSpPr>
          <p:nvPr/>
        </p:nvSpPr>
        <p:spPr bwMode="auto">
          <a:xfrm>
            <a:off x="5106988" y="6324600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7349" name="Line 5"/>
          <p:cNvSpPr>
            <a:spLocks noChangeShapeType="1"/>
          </p:cNvSpPr>
          <p:nvPr/>
        </p:nvSpPr>
        <p:spPr bwMode="auto">
          <a:xfrm>
            <a:off x="381000" y="632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7350" name="Text Box 6"/>
          <p:cNvSpPr txBox="1">
            <a:spLocks noChangeArrowheads="1"/>
          </p:cNvSpPr>
          <p:nvPr/>
        </p:nvSpPr>
        <p:spPr bwMode="auto">
          <a:xfrm>
            <a:off x="2727325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697351" name="Oval 7"/>
          <p:cNvSpPr>
            <a:spLocks noChangeArrowheads="1"/>
          </p:cNvSpPr>
          <p:nvPr/>
        </p:nvSpPr>
        <p:spPr bwMode="auto">
          <a:xfrm>
            <a:off x="912813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7352" name="Oval 8"/>
          <p:cNvSpPr>
            <a:spLocks noChangeArrowheads="1"/>
          </p:cNvSpPr>
          <p:nvPr/>
        </p:nvSpPr>
        <p:spPr bwMode="auto">
          <a:xfrm>
            <a:off x="78486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7353" name="Oval 9"/>
          <p:cNvSpPr>
            <a:spLocks noChangeArrowheads="1"/>
          </p:cNvSpPr>
          <p:nvPr/>
        </p:nvSpPr>
        <p:spPr bwMode="auto">
          <a:xfrm>
            <a:off x="7772400" y="5943600"/>
            <a:ext cx="7620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97354" name="Object 10"/>
          <p:cNvGraphicFramePr>
            <a:graphicFrameLocks noChangeAspect="1"/>
          </p:cNvGraphicFramePr>
          <p:nvPr/>
        </p:nvGraphicFramePr>
        <p:xfrm>
          <a:off x="993775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7" name="Equation" r:id="rId3" imgW="444500" imgH="469900" progId="Equation.3">
                  <p:embed/>
                </p:oleObj>
              </mc:Choice>
              <mc:Fallback>
                <p:oleObj name="Equation" r:id="rId3" imgW="444500" imgH="469900" progId="Equation.3">
                  <p:embed/>
                  <p:pic>
                    <p:nvPicPr>
                      <p:cNvPr id="69735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7355" name="Object 11"/>
          <p:cNvGraphicFramePr>
            <a:graphicFrameLocks noChangeAspect="1"/>
          </p:cNvGraphicFramePr>
          <p:nvPr/>
        </p:nvGraphicFramePr>
        <p:xfrm>
          <a:off x="46085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8" name="Equation" r:id="rId5" imgW="381000" imgH="457200" progId="Equation.3">
                  <p:embed/>
                </p:oleObj>
              </mc:Choice>
              <mc:Fallback>
                <p:oleObj name="Equation" r:id="rId5" imgW="381000" imgH="457200" progId="Equation.3">
                  <p:embed/>
                  <p:pic>
                    <p:nvPicPr>
                      <p:cNvPr id="69735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7356" name="Object 12"/>
          <p:cNvGraphicFramePr>
            <a:graphicFrameLocks noChangeAspect="1"/>
          </p:cNvGraphicFramePr>
          <p:nvPr/>
        </p:nvGraphicFramePr>
        <p:xfrm>
          <a:off x="7899400" y="60642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9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69735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606425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7357" name="Object 13"/>
          <p:cNvGraphicFramePr>
            <a:graphicFrameLocks noChangeAspect="1"/>
          </p:cNvGraphicFramePr>
          <p:nvPr/>
        </p:nvGraphicFramePr>
        <p:xfrm>
          <a:off x="1822450" y="5861050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0" name="Equation" r:id="rId9" imgW="1714320" imgH="482400" progId="Equation.3">
                  <p:embed/>
                </p:oleObj>
              </mc:Choice>
              <mc:Fallback>
                <p:oleObj name="Equation" r:id="rId9" imgW="1714320" imgH="482400" progId="Equation.3">
                  <p:embed/>
                  <p:pic>
                    <p:nvPicPr>
                      <p:cNvPr id="69735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861050"/>
                        <a:ext cx="1714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7358" name="Object 14"/>
          <p:cNvGraphicFramePr>
            <a:graphicFrameLocks noChangeAspect="1"/>
          </p:cNvGraphicFramePr>
          <p:nvPr/>
        </p:nvGraphicFramePr>
        <p:xfrm>
          <a:off x="56388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1" name="Equation" r:id="rId11" imgW="1574800" imgH="469900" progId="Equation.3">
                  <p:embed/>
                </p:oleObj>
              </mc:Choice>
              <mc:Fallback>
                <p:oleObj name="Equation" r:id="rId11" imgW="1574800" imgH="469900" progId="Equation.3">
                  <p:embed/>
                  <p:pic>
                    <p:nvPicPr>
                      <p:cNvPr id="69735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7359" name="Object 15"/>
          <p:cNvGraphicFramePr>
            <a:graphicFrameLocks noChangeAspect="1"/>
          </p:cNvGraphicFramePr>
          <p:nvPr/>
        </p:nvGraphicFramePr>
        <p:xfrm>
          <a:off x="2628900" y="2362200"/>
          <a:ext cx="23876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2" name="Equation" r:id="rId13" imgW="2387520" imgH="2539800" progId="Equation.3">
                  <p:embed/>
                </p:oleObj>
              </mc:Choice>
              <mc:Fallback>
                <p:oleObj name="Equation" r:id="rId13" imgW="2387520" imgH="2539800" progId="Equation.3">
                  <p:embed/>
                  <p:pic>
                    <p:nvPicPr>
                      <p:cNvPr id="69735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362200"/>
                        <a:ext cx="2387600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7360" name="Object 16"/>
          <p:cNvGraphicFramePr>
            <a:graphicFrameLocks noChangeAspect="1"/>
          </p:cNvGraphicFramePr>
          <p:nvPr/>
        </p:nvGraphicFramePr>
        <p:xfrm>
          <a:off x="5257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3" name="Equation" r:id="rId15" imgW="1638000" imgH="1168200" progId="Equation.3">
                  <p:embed/>
                </p:oleObj>
              </mc:Choice>
              <mc:Fallback>
                <p:oleObj name="Equation" r:id="rId15" imgW="1638000" imgH="1168200" progId="Equation.3">
                  <p:embed/>
                  <p:pic>
                    <p:nvPicPr>
                      <p:cNvPr id="69736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7361" name="Freeform 17"/>
          <p:cNvSpPr>
            <a:spLocks/>
          </p:cNvSpPr>
          <p:nvPr/>
        </p:nvSpPr>
        <p:spPr bwMode="auto">
          <a:xfrm>
            <a:off x="3797300" y="4940300"/>
            <a:ext cx="1739900" cy="1155700"/>
          </a:xfrm>
          <a:custGeom>
            <a:avLst/>
            <a:gdLst>
              <a:gd name="T0" fmla="*/ 488 w 1096"/>
              <a:gd name="T1" fmla="*/ 728 h 728"/>
              <a:gd name="T2" fmla="*/ 8 w 1096"/>
              <a:gd name="T3" fmla="*/ 248 h 728"/>
              <a:gd name="T4" fmla="*/ 536 w 1096"/>
              <a:gd name="T5" fmla="*/ 8 h 728"/>
              <a:gd name="T6" fmla="*/ 1064 w 1096"/>
              <a:gd name="T7" fmla="*/ 200 h 728"/>
              <a:gd name="T8" fmla="*/ 728 w 1096"/>
              <a:gd name="T9" fmla="*/ 728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6" h="728">
                <a:moveTo>
                  <a:pt x="488" y="728"/>
                </a:moveTo>
                <a:cubicBezTo>
                  <a:pt x="244" y="548"/>
                  <a:pt x="0" y="368"/>
                  <a:pt x="8" y="248"/>
                </a:cubicBezTo>
                <a:cubicBezTo>
                  <a:pt x="16" y="128"/>
                  <a:pt x="360" y="16"/>
                  <a:pt x="536" y="8"/>
                </a:cubicBezTo>
                <a:cubicBezTo>
                  <a:pt x="712" y="0"/>
                  <a:pt x="1032" y="80"/>
                  <a:pt x="1064" y="200"/>
                </a:cubicBezTo>
                <a:cubicBezTo>
                  <a:pt x="1096" y="320"/>
                  <a:pt x="912" y="524"/>
                  <a:pt x="728" y="7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97362" name="Text Box 18"/>
          <p:cNvSpPr txBox="1">
            <a:spLocks noChangeArrowheads="1"/>
          </p:cNvSpPr>
          <p:nvPr/>
        </p:nvSpPr>
        <p:spPr bwMode="auto">
          <a:xfrm>
            <a:off x="152400" y="914400"/>
            <a:ext cx="1239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</a:p>
        </p:txBody>
      </p:sp>
      <p:sp>
        <p:nvSpPr>
          <p:cNvPr id="697363" name="Line 19"/>
          <p:cNvSpPr>
            <a:spLocks noChangeShapeType="1"/>
          </p:cNvSpPr>
          <p:nvPr/>
        </p:nvSpPr>
        <p:spPr bwMode="auto">
          <a:xfrm flipV="1">
            <a:off x="38862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7364" name="Rectangle 20"/>
          <p:cNvSpPr>
            <a:spLocks noChangeArrowheads="1"/>
          </p:cNvSpPr>
          <p:nvPr/>
        </p:nvSpPr>
        <p:spPr bwMode="auto">
          <a:xfrm>
            <a:off x="7467600" y="2286000"/>
            <a:ext cx="914400" cy="569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7365" name="Text Box 21"/>
          <p:cNvSpPr txBox="1">
            <a:spLocks noChangeArrowheads="1"/>
          </p:cNvSpPr>
          <p:nvPr/>
        </p:nvSpPr>
        <p:spPr bwMode="auto">
          <a:xfrm>
            <a:off x="7239000" y="3048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</p:txBody>
      </p:sp>
      <p:graphicFrame>
        <p:nvGraphicFramePr>
          <p:cNvPr id="697366" name="Object 22"/>
          <p:cNvGraphicFramePr>
            <a:graphicFrameLocks noChangeAspect="1"/>
          </p:cNvGraphicFramePr>
          <p:nvPr/>
        </p:nvGraphicFramePr>
        <p:xfrm>
          <a:off x="7848600" y="2362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4" name="Equation" r:id="rId17" imgW="228600" imgH="419100" progId="Equation.3">
                  <p:embed/>
                </p:oleObj>
              </mc:Choice>
              <mc:Fallback>
                <p:oleObj name="Equation" r:id="rId17" imgW="228600" imgH="419100" progId="Equation.3">
                  <p:embed/>
                  <p:pic>
                    <p:nvPicPr>
                      <p:cNvPr id="69736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3622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7367" name="Rectangle 23"/>
          <p:cNvSpPr>
            <a:spLocks noChangeArrowheads="1"/>
          </p:cNvSpPr>
          <p:nvPr/>
        </p:nvSpPr>
        <p:spPr bwMode="auto">
          <a:xfrm>
            <a:off x="1524000" y="838200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7368" name="Line 24"/>
          <p:cNvSpPr>
            <a:spLocks noChangeShapeType="1"/>
          </p:cNvSpPr>
          <p:nvPr/>
        </p:nvSpPr>
        <p:spPr bwMode="auto">
          <a:xfrm>
            <a:off x="22098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97369" name="Line 25"/>
          <p:cNvSpPr>
            <a:spLocks noChangeShapeType="1"/>
          </p:cNvSpPr>
          <p:nvPr/>
        </p:nvSpPr>
        <p:spPr bwMode="auto">
          <a:xfrm>
            <a:off x="28956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97370" name="Line 26"/>
          <p:cNvSpPr>
            <a:spLocks noChangeShapeType="1"/>
          </p:cNvSpPr>
          <p:nvPr/>
        </p:nvSpPr>
        <p:spPr bwMode="auto">
          <a:xfrm>
            <a:off x="35814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97371" name="Object 27"/>
          <p:cNvGraphicFramePr>
            <a:graphicFrameLocks noChangeAspect="1"/>
          </p:cNvGraphicFramePr>
          <p:nvPr/>
        </p:nvGraphicFramePr>
        <p:xfrm>
          <a:off x="1752600" y="11430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5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69737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430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7372" name="Object 28"/>
          <p:cNvGraphicFramePr>
            <a:graphicFrameLocks noChangeAspect="1"/>
          </p:cNvGraphicFramePr>
          <p:nvPr/>
        </p:nvGraphicFramePr>
        <p:xfrm>
          <a:off x="3108325" y="1182688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6" name="Equation" r:id="rId21" imgW="254000" imgH="254000" progId="Equation.3">
                  <p:embed/>
                </p:oleObj>
              </mc:Choice>
              <mc:Fallback>
                <p:oleObj name="Equation" r:id="rId21" imgW="254000" imgH="254000" progId="Equation.3">
                  <p:embed/>
                  <p:pic>
                    <p:nvPicPr>
                      <p:cNvPr id="69737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1182688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7373" name="Object 29"/>
          <p:cNvGraphicFramePr>
            <a:graphicFrameLocks noChangeAspect="1"/>
          </p:cNvGraphicFramePr>
          <p:nvPr/>
        </p:nvGraphicFramePr>
        <p:xfrm>
          <a:off x="24225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7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69737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7374" name="Object 30"/>
          <p:cNvGraphicFramePr>
            <a:graphicFrameLocks noChangeAspect="1"/>
          </p:cNvGraphicFramePr>
          <p:nvPr/>
        </p:nvGraphicFramePr>
        <p:xfrm>
          <a:off x="37941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8"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69737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7375" name="Oval 31"/>
          <p:cNvSpPr>
            <a:spLocks noChangeArrowheads="1"/>
          </p:cNvSpPr>
          <p:nvPr/>
        </p:nvSpPr>
        <p:spPr bwMode="auto">
          <a:xfrm>
            <a:off x="5334000" y="5715000"/>
            <a:ext cx="22098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7376" name="Text Box 32"/>
          <p:cNvSpPr txBox="1">
            <a:spLocks noChangeArrowheads="1"/>
          </p:cNvSpPr>
          <p:nvPr/>
        </p:nvSpPr>
        <p:spPr bwMode="auto">
          <a:xfrm>
            <a:off x="7391400" y="5105400"/>
            <a:ext cx="1443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accept</a:t>
            </a:r>
          </a:p>
        </p:txBody>
      </p:sp>
      <p:sp>
        <p:nvSpPr>
          <p:cNvPr id="697377" name="Line 33"/>
          <p:cNvSpPr>
            <a:spLocks noChangeShapeType="1"/>
          </p:cNvSpPr>
          <p:nvPr/>
        </p:nvSpPr>
        <p:spPr bwMode="auto">
          <a:xfrm flipH="1">
            <a:off x="83820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97378" name="Text Box 34"/>
          <p:cNvSpPr txBox="1">
            <a:spLocks noChangeArrowheads="1"/>
          </p:cNvSpPr>
          <p:nvPr/>
        </p:nvSpPr>
        <p:spPr bwMode="auto">
          <a:xfrm>
            <a:off x="304800" y="2667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Time 9</a:t>
            </a:r>
          </a:p>
        </p:txBody>
      </p:sp>
      <p:sp>
        <p:nvSpPr>
          <p:cNvPr id="697379" name="Text Box 35"/>
          <p:cNvSpPr txBox="1">
            <a:spLocks noChangeArrowheads="1"/>
          </p:cNvSpPr>
          <p:nvPr/>
        </p:nvSpPr>
        <p:spPr bwMode="auto">
          <a:xfrm>
            <a:off x="0" y="0"/>
            <a:ext cx="2271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Derivation:</a:t>
            </a:r>
          </a:p>
        </p:txBody>
      </p:sp>
      <p:sp>
        <p:nvSpPr>
          <p:cNvPr id="697380" name="Line 36"/>
          <p:cNvSpPr>
            <a:spLocks noChangeShapeType="1"/>
          </p:cNvSpPr>
          <p:nvPr/>
        </p:nvSpPr>
        <p:spPr bwMode="auto">
          <a:xfrm>
            <a:off x="0" y="5334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697381" name="Object 37"/>
          <p:cNvGraphicFramePr>
            <a:graphicFrameLocks noChangeAspect="1"/>
          </p:cNvGraphicFramePr>
          <p:nvPr/>
        </p:nvGraphicFramePr>
        <p:xfrm>
          <a:off x="2286000" y="152400"/>
          <a:ext cx="6084888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9" name="Equation" r:id="rId25" imgW="6083280" imgH="355320" progId="Equation.3">
                  <p:embed/>
                </p:oleObj>
              </mc:Choice>
              <mc:Fallback>
                <p:oleObj name="Equation" r:id="rId25" imgW="6083280" imgH="355320" progId="Equation.3">
                  <p:embed/>
                  <p:pic>
                    <p:nvPicPr>
                      <p:cNvPr id="697381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"/>
                        <a:ext cx="6084888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08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DB1C-13E4-4BC6-AF49-2DD01F520D00}" type="slidenum">
              <a:rPr lang="en-US"/>
              <a:pPr/>
              <a:t>94</a:t>
            </a:fld>
            <a:endParaRPr lang="en-US"/>
          </a:p>
        </p:txBody>
      </p:sp>
      <p:sp>
        <p:nvSpPr>
          <p:cNvPr id="698370" name="Text Box 2"/>
          <p:cNvSpPr txBox="1">
            <a:spLocks noChangeArrowheads="1"/>
          </p:cNvSpPr>
          <p:nvPr/>
        </p:nvSpPr>
        <p:spPr bwMode="auto">
          <a:xfrm>
            <a:off x="381000" y="1600200"/>
            <a:ext cx="2876550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Grammar        </a:t>
            </a:r>
          </a:p>
          <a:p>
            <a:r>
              <a:rPr lang="en-US"/>
              <a:t>generates </a:t>
            </a:r>
          </a:p>
          <a:p>
            <a:r>
              <a:rPr lang="en-US"/>
              <a:t>string           </a:t>
            </a:r>
          </a:p>
        </p:txBody>
      </p:sp>
      <p:graphicFrame>
        <p:nvGraphicFramePr>
          <p:cNvPr id="698371" name="Object 3"/>
          <p:cNvGraphicFramePr>
            <a:graphicFrameLocks noChangeAspect="1"/>
          </p:cNvGraphicFramePr>
          <p:nvPr/>
        </p:nvGraphicFramePr>
        <p:xfrm>
          <a:off x="2514600" y="16764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5" name="Equation" r:id="rId3" imgW="393480" imgH="419040" progId="Equation.3">
                  <p:embed/>
                </p:oleObj>
              </mc:Choice>
              <mc:Fallback>
                <p:oleObj name="Equation" r:id="rId3" imgW="393480" imgH="419040" progId="Equation.3">
                  <p:embed/>
                  <p:pic>
                    <p:nvPicPr>
                      <p:cNvPr id="6983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6764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8372" name="Object 4"/>
          <p:cNvGraphicFramePr>
            <a:graphicFrameLocks noChangeAspect="1"/>
          </p:cNvGraphicFramePr>
          <p:nvPr/>
        </p:nvGraphicFramePr>
        <p:xfrm>
          <a:off x="457200" y="3505200"/>
          <a:ext cx="147955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6" name="Equation" r:id="rId5" imgW="431640" imgH="279360" progId="Equation.3">
                  <p:embed/>
                </p:oleObj>
              </mc:Choice>
              <mc:Fallback>
                <p:oleObj name="Equation" r:id="rId5" imgW="431640" imgH="279360" progId="Equation.3">
                  <p:embed/>
                  <p:pic>
                    <p:nvPicPr>
                      <p:cNvPr id="6983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505200"/>
                        <a:ext cx="1479550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8373" name="Text Box 5"/>
          <p:cNvSpPr txBox="1">
            <a:spLocks noChangeArrowheads="1"/>
          </p:cNvSpPr>
          <p:nvPr/>
        </p:nvSpPr>
        <p:spPr bwMode="auto">
          <a:xfrm>
            <a:off x="5638800" y="2057400"/>
            <a:ext cx="19637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PDA        </a:t>
            </a:r>
          </a:p>
          <a:p>
            <a:r>
              <a:rPr lang="en-US"/>
              <a:t>accepts</a:t>
            </a:r>
          </a:p>
        </p:txBody>
      </p:sp>
      <p:graphicFrame>
        <p:nvGraphicFramePr>
          <p:cNvPr id="698374" name="Object 6"/>
          <p:cNvGraphicFramePr>
            <a:graphicFrameLocks noChangeAspect="1"/>
          </p:cNvGraphicFramePr>
          <p:nvPr/>
        </p:nvGraphicFramePr>
        <p:xfrm>
          <a:off x="6781800" y="21336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7" name="Equation" r:id="rId7" imgW="545760" imgH="393480" progId="Equation.3">
                  <p:embed/>
                </p:oleObj>
              </mc:Choice>
              <mc:Fallback>
                <p:oleObj name="Equation" r:id="rId7" imgW="545760" imgH="393480" progId="Equation.3">
                  <p:embed/>
                  <p:pic>
                    <p:nvPicPr>
                      <p:cNvPr id="6983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1336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8375" name="Object 7"/>
          <p:cNvGraphicFramePr>
            <a:graphicFrameLocks noChangeAspect="1"/>
          </p:cNvGraphicFramePr>
          <p:nvPr/>
        </p:nvGraphicFramePr>
        <p:xfrm>
          <a:off x="5521325" y="3446463"/>
          <a:ext cx="34163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8" name="Equation" r:id="rId9" imgW="1218960" imgH="228600" progId="Equation.3">
                  <p:embed/>
                </p:oleObj>
              </mc:Choice>
              <mc:Fallback>
                <p:oleObj name="Equation" r:id="rId9" imgW="1218960" imgH="228600" progId="Equation.3">
                  <p:embed/>
                  <p:pic>
                    <p:nvPicPr>
                      <p:cNvPr id="6983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1325" y="3446463"/>
                        <a:ext cx="341630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8376" name="Text Box 8"/>
          <p:cNvSpPr txBox="1">
            <a:spLocks noChangeArrowheads="1"/>
          </p:cNvSpPr>
          <p:nvPr/>
        </p:nvSpPr>
        <p:spPr bwMode="auto">
          <a:xfrm>
            <a:off x="212725" y="254000"/>
            <a:ext cx="6340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In general, it can be shown that:</a:t>
            </a:r>
          </a:p>
        </p:txBody>
      </p:sp>
      <p:graphicFrame>
        <p:nvGraphicFramePr>
          <p:cNvPr id="698377" name="Object 9"/>
          <p:cNvGraphicFramePr>
            <a:graphicFrameLocks noChangeAspect="1"/>
          </p:cNvGraphicFramePr>
          <p:nvPr/>
        </p:nvGraphicFramePr>
        <p:xfrm>
          <a:off x="1752600" y="2895600"/>
          <a:ext cx="52228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9" name="Equation" r:id="rId11" imgW="152280" imgH="139680" progId="Equation.3">
                  <p:embed/>
                </p:oleObj>
              </mc:Choice>
              <mc:Fallback>
                <p:oleObj name="Equation" r:id="rId11" imgW="152280" imgH="139680" progId="Equation.3">
                  <p:embed/>
                  <p:pic>
                    <p:nvPicPr>
                      <p:cNvPr id="69837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895600"/>
                        <a:ext cx="522288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8378" name="Object 10"/>
          <p:cNvGraphicFramePr>
            <a:graphicFrameLocks noChangeAspect="1"/>
          </p:cNvGraphicFramePr>
          <p:nvPr/>
        </p:nvGraphicFramePr>
        <p:xfrm>
          <a:off x="7467600" y="2743200"/>
          <a:ext cx="52228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0" name="Equation" r:id="rId13" imgW="152280" imgH="139680" progId="Equation.3">
                  <p:embed/>
                </p:oleObj>
              </mc:Choice>
              <mc:Fallback>
                <p:oleObj name="Equation" r:id="rId13" imgW="152280" imgH="139680" progId="Equation.3">
                  <p:embed/>
                  <p:pic>
                    <p:nvPicPr>
                      <p:cNvPr id="69837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2743200"/>
                        <a:ext cx="522288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8379" name="AutoShape 11"/>
          <p:cNvSpPr>
            <a:spLocks noChangeArrowheads="1"/>
          </p:cNvSpPr>
          <p:nvPr/>
        </p:nvSpPr>
        <p:spPr bwMode="auto">
          <a:xfrm>
            <a:off x="3276600" y="1981200"/>
            <a:ext cx="1820863" cy="2244725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If and</a:t>
            </a:r>
          </a:p>
          <a:p>
            <a:pPr algn="ctr"/>
            <a:r>
              <a:rPr lang="en-US"/>
              <a:t>Only if</a:t>
            </a:r>
          </a:p>
        </p:txBody>
      </p:sp>
      <p:sp>
        <p:nvSpPr>
          <p:cNvPr id="698380" name="Text Box 12"/>
          <p:cNvSpPr txBox="1">
            <a:spLocks noChangeArrowheads="1"/>
          </p:cNvSpPr>
          <p:nvPr/>
        </p:nvSpPr>
        <p:spPr bwMode="auto">
          <a:xfrm>
            <a:off x="1736725" y="5435600"/>
            <a:ext cx="2173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Therefore</a:t>
            </a:r>
          </a:p>
        </p:txBody>
      </p:sp>
      <p:graphicFrame>
        <p:nvGraphicFramePr>
          <p:cNvPr id="698381" name="Object 13"/>
          <p:cNvGraphicFramePr>
            <a:graphicFrameLocks noChangeAspect="1"/>
          </p:cNvGraphicFramePr>
          <p:nvPr/>
        </p:nvGraphicFramePr>
        <p:xfrm>
          <a:off x="4267200" y="5486400"/>
          <a:ext cx="259556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1" name="Equation" r:id="rId14" imgW="863280" imgH="203040" progId="Equation.3">
                  <p:embed/>
                </p:oleObj>
              </mc:Choice>
              <mc:Fallback>
                <p:oleObj name="Equation" r:id="rId14" imgW="863280" imgH="203040" progId="Equation.3">
                  <p:embed/>
                  <p:pic>
                    <p:nvPicPr>
                      <p:cNvPr id="69838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486400"/>
                        <a:ext cx="2595563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887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D98866A2-44FF-4A7F-8928-7BE24C017935}" vid="{C3DDB41F-817F-457D-8E59-5A03E77A4B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9</TotalTime>
  <Words>1121</Words>
  <Application>Microsoft Office PowerPoint</Application>
  <PresentationFormat>On-screen Show (4:3)</PresentationFormat>
  <Paragraphs>464</Paragraphs>
  <Slides>94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1" baseType="lpstr">
      <vt:lpstr>Bookman Old Style</vt:lpstr>
      <vt:lpstr>Calibri</vt:lpstr>
      <vt:lpstr>Gill Sans MT</vt:lpstr>
      <vt:lpstr>Wingdings</vt:lpstr>
      <vt:lpstr>Wingdings 3</vt:lpstr>
      <vt:lpstr>Theme2</vt:lpstr>
      <vt:lpstr>Equation</vt:lpstr>
      <vt:lpstr>Pushdown Automata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Pushdown Automaton -- PDA</vt:lpstr>
      <vt:lpstr>PowerPoint Presentation</vt:lpstr>
      <vt:lpstr>The States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Non-Determinism</vt:lpstr>
      <vt:lpstr>Example PDA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PDA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PDA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Pushing Strings</vt:lpstr>
      <vt:lpstr>PowerPoint Presentation</vt:lpstr>
      <vt:lpstr>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Pushdown Automata</dc:title>
  <dc:creator>Moorche</dc:creator>
  <cp:lastModifiedBy>Moorche</cp:lastModifiedBy>
  <cp:revision>1</cp:revision>
  <dcterms:created xsi:type="dcterms:W3CDTF">2020-06-07T18:25:18Z</dcterms:created>
  <dcterms:modified xsi:type="dcterms:W3CDTF">2022-12-09T03:29:29Z</dcterms:modified>
</cp:coreProperties>
</file>