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8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ferry setyawan putra" initials="lfsp" lastIdx="2" clrIdx="0">
    <p:extLst>
      <p:ext uri="{19B8F6BF-5375-455C-9EA6-DF929625EA0E}">
        <p15:presenceInfo xmlns:p15="http://schemas.microsoft.com/office/powerpoint/2012/main" userId="2246999328968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88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8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3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834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6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7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8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8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9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63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6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64AFB-B837-4C14-8FDE-E214717B3579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1EAF4-81D4-420E-BA16-2A08D97D4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4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ED4E-2D4D-B915-B893-283E0EFC6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 INDEPENDEN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044F14-D4A8-6D5A-239D-CC1581B8B487}"/>
              </a:ext>
            </a:extLst>
          </p:cNvPr>
          <p:cNvSpPr txBox="1">
            <a:spLocks/>
          </p:cNvSpPr>
          <p:nvPr/>
        </p:nvSpPr>
        <p:spPr>
          <a:xfrm>
            <a:off x="2688165" y="3757743"/>
            <a:ext cx="6815669" cy="421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LOUIS FERRY Setyawan putra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3774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D14C-140B-A13E-3F71-ED68CF49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Altera Academy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FF92-103A-D551-A428-319622CE8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Become a Flutter Master From Zero to Hero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03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AE72-FF26-BC3E-FDE8-3A7EC40F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88C8-FC16-EDB1-FFDF-ABF49A650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ID" dirty="0"/>
              <a:t>kit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UI yang </a:t>
            </a:r>
            <a:r>
              <a:rPr lang="en-ID" dirty="0" err="1"/>
              <a:t>dibuat</a:t>
            </a:r>
            <a:r>
              <a:rPr lang="en-ID" dirty="0"/>
              <a:t> oleh Google.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platform </a:t>
            </a:r>
            <a:r>
              <a:rPr lang="en-ID" dirty="0" err="1"/>
              <a:t>untuk</a:t>
            </a:r>
            <a:r>
              <a:rPr lang="en-ID" dirty="0"/>
              <a:t> Android, iOS, Linux, macOS, Windows, Google Fuchsia, dan web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basis </a:t>
            </a:r>
            <a:r>
              <a:rPr lang="en-ID" dirty="0" err="1"/>
              <a:t>kode</a:t>
            </a:r>
            <a:r>
              <a:rPr lang="en-ID" dirty="0"/>
              <a:t>.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dijelaskan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2015, Flutter </a:t>
            </a:r>
            <a:r>
              <a:rPr lang="en-ID" dirty="0" err="1"/>
              <a:t>dirilis</a:t>
            </a:r>
            <a:r>
              <a:rPr lang="en-ID" dirty="0"/>
              <a:t> pada Mei 2017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53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EF07-492A-9D94-9154-4036DF3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Dart Programing</a:t>
            </a:r>
            <a:endParaRPr lang="en-ID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9C4701E-0CCA-1AF9-AE56-9918A0C59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50" t="22234" r="33101" b="11971"/>
          <a:stretch/>
        </p:blipFill>
        <p:spPr>
          <a:xfrm>
            <a:off x="1295402" y="2529016"/>
            <a:ext cx="5620184" cy="334685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F0D6D3-97CD-05A4-829B-15CE4343A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9" t="54535" r="66284" b="30210"/>
          <a:stretch/>
        </p:blipFill>
        <p:spPr>
          <a:xfrm>
            <a:off x="7002162" y="2529016"/>
            <a:ext cx="3890334" cy="11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CE22-3CA5-A71A-0127-EDBC01F4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Flutter Widget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2CF8D-EE3E-41FB-6550-93F7A3F82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37" t="19751" r="18716" b="11226"/>
          <a:stretch/>
        </p:blipFill>
        <p:spPr>
          <a:xfrm>
            <a:off x="1295402" y="2471351"/>
            <a:ext cx="6028036" cy="3723986"/>
          </a:xfrm>
        </p:spPr>
      </p:pic>
    </p:spTree>
    <p:extLst>
      <p:ext uri="{BB962C8B-B14F-4D97-AF65-F5344CB8AC3E}">
        <p14:creationId xmlns:p14="http://schemas.microsoft.com/office/powerpoint/2010/main" val="375186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385-FA55-0AE8-255D-14840E1F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Client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DB4E8-5618-21CE-37BF-D70513A00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74" t="8329" r="44413" b="57407"/>
          <a:stretch/>
        </p:blipFill>
        <p:spPr>
          <a:xfrm>
            <a:off x="1295402" y="2471351"/>
            <a:ext cx="5478328" cy="24054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BEBDD-F67F-3ABE-A499-2B78087FD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0" t="70270" r="55338" b="10991"/>
          <a:stretch/>
        </p:blipFill>
        <p:spPr>
          <a:xfrm>
            <a:off x="6839633" y="2471351"/>
            <a:ext cx="4056965" cy="18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3E9-67FF-BB23-07CD-85DA4B2F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537E-55FD-4699-D8E5-A90AB3C2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2616641" cy="3318936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Anime Quote  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EDF4A-BA75-C671-7B99-C5C1346E6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17" t="9276" r="20043" b="30203"/>
          <a:stretch/>
        </p:blipFill>
        <p:spPr>
          <a:xfrm>
            <a:off x="5844635" y="2496708"/>
            <a:ext cx="1752302" cy="3673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674E3-504B-3C01-64BE-DA5E583A4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48" t="9623" r="19978" b="30087"/>
          <a:stretch/>
        </p:blipFill>
        <p:spPr>
          <a:xfrm>
            <a:off x="7683714" y="2496708"/>
            <a:ext cx="1751978" cy="3673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1C9B3-6E20-B1F8-27E0-66B003D02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32" t="9391" r="20044" b="30319"/>
          <a:stretch/>
        </p:blipFill>
        <p:spPr>
          <a:xfrm>
            <a:off x="9522469" y="2496707"/>
            <a:ext cx="1735782" cy="3673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9B1C63-8D26-93C5-63EF-6E0CD35256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85" t="9504" r="19976" b="30205"/>
          <a:stretch/>
        </p:blipFill>
        <p:spPr>
          <a:xfrm>
            <a:off x="3998818" y="2496709"/>
            <a:ext cx="1759040" cy="36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59A1-FD12-F34F-16C6-EE2ADBCC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CBCFC-C47F-BAC2-9CB3-FE946B82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435" t="14288" r="15224" b="23640"/>
          <a:stretch/>
        </p:blipFill>
        <p:spPr>
          <a:xfrm>
            <a:off x="1408644" y="2512542"/>
            <a:ext cx="1703171" cy="36392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6C734-31E8-A3C9-3199-F378951FC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42" t="14321" r="15137" b="23724"/>
          <a:stretch/>
        </p:blipFill>
        <p:spPr>
          <a:xfrm>
            <a:off x="3286897" y="2512542"/>
            <a:ext cx="1735740" cy="3639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E5F2C-28FC-B56A-5520-BCA67A6465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43" t="14321" r="15203" b="23724"/>
          <a:stretch/>
        </p:blipFill>
        <p:spPr>
          <a:xfrm>
            <a:off x="5231658" y="2512542"/>
            <a:ext cx="1728683" cy="3639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20021-0DE0-57B8-2082-D11A904ED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43" t="14321" r="15203" b="23724"/>
          <a:stretch/>
        </p:blipFill>
        <p:spPr>
          <a:xfrm>
            <a:off x="7169362" y="2512542"/>
            <a:ext cx="1728683" cy="3639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B94C34-6135-B0E7-7F61-014229E65A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312" t="14321" r="15167" b="23844"/>
          <a:stretch/>
        </p:blipFill>
        <p:spPr>
          <a:xfrm>
            <a:off x="9073129" y="2512542"/>
            <a:ext cx="1728683" cy="36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493</TotalTime>
  <Words>83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STUDI INDEPENDEN</vt:lpstr>
      <vt:lpstr>Altera Academy</vt:lpstr>
      <vt:lpstr>Flutter</vt:lpstr>
      <vt:lpstr>Basic Dart Programing</vt:lpstr>
      <vt:lpstr>Introduction Flutter Widget</vt:lpstr>
      <vt:lpstr>Rest API Client</vt:lpstr>
      <vt:lpstr>Mini Project</vt:lpstr>
      <vt:lpstr>Capstone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INDEPENDEN</dc:title>
  <dc:creator>louis ferry setyawan putra</dc:creator>
  <cp:lastModifiedBy>louis ferry setyawan putra</cp:lastModifiedBy>
  <cp:revision>3</cp:revision>
  <dcterms:created xsi:type="dcterms:W3CDTF">2022-06-21T12:45:56Z</dcterms:created>
  <dcterms:modified xsi:type="dcterms:W3CDTF">2022-06-24T04:30:18Z</dcterms:modified>
</cp:coreProperties>
</file>