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93" r:id="rId3"/>
    <p:sldId id="276" r:id="rId4"/>
    <p:sldId id="277" r:id="rId5"/>
    <p:sldId id="268" r:id="rId6"/>
    <p:sldId id="275" r:id="rId7"/>
    <p:sldId id="294" r:id="rId8"/>
    <p:sldId id="279" r:id="rId9"/>
    <p:sldId id="286" r:id="rId10"/>
    <p:sldId id="290" r:id="rId11"/>
    <p:sldId id="280" r:id="rId12"/>
    <p:sldId id="269" r:id="rId13"/>
    <p:sldId id="296" r:id="rId14"/>
    <p:sldId id="298" r:id="rId15"/>
    <p:sldId id="297" r:id="rId16"/>
    <p:sldId id="299" r:id="rId17"/>
    <p:sldId id="281" r:id="rId18"/>
    <p:sldId id="285" r:id="rId19"/>
    <p:sldId id="261" r:id="rId20"/>
    <p:sldId id="284" r:id="rId21"/>
    <p:sldId id="287" r:id="rId22"/>
    <p:sldId id="288" r:id="rId23"/>
    <p:sldId id="292" r:id="rId24"/>
    <p:sldId id="289" r:id="rId25"/>
    <p:sldId id="291" r:id="rId26"/>
  </p:sldIdLst>
  <p:sldSz cx="9144000" cy="6858000" type="screen4x3"/>
  <p:notesSz cx="6884988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3495" cy="500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6588" tIns="48289" rIns="96588" bIns="48289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smtClean="0">
                <a:solidFill>
                  <a:srgbClr val="000000"/>
                </a:solidFill>
                <a:uFillTx/>
                <a:latin typeface="Arial"/>
              </a:rPr>
              <a:t>Docker in BSP 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dt" sz="quarter" idx="1"/>
          </p:nvPr>
        </p:nvSpPr>
        <p:spPr>
          <a:xfrm>
            <a:off x="3899897" y="0"/>
            <a:ext cx="2983495" cy="500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6588" tIns="48289" rIns="96588" bIns="48289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smtClean="0">
                <a:solidFill>
                  <a:srgbClr val="000000"/>
                </a:solidFill>
                <a:uFillTx/>
                <a:latin typeface="Arial"/>
              </a:rPr>
              <a:t>2016-04-26 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2"/>
          </p:nvPr>
        </p:nvSpPr>
        <p:spPr>
          <a:xfrm>
            <a:off x="0" y="9516041"/>
            <a:ext cx="2983495" cy="500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6588" tIns="48289" rIns="96588" bIns="48289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smtClean="0">
                <a:solidFill>
                  <a:srgbClr val="000000"/>
                </a:solidFill>
                <a:uFillTx/>
                <a:latin typeface="Arial"/>
              </a:rPr>
              <a:t>BUSS-16:001021 Uen, Rev PA1 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3"/>
          </p:nvPr>
        </p:nvSpPr>
        <p:spPr>
          <a:xfrm>
            <a:off x="3899897" y="9516041"/>
            <a:ext cx="2983495" cy="500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6588" tIns="48289" rIns="96588" bIns="48289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0CEED7-3E11-4237-AB73-D83CE23096D7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3615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idx="1"/>
          </p:nvPr>
        </p:nvSpPr>
        <p:spPr>
          <a:xfrm>
            <a:off x="3900492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3" name="Slide Number Placeholder 2"/>
          <p:cNvSpPr txBox="1">
            <a:spLocks noGrp="1"/>
          </p:cNvSpPr>
          <p:nvPr>
            <p:ph type="sldNum" sz="quarter" idx="5"/>
          </p:nvPr>
        </p:nvSpPr>
        <p:spPr>
          <a:xfrm>
            <a:off x="3900492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E982515A-5C67-4BF9-A9AB-7D73E6082DF2}" type="slidenum">
              <a:t>‹#›</a:t>
            </a:fld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0" y="750886"/>
            <a:ext cx="5008561" cy="375760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  <p:sp>
        <p:nvSpPr>
          <p:cNvPr id="7" name="Notes Placeholder 6"/>
          <p:cNvSpPr txBox="1">
            <a:spLocks noGrp="1"/>
          </p:cNvSpPr>
          <p:nvPr>
            <p:ph type="body" sz="quarter" idx="3"/>
          </p:nvPr>
        </p:nvSpPr>
        <p:spPr>
          <a:xfrm>
            <a:off x="688972" y="4759323"/>
            <a:ext cx="5507038" cy="45085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457554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Rectangle 3"/>
          <p:cNvSpPr txBox="1">
            <a:spLocks noGrp="1"/>
          </p:cNvSpPr>
          <p:nvPr>
            <p:ph type="body" sz="quarter" idx="1"/>
          </p:nvPr>
        </p:nvSpPr>
        <p:spPr>
          <a:xfrm>
            <a:off x="688497" y="4758885"/>
            <a:ext cx="5507988" cy="450842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 txBox="1"/>
          <p:nvPr/>
        </p:nvSpPr>
        <p:spPr>
          <a:xfrm>
            <a:off x="3900492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2015-10-10 </a:t>
            </a:r>
          </a:p>
        </p:txBody>
      </p:sp>
      <p:sp>
        <p:nvSpPr>
          <p:cNvPr id="5" name="Footer Placeholder 5"/>
          <p:cNvSpPr txBox="1"/>
          <p:nvPr/>
        </p:nvSpPr>
        <p:spPr>
          <a:xfrm>
            <a:off x="0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 </a:t>
            </a:r>
          </a:p>
        </p:txBody>
      </p:sp>
      <p:sp>
        <p:nvSpPr>
          <p:cNvPr id="6" name="Slide Number Placeholder 7"/>
          <p:cNvSpPr txBox="1"/>
          <p:nvPr/>
        </p:nvSpPr>
        <p:spPr>
          <a:xfrm>
            <a:off x="3900492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83AAE4-82CE-431D-9924-A97EF2F4A8AA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Header Placeholder 8"/>
          <p:cNvSpPr txBox="1"/>
          <p:nvPr/>
        </p:nvSpPr>
        <p:spPr>
          <a:xfrm>
            <a:off x="0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new updates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4880-5C03-4031-B238-3CE468A8DFCA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Docker in BSP 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BUSS-16:001021 Uen, Rev PA1 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smtClean="0"/>
              <a:t>2016-04-26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2E759B8-B6FE-4DDE-B618-AB2FA0DEFE77}" type="slidenum">
              <a:rPr lang="en-US" smtClean="0"/>
              <a:t>10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7EA2E1-A025-45AB-A7C1-77D5519842E1}" type="slidenum">
              <a:rPr lang="en-US" smtClean="0"/>
              <a:t>11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3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23E3B02-DC0E-432D-86E5-ED096EF77EB8}" type="slidenum">
              <a:rPr lang="en-US" smtClean="0"/>
              <a:t>12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C0B432-7499-4D2B-ADF4-35141CFA49B5}" type="slidenum">
              <a:rPr lang="en-US" smtClean="0"/>
              <a:t>13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3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64C008C-7C38-4E71-961A-8AA2BB2A06A1}" type="slidenum">
              <a:rPr lang="en-US" smtClean="0"/>
              <a:t>14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853404-49B9-4EDB-BCFC-D86A14A99479}" type="slidenum">
              <a:rPr lang="en-US" smtClean="0"/>
              <a:t>15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49B6C33-9E5F-4E0A-A8A8-D9EFEA9B5337}" type="slidenum">
              <a:rPr lang="en-US" smtClean="0"/>
              <a:t>16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9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2411413-1D36-432E-9EF2-498460DB144E}" type="slidenum">
              <a:rPr lang="en-US" smtClean="0"/>
              <a:t>17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4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 txBox="1"/>
          <p:nvPr/>
        </p:nvSpPr>
        <p:spPr>
          <a:xfrm>
            <a:off x="3900492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2015-08-19 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3900492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8D3EA3-7591-4194-AF43-A747053D8008}" type="slidenum">
              <a:t>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Header Placeholder 5"/>
          <p:cNvSpPr txBox="1"/>
          <p:nvPr/>
        </p:nvSpPr>
        <p:spPr>
          <a:xfrm>
            <a:off x="0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Share with Ericsson docker registry </a:t>
            </a:r>
          </a:p>
        </p:txBody>
      </p:sp>
      <p:sp>
        <p:nvSpPr>
          <p:cNvPr id="7" name="Footer Placeholder 6"/>
          <p:cNvSpPr txBox="1"/>
          <p:nvPr/>
        </p:nvSpPr>
        <p:spPr>
          <a:xfrm>
            <a:off x="0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BUSS-15:000901 Uen, Rev PA1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2D73E-4BEF-4DB1-BCFD-A2E8D34A16C5}" type="slidenum">
              <a:rPr lang="en-US" smtClean="0"/>
              <a:t>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Docker in BSP 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BUSS-16:001021 Uen, Rev PA1 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smtClean="0"/>
              <a:t>2016-04-26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1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 txBox="1"/>
          <p:nvPr/>
        </p:nvSpPr>
        <p:spPr>
          <a:xfrm>
            <a:off x="3900492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2015-10-10 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3900492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49CB3D-48D6-4C91-96CC-6BA89AD62C02}" type="slidenum">
              <a:t>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Header Placeholder 5"/>
          <p:cNvSpPr txBox="1"/>
          <p:nvPr/>
        </p:nvSpPr>
        <p:spPr>
          <a:xfrm>
            <a:off x="0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new updates </a:t>
            </a:r>
          </a:p>
        </p:txBody>
      </p:sp>
      <p:sp>
        <p:nvSpPr>
          <p:cNvPr id="7" name="Footer Placeholder 6"/>
          <p:cNvSpPr txBox="1"/>
          <p:nvPr/>
        </p:nvSpPr>
        <p:spPr>
          <a:xfrm>
            <a:off x="0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DCFC1-8F7C-45B3-A9BE-41F435DCC4EA}" type="slidenum">
              <a:rPr lang="en-US" smtClean="0"/>
              <a:t>19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Docker in BSP 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BUSS-16:001021 Uen, Rev PA1 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smtClean="0"/>
              <a:t>2016-04-26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C6C5723-E4F2-4EAE-A750-2F28AFC5550B}" type="slidenum">
              <a:rPr lang="en-US" smtClean="0"/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9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 txBox="1"/>
          <p:nvPr/>
        </p:nvSpPr>
        <p:spPr>
          <a:xfrm>
            <a:off x="3900492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2015-08-19 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3900492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628505-7794-407B-9BC5-FAFC5FAA669E}" type="slidenum">
              <a:t>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Header Placeholder 5"/>
          <p:cNvSpPr txBox="1"/>
          <p:nvPr/>
        </p:nvSpPr>
        <p:spPr>
          <a:xfrm>
            <a:off x="0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SIMULATORS IN BSP </a:t>
            </a:r>
          </a:p>
        </p:txBody>
      </p:sp>
      <p:sp>
        <p:nvSpPr>
          <p:cNvPr id="7" name="Footer Placeholder 6"/>
          <p:cNvSpPr txBox="1"/>
          <p:nvPr/>
        </p:nvSpPr>
        <p:spPr>
          <a:xfrm>
            <a:off x="0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BUCI-15:002871 Uen, Rev PA2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76B71-2C6D-4755-B011-8E4EFE82D41A}" type="slidenum">
              <a:rPr lang="en-US" smtClean="0"/>
              <a:t>20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Docker in BSP 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BUSS-16:001021 Uen, Rev PA1 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smtClean="0"/>
              <a:t>2016-04-26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9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0EB7AEA-8364-4AC9-B4B5-17BC3F5E2AEB}" type="slidenum">
              <a:rPr lang="en-US" smtClean="0"/>
              <a:t>21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2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D67316A-C89D-485F-963F-EDE349984A1C}" type="slidenum">
              <a:rPr lang="en-US" smtClean="0"/>
              <a:t>22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7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26BA45F-FA0A-48A3-95F5-85BFC71DD124}" type="slidenum">
              <a:rPr lang="en-US" smtClean="0"/>
              <a:t>23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47B780A-7F90-4A83-875B-8299DA643531}" type="slidenum">
              <a:rPr lang="en-US" smtClean="0"/>
              <a:t>24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5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C387727-5C8F-46DF-8F34-91CF3FC673F8}" type="slidenum">
              <a:rPr lang="en-US" smtClean="0"/>
              <a:t>25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 txBox="1"/>
          <p:nvPr/>
        </p:nvSpPr>
        <p:spPr>
          <a:xfrm>
            <a:off x="3900492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2015-09-01 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3900492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D01F18-12B8-43E3-B34C-B3933519AFDD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6" name="Header Placeholder 5"/>
          <p:cNvSpPr txBox="1"/>
          <p:nvPr/>
        </p:nvSpPr>
        <p:spPr>
          <a:xfrm>
            <a:off x="0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Docker: Promise for 10x Software Developmment </a:t>
            </a:r>
          </a:p>
        </p:txBody>
      </p:sp>
      <p:sp>
        <p:nvSpPr>
          <p:cNvPr id="7" name="Footer Placeholder 6"/>
          <p:cNvSpPr txBox="1"/>
          <p:nvPr/>
        </p:nvSpPr>
        <p:spPr>
          <a:xfrm>
            <a:off x="0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BUCI-15:003098 Uen, Rev PA1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A97D-BD93-49F5-A53B-1171D7CEA603}" type="slidenum">
              <a:rPr lang="en-US" smtClean="0"/>
              <a:t>3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Docker in BSP 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BUSS-16:001021 Uen, Rev PA1 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smtClean="0"/>
              <a:t>2016-04-26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 txBox="1"/>
          <p:nvPr/>
        </p:nvSpPr>
        <p:spPr>
          <a:xfrm>
            <a:off x="3900492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2015-09-01 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3900492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C90AA6-F2EB-4535-B817-A90ECAF35DAA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6" name="Header Placeholder 5"/>
          <p:cNvSpPr txBox="1"/>
          <p:nvPr/>
        </p:nvSpPr>
        <p:spPr>
          <a:xfrm>
            <a:off x="0" y="0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Docker: Promise for 10x Software Developmment </a:t>
            </a:r>
          </a:p>
        </p:txBody>
      </p:sp>
      <p:sp>
        <p:nvSpPr>
          <p:cNvPr id="7" name="Footer Placeholder 6"/>
          <p:cNvSpPr txBox="1"/>
          <p:nvPr/>
        </p:nvSpPr>
        <p:spPr>
          <a:xfrm>
            <a:off x="0" y="9515475"/>
            <a:ext cx="2982909" cy="501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BUCI-15:003098 Uen, Rev PA1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493A0-5EB9-437C-8073-7F22F37197F1}" type="slidenum">
              <a:rPr lang="en-US" smtClean="0"/>
              <a:t>4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Docker in BSP 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BUSS-16:001021 Uen, Rev PA1 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smtClean="0"/>
              <a:t>2016-04-26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974E938-09C4-466B-928A-0015F32A6871}" type="slidenum">
              <a:rPr lang="en-US" smtClean="0"/>
              <a:t>5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C37935A-AFFF-435B-960C-1976832A89E8}" type="slidenum">
              <a:rPr lang="en-US" smtClean="0"/>
              <a:t>6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1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454F45A-F743-4584-BCF2-B53E20DAF8DA}" type="slidenum">
              <a:rPr lang="en-US" smtClean="0"/>
              <a:t>7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2D6775A-05EA-4647-9617-2926E28CE2FD}" type="slidenum">
              <a:rPr lang="en-US" smtClean="0"/>
              <a:t>8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2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8213" y="750888"/>
            <a:ext cx="500856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/>
            <a:r>
              <a:rPr lang="en-US" smtClean="0"/>
              <a:t>2016-04-26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4725A02-886D-45D5-BAAE-50D5B72F83C7}" type="slidenum">
              <a:rPr lang="en-US" smtClean="0"/>
              <a:t>9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Docker in BSP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lvl="0"/>
            <a:r>
              <a:rPr lang="en-US" smtClean="0"/>
              <a:t>BUSS-16:001021 Uen, Rev PA1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Info"/>
          <p:cNvSpPr txBox="1"/>
          <p:nvPr/>
        </p:nvSpPr>
        <p:spPr>
          <a:xfrm>
            <a:off x="-1514475" y="2828879"/>
            <a:ext cx="1476371" cy="34163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Slide title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70 pt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9FB7D3"/>
                </a:solidFill>
                <a:uFillTx/>
                <a:latin typeface="Arial"/>
              </a:rPr>
              <a:t>CAPITALS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Slide subtitle 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minimum 30 pt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Logo2011" descr="ERI_UF_rgb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21998" y="431999"/>
            <a:ext cx="1027108" cy="900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_TM"/>
          <p:cNvSpPr txBox="1">
            <a:spLocks noGrp="1"/>
          </p:cNvSpPr>
          <p:nvPr>
            <p:ph type="subTitle" idx="1"/>
          </p:nvPr>
        </p:nvSpPr>
        <p:spPr>
          <a:xfrm>
            <a:off x="393694" y="5137199"/>
            <a:ext cx="835500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300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_TM"/>
          <p:cNvSpPr txBox="1">
            <a:spLocks noGrp="1"/>
          </p:cNvSpPr>
          <p:nvPr>
            <p:ph type="ctrTitle"/>
          </p:nvPr>
        </p:nvSpPr>
        <p:spPr>
          <a:xfrm>
            <a:off x="393704" y="1808710"/>
            <a:ext cx="8351836" cy="2839495"/>
          </a:xfrm>
        </p:spPr>
        <p:txBody>
          <a:bodyPr/>
          <a:lstStyle>
            <a:lvl1pPr>
              <a:defRPr sz="7000"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528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4294967295"/>
          </p:nvPr>
        </p:nvSpPr>
        <p:spPr>
          <a:xfrm>
            <a:off x="393704" y="4010028"/>
            <a:ext cx="8355009" cy="2070101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 txBox="1">
            <a:spLocks noGrp="1"/>
          </p:cNvSpPr>
          <p:nvPr>
            <p:ph idx="4294967295"/>
          </p:nvPr>
        </p:nvSpPr>
        <p:spPr>
          <a:xfrm>
            <a:off x="393704" y="1795460"/>
            <a:ext cx="8355009" cy="2070101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58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 noGrp="1"/>
          </p:cNvSpPr>
          <p:nvPr>
            <p:ph idx="4294967295"/>
          </p:nvPr>
        </p:nvSpPr>
        <p:spPr>
          <a:xfrm>
            <a:off x="4645023" y="4010028"/>
            <a:ext cx="4103690" cy="2070101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393704" y="4010028"/>
            <a:ext cx="4105271" cy="2070101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 txBox="1">
            <a:spLocks noGrp="1"/>
          </p:cNvSpPr>
          <p:nvPr>
            <p:ph idx="4294967295"/>
          </p:nvPr>
        </p:nvSpPr>
        <p:spPr>
          <a:xfrm>
            <a:off x="396877" y="1795460"/>
            <a:ext cx="8351836" cy="2070101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696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 noGrp="1"/>
          </p:cNvSpPr>
          <p:nvPr>
            <p:ph idx="4294967295"/>
          </p:nvPr>
        </p:nvSpPr>
        <p:spPr>
          <a:xfrm>
            <a:off x="393704" y="4010028"/>
            <a:ext cx="8355009" cy="2070101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4645023" y="1795460"/>
            <a:ext cx="4103690" cy="2070101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 txBox="1">
            <a:spLocks noGrp="1"/>
          </p:cNvSpPr>
          <p:nvPr>
            <p:ph idx="4294967295"/>
          </p:nvPr>
        </p:nvSpPr>
        <p:spPr>
          <a:xfrm>
            <a:off x="396877" y="1795460"/>
            <a:ext cx="4102098" cy="2070101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422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 noGrp="1"/>
          </p:cNvSpPr>
          <p:nvPr>
            <p:ph idx="1"/>
          </p:nvPr>
        </p:nvSpPr>
        <p:spPr>
          <a:xfrm>
            <a:off x="4645023" y="4013201"/>
            <a:ext cx="4100517" cy="2066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2"/>
          </p:nvPr>
        </p:nvSpPr>
        <p:spPr>
          <a:xfrm>
            <a:off x="4645023" y="1795460"/>
            <a:ext cx="4100517" cy="2065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 txBox="1">
            <a:spLocks noGrp="1"/>
          </p:cNvSpPr>
          <p:nvPr>
            <p:ph idx="3"/>
          </p:nvPr>
        </p:nvSpPr>
        <p:spPr>
          <a:xfrm>
            <a:off x="393704" y="1795460"/>
            <a:ext cx="4098926" cy="42846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5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 noGrp="1"/>
          </p:cNvSpPr>
          <p:nvPr>
            <p:ph idx="1"/>
          </p:nvPr>
        </p:nvSpPr>
        <p:spPr>
          <a:xfrm>
            <a:off x="4648196" y="1795460"/>
            <a:ext cx="4100517" cy="42846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2"/>
          </p:nvPr>
        </p:nvSpPr>
        <p:spPr>
          <a:xfrm>
            <a:off x="396877" y="4013201"/>
            <a:ext cx="4098926" cy="2066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 txBox="1">
            <a:spLocks noGrp="1"/>
          </p:cNvSpPr>
          <p:nvPr>
            <p:ph idx="3"/>
          </p:nvPr>
        </p:nvSpPr>
        <p:spPr>
          <a:xfrm>
            <a:off x="396877" y="1795460"/>
            <a:ext cx="4098926" cy="2065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32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 noGrp="1"/>
          </p:cNvSpPr>
          <p:nvPr>
            <p:ph idx="1"/>
          </p:nvPr>
        </p:nvSpPr>
        <p:spPr>
          <a:xfrm>
            <a:off x="4648196" y="4022729"/>
            <a:ext cx="4100517" cy="2066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396877" y="4022729"/>
            <a:ext cx="4098926" cy="20669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3"/>
          </p:nvPr>
        </p:nvSpPr>
        <p:spPr>
          <a:xfrm>
            <a:off x="4648196" y="1804989"/>
            <a:ext cx="4100517" cy="2065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1"/>
          <p:cNvSpPr txBox="1">
            <a:spLocks noGrp="1"/>
          </p:cNvSpPr>
          <p:nvPr>
            <p:ph idx="4"/>
          </p:nvPr>
        </p:nvSpPr>
        <p:spPr>
          <a:xfrm>
            <a:off x="396877" y="1804989"/>
            <a:ext cx="4098926" cy="2065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8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1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39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4294967295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3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6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 noGrp="1"/>
          </p:cNvSpPr>
          <p:nvPr>
            <p:ph idx="4294967295"/>
          </p:nvPr>
        </p:nvSpPr>
        <p:spPr>
          <a:xfrm>
            <a:off x="4645023" y="1795460"/>
            <a:ext cx="4100517" cy="42846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 txBox="1">
            <a:spLocks noGrp="1"/>
          </p:cNvSpPr>
          <p:nvPr>
            <p:ph idx="4294967295"/>
          </p:nvPr>
        </p:nvSpPr>
        <p:spPr>
          <a:xfrm>
            <a:off x="393704" y="1795460"/>
            <a:ext cx="4098926" cy="428465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2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 noGrp="1"/>
          </p:cNvSpPr>
          <p:nvPr>
            <p:ph idx="4294967295"/>
          </p:nvPr>
        </p:nvSpPr>
        <p:spPr>
          <a:xfrm>
            <a:off x="6061072" y="1800225"/>
            <a:ext cx="2687641" cy="4724403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3228974" y="1800225"/>
            <a:ext cx="2687641" cy="4724403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 txBox="1">
            <a:spLocks noGrp="1"/>
          </p:cNvSpPr>
          <p:nvPr>
            <p:ph idx="4294967295"/>
          </p:nvPr>
        </p:nvSpPr>
        <p:spPr>
          <a:xfrm>
            <a:off x="393704" y="1800225"/>
            <a:ext cx="2687641" cy="4724403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633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4294967295"/>
          </p:nvPr>
        </p:nvSpPr>
        <p:spPr>
          <a:xfrm>
            <a:off x="393704" y="1800225"/>
            <a:ext cx="4105271" cy="4724403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87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4294967295"/>
          </p:nvPr>
        </p:nvSpPr>
        <p:spPr>
          <a:xfrm>
            <a:off x="393704" y="1800225"/>
            <a:ext cx="3854452" cy="4724403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393704" y="239709"/>
            <a:ext cx="3854452" cy="108537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1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4294967295"/>
          </p:nvPr>
        </p:nvSpPr>
        <p:spPr>
          <a:xfrm>
            <a:off x="4643442" y="1800225"/>
            <a:ext cx="4105271" cy="4724403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2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4294967295"/>
          </p:nvPr>
        </p:nvSpPr>
        <p:spPr>
          <a:xfrm>
            <a:off x="4643442" y="1800225"/>
            <a:ext cx="4105271" cy="4724403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4645023" y="239709"/>
            <a:ext cx="3243267" cy="108537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4294967295"/>
          </p:nvPr>
        </p:nvSpPr>
        <p:spPr>
          <a:xfrm>
            <a:off x="4643442" y="3545842"/>
            <a:ext cx="4105271" cy="2978786"/>
          </a:xfrm>
        </p:spPr>
        <p:txBody>
          <a:bodyPr/>
          <a:lstStyle>
            <a:lvl1pPr>
              <a:defRPr lang="sv-S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4643442" y="1797527"/>
            <a:ext cx="4105271" cy="108537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30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Info"/>
          <p:cNvSpPr txBox="1"/>
          <p:nvPr/>
        </p:nvSpPr>
        <p:spPr>
          <a:xfrm>
            <a:off x="-1886855" y="438153"/>
            <a:ext cx="1764298" cy="62786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Slide title 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44 pt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Text and bullet level 1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 minimum 24 pt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Bullets level 2-5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minimum 20 pt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0" i="0" u="none" strike="noStrike" kern="1200" cap="none" spc="0" baseline="0">
                <a:solidFill>
                  <a:srgbClr val="9FB7D3"/>
                </a:solidFill>
                <a:uFillTx/>
                <a:latin typeface="Arial"/>
              </a:rPr>
              <a:t>Characters for Embedded font:</a:t>
            </a:r>
            <a:br>
              <a:rPr lang="en-US" sz="500" b="0" i="0" u="none" strike="noStrike" kern="1200" cap="none" spc="0" baseline="0">
                <a:solidFill>
                  <a:srgbClr val="9FB7D3"/>
                </a:solidFill>
                <a:uFillTx/>
                <a:latin typeface="Arial"/>
              </a:rPr>
            </a:br>
            <a:r>
              <a:rPr lang="en-US" sz="500" b="0" i="0" u="none" strike="noStrike" kern="1200" cap="none" spc="0" baseline="0">
                <a:solidFill>
                  <a:srgbClr val="9FB7D3"/>
                </a:solidFill>
                <a:uFillTx/>
                <a:latin typeface="Ericsson Capital TT" pitchFamily="2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b="0" i="1" u="none" strike="noStrike" kern="1200" cap="none" spc="0" baseline="0">
              <a:solidFill>
                <a:srgbClr val="9FB7D3"/>
              </a:solidFill>
              <a:uFillTx/>
              <a:latin typeface="Ericsson Capital TT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00" b="0" i="1" u="none" strike="noStrike" kern="1200" cap="none" spc="0" baseline="0">
              <a:solidFill>
                <a:srgbClr val="9FB7D3"/>
              </a:solidFill>
              <a:uFillTx/>
              <a:latin typeface="Ericsson Capital TT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0" i="0" u="none" strike="noStrike" kern="1200" cap="none" spc="0" baseline="0">
                <a:solidFill>
                  <a:srgbClr val="9FB7D3"/>
                </a:solidFill>
                <a:uFillTx/>
                <a:latin typeface="Ericsson Capital TT" pitchFamily="2"/>
              </a:rPr>
              <a:t>ΆΈΉΊΌΎΏΐΑΒΓΕΖΗΘΙΚΛΜΝΞΟΠΡΣΤΥΦΧΨΪΫΆΈΉΊΰαβγδεζηθικλνξορςΣΤΥΦΧΨΩΪΫΌΎΏ</a:t>
            </a:r>
            <a:endParaRPr lang="en-US" sz="500" b="0" i="1" u="none" strike="noStrike" kern="1200" cap="none" spc="0" baseline="0">
              <a:solidFill>
                <a:srgbClr val="9FB7D3"/>
              </a:solidFill>
              <a:uFillTx/>
              <a:latin typeface="Ericsson Capital TT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0" i="0" u="none" strike="noStrike" kern="1200" cap="none" spc="0" baseline="0">
                <a:solidFill>
                  <a:srgbClr val="9FB7D3"/>
                </a:solidFill>
                <a:uFillTx/>
                <a:latin typeface="Ericsson Capital TT" pitchFamily="2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00" b="0" i="0" u="none" strike="noStrike" kern="1200" cap="none" spc="0" baseline="0">
              <a:solidFill>
                <a:srgbClr val="9FB7D3"/>
              </a:solidFill>
              <a:uFillTx/>
              <a:latin typeface="Ericsson Capital TT" pitchFamily="2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00" b="0" i="0" u="none" strike="noStrike" kern="1200" cap="none" spc="0" baseline="0">
              <a:solidFill>
                <a:srgbClr val="FFFFFF"/>
              </a:solidFill>
              <a:uFillTx/>
              <a:latin typeface="Ericsson Capital TT" pitchFamily="2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Ericsson Capital TT" pitchFamily="2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Ericsson Capital TT" pitchFamily="2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Ericsson Capital TT" pitchFamily="2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Ericsson Capital TT" pitchFamily="2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Ericsson Capital TT" pitchFamily="2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Do not add objects or text in the footer area</a:t>
            </a:r>
          </a:p>
        </p:txBody>
      </p:sp>
      <p:pic>
        <p:nvPicPr>
          <p:cNvPr id="3" name="Econ2011" descr="ECON_RGB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8316001" y="359999"/>
            <a:ext cx="444498" cy="5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xtfooterCopy"/>
          <p:cNvSpPr txBox="1"/>
          <p:nvPr/>
        </p:nvSpPr>
        <p:spPr>
          <a:xfrm>
            <a:off x="395288" y="6524625"/>
            <a:ext cx="7399338" cy="21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 smtClean="0">
                <a:solidFill>
                  <a:srgbClr val="87888A"/>
                </a:solidFill>
                <a:uFillTx/>
                <a:latin typeface="Arial"/>
              </a:rPr>
              <a:t>Docker in BSP  |  Ericsson Internal  |  BUSS-16:001021 Uen, Rev PA1  |  2016-04-26  |  Page </a:t>
            </a:r>
            <a:fld id="{812A7387-DC82-46D6-A5DF-7FFC3CB88140}" type="slidenum">
              <a:rPr lang="en-US" sz="800" b="0" i="0" u="none" strike="noStrike" kern="1200" cap="none" spc="0" baseline="0" smtClean="0">
                <a:solidFill>
                  <a:srgbClr val="87888A"/>
                </a:solidFill>
                <a:uFillTx/>
                <a:latin typeface="Arial"/>
              </a:rPr>
              <a:t>‹#›</a:t>
            </a:fld>
            <a:endParaRPr lang="en-US" sz="800" b="0" i="0" u="none" strike="noStrike" kern="1200" cap="none" spc="0" baseline="0">
              <a:solidFill>
                <a:srgbClr val="87888A"/>
              </a:solidFill>
              <a:uFillTx/>
              <a:latin typeface="Arial"/>
            </a:endParaRPr>
          </a:p>
        </p:txBody>
      </p:sp>
      <p:sp>
        <p:nvSpPr>
          <p:cNvPr id="5" name="Content_SM"/>
          <p:cNvSpPr txBox="1">
            <a:spLocks noGrp="1"/>
          </p:cNvSpPr>
          <p:nvPr>
            <p:ph type="body" idx="1"/>
          </p:nvPr>
        </p:nvSpPr>
        <p:spPr>
          <a:xfrm>
            <a:off x="396877" y="1799996"/>
            <a:ext cx="8351836" cy="3852001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0" rIns="71999" bIns="0" anchor="t" anchorCtr="0" compatLnSpc="1"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_SM"/>
          <p:cNvSpPr txBox="1">
            <a:spLocks noGrp="1"/>
          </p:cNvSpPr>
          <p:nvPr>
            <p:ph type="title"/>
          </p:nvPr>
        </p:nvSpPr>
        <p:spPr>
          <a:xfrm>
            <a:off x="393704" y="239709"/>
            <a:ext cx="7494586" cy="1085374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0" rIns="71999" bIns="0" anchor="ctr" anchorCtr="0" compatLnSpc="1"/>
          <a:lstStyle/>
          <a:p>
            <a:pPr lvl="0"/>
            <a:r>
              <a:rPr lang="en-US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marL="0" marR="0" lvl="0" indent="0" algn="l" defTabSz="914400" rtl="0" fontAlgn="auto" hangingPunct="1">
        <a:lnSpc>
          <a:spcPct val="75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0" cap="none" spc="0" baseline="0">
          <a:solidFill>
            <a:srgbClr val="58585A"/>
          </a:solidFill>
          <a:uFillTx/>
          <a:latin typeface="Ericsson Capital TT"/>
        </a:defRPr>
      </a:lvl1pPr>
    </p:titleStyle>
    <p:bodyStyle>
      <a:lvl1pPr marL="176214" marR="0" lvl="0" indent="-176214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00A9D4"/>
        </a:buClr>
        <a:buSzPct val="100000"/>
        <a:buFont typeface="Arial"/>
        <a:buChar char="›"/>
        <a:tabLst/>
        <a:defRPr lang="en-US" sz="2400" b="0" i="0" u="none" strike="noStrike" kern="0" cap="none" spc="0" baseline="0">
          <a:solidFill>
            <a:srgbClr val="58585A"/>
          </a:solidFill>
          <a:uFillTx/>
          <a:latin typeface="Arial"/>
        </a:defRPr>
      </a:lvl1pPr>
      <a:lvl2pPr marL="533396" marR="0" lvl="1" indent="-177795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58585A"/>
        </a:buClr>
        <a:buSzPct val="100000"/>
        <a:buFont typeface="Ericsson Capital TT" pitchFamily="2"/>
        <a:buChar char="–"/>
        <a:tabLst/>
        <a:defRPr lang="en-US" sz="2000" b="0" i="0" u="none" strike="noStrike" kern="0" cap="none" spc="0" baseline="0">
          <a:solidFill>
            <a:srgbClr val="58585A"/>
          </a:solidFill>
          <a:uFillTx/>
          <a:latin typeface="Arial"/>
        </a:defRPr>
      </a:lvl2pPr>
      <a:lvl3pPr marL="892170" marR="0" lvl="2" indent="-179386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92CCE5"/>
        </a:buClr>
        <a:buSzPct val="100000"/>
        <a:buFont typeface="Ericsson Capital TT" pitchFamily="2"/>
        <a:buChar char="›"/>
        <a:tabLst/>
        <a:defRPr lang="en-US" sz="2000" b="0" i="0" u="none" strike="noStrike" kern="0" cap="none" spc="0" baseline="0">
          <a:solidFill>
            <a:srgbClr val="58585A"/>
          </a:solidFill>
          <a:uFillTx/>
          <a:latin typeface="Arial"/>
        </a:defRPr>
      </a:lvl3pPr>
      <a:lvl4pPr marL="1252535" marR="0" lvl="3" indent="-180978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58585A"/>
        </a:buClr>
        <a:buSzPct val="100000"/>
        <a:buFont typeface="Ericsson Capital TT" pitchFamily="2"/>
        <a:buChar char="-"/>
        <a:tabLst/>
        <a:defRPr lang="en-US" sz="2000" b="0" i="0" u="none" strike="noStrike" kern="0" cap="none" spc="0" baseline="0">
          <a:solidFill>
            <a:srgbClr val="58585A"/>
          </a:solidFill>
          <a:uFillTx/>
          <a:latin typeface="Arial"/>
        </a:defRPr>
      </a:lvl4pPr>
      <a:lvl5pPr marL="1614492" marR="0" lvl="4" indent="-180978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58585A"/>
        </a:buClr>
        <a:buSzPct val="100000"/>
        <a:buFont typeface="Ericsson Capital TT" pitchFamily="2"/>
        <a:buChar char="›"/>
        <a:tabLst/>
        <a:defRPr lang="en-US" sz="2000" b="0" i="0" u="none" strike="noStrike" kern="0" cap="none" spc="0" baseline="0">
          <a:solidFill>
            <a:srgbClr val="58585A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ricoll.internal.ericsson.com/sites/rdccaiy/Lists/Posts/Post.aspx?ID=849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ocker@mailman.lmera.ericsson.se" TargetMode="External"/><Relationship Id="rId4" Type="http://schemas.openxmlformats.org/officeDocument/2006/relationships/hyperlink" Target="https://wiki.lmera.ericsson.se/wiki/Docker/Community_Of_Practice/Shangha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forge.ericsson.se/sf/wiki/do/viewPage/projects.dmx/wiki/RunningSimulatedInDock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petazzo/pipework" TargetMode="External"/><Relationship Id="rId5" Type="http://schemas.openxmlformats.org/officeDocument/2006/relationships/hyperlink" Target="https://wiki.lmera.ericsson.se/wiki/ARM/KB/Docker_registry" TargetMode="External"/><Relationship Id="rId4" Type="http://schemas.openxmlformats.org/officeDocument/2006/relationships/hyperlink" Target="https://eforge.ericsson.se/sf/wiki/do/viewPage/projects.dmx/wiki/RunningInDocke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oomkin/ubuntu-ssh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hub.dock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Docker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BSP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4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CBC Larry </a:t>
            </a:r>
            <a:r>
              <a:rPr lang="en-US" dirty="0" smtClean="0"/>
              <a:t>Cai/Jay Li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53200" y="5181757"/>
            <a:ext cx="1144591" cy="134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2491" y="5304145"/>
            <a:ext cx="1111034" cy="119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876799" y="1219200"/>
            <a:ext cx="1905001" cy="1614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172" y="233676"/>
            <a:ext cx="7494586" cy="1085374"/>
          </a:xfrm>
        </p:spPr>
        <p:txBody>
          <a:bodyPr/>
          <a:lstStyle/>
          <a:p>
            <a:r>
              <a:rPr lang="en-US" dirty="0" smtClean="0"/>
              <a:t>Docker based Design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6" name="Freeform 3"/>
          <p:cNvSpPr>
            <a:spLocks noChangeAspect="1" noEditPoints="1"/>
          </p:cNvSpPr>
          <p:nvPr/>
        </p:nvSpPr>
        <p:spPr bwMode="auto">
          <a:xfrm flipH="1">
            <a:off x="4343400" y="4921236"/>
            <a:ext cx="384582" cy="601546"/>
          </a:xfrm>
          <a:custGeom>
            <a:avLst/>
            <a:gdLst>
              <a:gd name="T0" fmla="*/ 2147483647 w 208"/>
              <a:gd name="T1" fmla="*/ 2147483647 h 325"/>
              <a:gd name="T2" fmla="*/ 2147483647 w 208"/>
              <a:gd name="T3" fmla="*/ 2147483647 h 325"/>
              <a:gd name="T4" fmla="*/ 2147483647 w 208"/>
              <a:gd name="T5" fmla="*/ 2147483647 h 325"/>
              <a:gd name="T6" fmla="*/ 2147483647 w 208"/>
              <a:gd name="T7" fmla="*/ 2147483647 h 325"/>
              <a:gd name="T8" fmla="*/ 2147483647 w 208"/>
              <a:gd name="T9" fmla="*/ 2147483647 h 325"/>
              <a:gd name="T10" fmla="*/ 2147483647 w 208"/>
              <a:gd name="T11" fmla="*/ 2147483647 h 325"/>
              <a:gd name="T12" fmla="*/ 2147483647 w 208"/>
              <a:gd name="T13" fmla="*/ 2147483647 h 325"/>
              <a:gd name="T14" fmla="*/ 2147483647 w 208"/>
              <a:gd name="T15" fmla="*/ 2147483647 h 325"/>
              <a:gd name="T16" fmla="*/ 2147483647 w 208"/>
              <a:gd name="T17" fmla="*/ 2147483647 h 325"/>
              <a:gd name="T18" fmla="*/ 2147483647 w 208"/>
              <a:gd name="T19" fmla="*/ 2147483647 h 325"/>
              <a:gd name="T20" fmla="*/ 2147483647 w 208"/>
              <a:gd name="T21" fmla="*/ 2147483647 h 325"/>
              <a:gd name="T22" fmla="*/ 2147483647 w 208"/>
              <a:gd name="T23" fmla="*/ 2147483647 h 325"/>
              <a:gd name="T24" fmla="*/ 2147483647 w 208"/>
              <a:gd name="T25" fmla="*/ 0 h 325"/>
              <a:gd name="T26" fmla="*/ 2147483647 w 208"/>
              <a:gd name="T27" fmla="*/ 2147483647 h 325"/>
              <a:gd name="T28" fmla="*/ 2147483647 w 208"/>
              <a:gd name="T29" fmla="*/ 2147483647 h 325"/>
              <a:gd name="T30" fmla="*/ 0 w 208"/>
              <a:gd name="T31" fmla="*/ 2147483647 h 325"/>
              <a:gd name="T32" fmla="*/ 0 w 208"/>
              <a:gd name="T33" fmla="*/ 2147483647 h 325"/>
              <a:gd name="T34" fmla="*/ 2147483647 w 208"/>
              <a:gd name="T35" fmla="*/ 2147483647 h 325"/>
              <a:gd name="T36" fmla="*/ 2147483647 w 208"/>
              <a:gd name="T37" fmla="*/ 2147483647 h 325"/>
              <a:gd name="T38" fmla="*/ 2147483647 w 208"/>
              <a:gd name="T39" fmla="*/ 2147483647 h 325"/>
              <a:gd name="T40" fmla="*/ 2147483647 w 208"/>
              <a:gd name="T41" fmla="*/ 2147483647 h 325"/>
              <a:gd name="T42" fmla="*/ 2147483647 w 208"/>
              <a:gd name="T43" fmla="*/ 2147483647 h 325"/>
              <a:gd name="T44" fmla="*/ 2147483647 w 208"/>
              <a:gd name="T45" fmla="*/ 2147483647 h 325"/>
              <a:gd name="T46" fmla="*/ 2147483647 w 208"/>
              <a:gd name="T47" fmla="*/ 2147483647 h 325"/>
              <a:gd name="T48" fmla="*/ 2147483647 w 208"/>
              <a:gd name="T49" fmla="*/ 2147483647 h 325"/>
              <a:gd name="T50" fmla="*/ 2147483647 w 208"/>
              <a:gd name="T51" fmla="*/ 2147483647 h 325"/>
              <a:gd name="T52" fmla="*/ 2147483647 w 208"/>
              <a:gd name="T53" fmla="*/ 2147483647 h 325"/>
              <a:gd name="T54" fmla="*/ 2147483647 w 208"/>
              <a:gd name="T55" fmla="*/ 2147483647 h 325"/>
              <a:gd name="T56" fmla="*/ 2147483647 w 208"/>
              <a:gd name="T57" fmla="*/ 2147483647 h 325"/>
              <a:gd name="T58" fmla="*/ 2147483647 w 208"/>
              <a:gd name="T59" fmla="*/ 2147483647 h 325"/>
              <a:gd name="T60" fmla="*/ 2147483647 w 208"/>
              <a:gd name="T61" fmla="*/ 2147483647 h 325"/>
              <a:gd name="T62" fmla="*/ 2147483647 w 208"/>
              <a:gd name="T63" fmla="*/ 2147483647 h 325"/>
              <a:gd name="T64" fmla="*/ 2147483647 w 208"/>
              <a:gd name="T65" fmla="*/ 2147483647 h 325"/>
              <a:gd name="T66" fmla="*/ 2147483647 w 208"/>
              <a:gd name="T67" fmla="*/ 2147483647 h 325"/>
              <a:gd name="T68" fmla="*/ 2147483647 w 208"/>
              <a:gd name="T69" fmla="*/ 2147483647 h 325"/>
              <a:gd name="T70" fmla="*/ 2147483647 w 208"/>
              <a:gd name="T71" fmla="*/ 2147483647 h 325"/>
              <a:gd name="T72" fmla="*/ 2147483647 w 208"/>
              <a:gd name="T73" fmla="*/ 2147483647 h 325"/>
              <a:gd name="T74" fmla="*/ 2147483647 w 208"/>
              <a:gd name="T75" fmla="*/ 2147483647 h 325"/>
              <a:gd name="T76" fmla="*/ 2147483647 w 208"/>
              <a:gd name="T77" fmla="*/ 2147483647 h 325"/>
              <a:gd name="T78" fmla="*/ 2147483647 w 208"/>
              <a:gd name="T79" fmla="*/ 2147483647 h 325"/>
              <a:gd name="T80" fmla="*/ 2147483647 w 208"/>
              <a:gd name="T81" fmla="*/ 2147483647 h 325"/>
              <a:gd name="T82" fmla="*/ 2147483647 w 208"/>
              <a:gd name="T83" fmla="*/ 2147483647 h 3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8" h="325">
                <a:moveTo>
                  <a:pt x="162" y="146"/>
                </a:moveTo>
                <a:cubicBezTo>
                  <a:pt x="179" y="131"/>
                  <a:pt x="189" y="109"/>
                  <a:pt x="189" y="85"/>
                </a:cubicBezTo>
                <a:cubicBezTo>
                  <a:pt x="189" y="68"/>
                  <a:pt x="184" y="52"/>
                  <a:pt x="175" y="39"/>
                </a:cubicBezTo>
                <a:cubicBezTo>
                  <a:pt x="173" y="35"/>
                  <a:pt x="168" y="34"/>
                  <a:pt x="164" y="36"/>
                </a:cubicBezTo>
                <a:cubicBezTo>
                  <a:pt x="160" y="39"/>
                  <a:pt x="159" y="44"/>
                  <a:pt x="162" y="47"/>
                </a:cubicBezTo>
                <a:cubicBezTo>
                  <a:pt x="169" y="58"/>
                  <a:pt x="173" y="71"/>
                  <a:pt x="173" y="85"/>
                </a:cubicBezTo>
                <a:cubicBezTo>
                  <a:pt x="173" y="123"/>
                  <a:pt x="142" y="154"/>
                  <a:pt x="104" y="154"/>
                </a:cubicBezTo>
                <a:cubicBezTo>
                  <a:pt x="66" y="154"/>
                  <a:pt x="35" y="123"/>
                  <a:pt x="35" y="85"/>
                </a:cubicBezTo>
                <a:cubicBezTo>
                  <a:pt x="35" y="47"/>
                  <a:pt x="66" y="16"/>
                  <a:pt x="104" y="16"/>
                </a:cubicBezTo>
                <a:cubicBezTo>
                  <a:pt x="118" y="16"/>
                  <a:pt x="131" y="20"/>
                  <a:pt x="142" y="27"/>
                </a:cubicBezTo>
                <a:cubicBezTo>
                  <a:pt x="145" y="30"/>
                  <a:pt x="150" y="29"/>
                  <a:pt x="153" y="25"/>
                </a:cubicBezTo>
                <a:cubicBezTo>
                  <a:pt x="155" y="21"/>
                  <a:pt x="154" y="16"/>
                  <a:pt x="150" y="14"/>
                </a:cubicBezTo>
                <a:cubicBezTo>
                  <a:pt x="137" y="5"/>
                  <a:pt x="121" y="0"/>
                  <a:pt x="104" y="0"/>
                </a:cubicBezTo>
                <a:cubicBezTo>
                  <a:pt x="57" y="0"/>
                  <a:pt x="19" y="38"/>
                  <a:pt x="19" y="85"/>
                </a:cubicBezTo>
                <a:cubicBezTo>
                  <a:pt x="19" y="109"/>
                  <a:pt x="30" y="131"/>
                  <a:pt x="46" y="146"/>
                </a:cubicBezTo>
                <a:cubicBezTo>
                  <a:pt x="25" y="159"/>
                  <a:pt x="0" y="181"/>
                  <a:pt x="0" y="22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3"/>
                  <a:pt x="6" y="325"/>
                  <a:pt x="21" y="325"/>
                </a:cubicBezTo>
                <a:cubicBezTo>
                  <a:pt x="187" y="325"/>
                  <a:pt x="187" y="325"/>
                  <a:pt x="187" y="325"/>
                </a:cubicBezTo>
                <a:cubicBezTo>
                  <a:pt x="196" y="325"/>
                  <a:pt x="208" y="320"/>
                  <a:pt x="208" y="304"/>
                </a:cubicBezTo>
                <a:cubicBezTo>
                  <a:pt x="208" y="220"/>
                  <a:pt x="208" y="220"/>
                  <a:pt x="208" y="220"/>
                </a:cubicBezTo>
                <a:cubicBezTo>
                  <a:pt x="208" y="181"/>
                  <a:pt x="183" y="159"/>
                  <a:pt x="162" y="146"/>
                </a:cubicBezTo>
                <a:close/>
                <a:moveTo>
                  <a:pt x="192" y="304"/>
                </a:moveTo>
                <a:cubicBezTo>
                  <a:pt x="192" y="306"/>
                  <a:pt x="192" y="309"/>
                  <a:pt x="187" y="309"/>
                </a:cubicBezTo>
                <a:cubicBezTo>
                  <a:pt x="174" y="309"/>
                  <a:pt x="174" y="309"/>
                  <a:pt x="174" y="309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74" y="208"/>
                  <a:pt x="170" y="204"/>
                  <a:pt x="166" y="204"/>
                </a:cubicBezTo>
                <a:cubicBezTo>
                  <a:pt x="161" y="204"/>
                  <a:pt x="158" y="208"/>
                  <a:pt x="158" y="212"/>
                </a:cubicBezTo>
                <a:cubicBezTo>
                  <a:pt x="158" y="309"/>
                  <a:pt x="158" y="309"/>
                  <a:pt x="158" y="309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1" y="212"/>
                  <a:pt x="51" y="212"/>
                  <a:pt x="51" y="212"/>
                </a:cubicBezTo>
                <a:cubicBezTo>
                  <a:pt x="51" y="208"/>
                  <a:pt x="47" y="204"/>
                  <a:pt x="43" y="204"/>
                </a:cubicBezTo>
                <a:cubicBezTo>
                  <a:pt x="38" y="204"/>
                  <a:pt x="35" y="208"/>
                  <a:pt x="35" y="212"/>
                </a:cubicBezTo>
                <a:cubicBezTo>
                  <a:pt x="35" y="309"/>
                  <a:pt x="35" y="309"/>
                  <a:pt x="35" y="309"/>
                </a:cubicBezTo>
                <a:cubicBezTo>
                  <a:pt x="21" y="309"/>
                  <a:pt x="21" y="309"/>
                  <a:pt x="21" y="309"/>
                </a:cubicBezTo>
                <a:cubicBezTo>
                  <a:pt x="20" y="309"/>
                  <a:pt x="16" y="309"/>
                  <a:pt x="16" y="304"/>
                </a:cubicBezTo>
                <a:cubicBezTo>
                  <a:pt x="16" y="220"/>
                  <a:pt x="16" y="220"/>
                  <a:pt x="16" y="220"/>
                </a:cubicBezTo>
                <a:cubicBezTo>
                  <a:pt x="16" y="186"/>
                  <a:pt x="42" y="166"/>
                  <a:pt x="60" y="157"/>
                </a:cubicBezTo>
                <a:cubicBezTo>
                  <a:pt x="73" y="165"/>
                  <a:pt x="88" y="170"/>
                  <a:pt x="104" y="170"/>
                </a:cubicBezTo>
                <a:cubicBezTo>
                  <a:pt x="120" y="170"/>
                  <a:pt x="136" y="165"/>
                  <a:pt x="148" y="157"/>
                </a:cubicBezTo>
                <a:cubicBezTo>
                  <a:pt x="166" y="166"/>
                  <a:pt x="192" y="186"/>
                  <a:pt x="192" y="220"/>
                </a:cubicBezTo>
                <a:lnTo>
                  <a:pt x="192" y="304"/>
                </a:ln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3"/>
          <p:cNvSpPr>
            <a:spLocks noChangeAspect="1" noEditPoints="1"/>
          </p:cNvSpPr>
          <p:nvPr/>
        </p:nvSpPr>
        <p:spPr bwMode="auto">
          <a:xfrm>
            <a:off x="1199292" y="1763273"/>
            <a:ext cx="659606" cy="776288"/>
          </a:xfrm>
          <a:custGeom>
            <a:avLst/>
            <a:gdLst>
              <a:gd name="T0" fmla="*/ 2147483647 w 352"/>
              <a:gd name="T1" fmla="*/ 2147483647 h 414"/>
              <a:gd name="T2" fmla="*/ 2147483647 w 352"/>
              <a:gd name="T3" fmla="*/ 2147483647 h 414"/>
              <a:gd name="T4" fmla="*/ 2147483647 w 352"/>
              <a:gd name="T5" fmla="*/ 0 h 414"/>
              <a:gd name="T6" fmla="*/ 2147483647 w 352"/>
              <a:gd name="T7" fmla="*/ 2147483647 h 414"/>
              <a:gd name="T8" fmla="*/ 2147483647 w 352"/>
              <a:gd name="T9" fmla="*/ 2147483647 h 414"/>
              <a:gd name="T10" fmla="*/ 2147483647 w 352"/>
              <a:gd name="T11" fmla="*/ 2147483647 h 414"/>
              <a:gd name="T12" fmla="*/ 2147483647 w 352"/>
              <a:gd name="T13" fmla="*/ 2147483647 h 414"/>
              <a:gd name="T14" fmla="*/ 2147483647 w 352"/>
              <a:gd name="T15" fmla="*/ 2147483647 h 414"/>
              <a:gd name="T16" fmla="*/ 2147483647 w 352"/>
              <a:gd name="T17" fmla="*/ 2147483647 h 414"/>
              <a:gd name="T18" fmla="*/ 2147483647 w 352"/>
              <a:gd name="T19" fmla="*/ 2147483647 h 414"/>
              <a:gd name="T20" fmla="*/ 2147483647 w 352"/>
              <a:gd name="T21" fmla="*/ 2147483647 h 414"/>
              <a:gd name="T22" fmla="*/ 2147483647 w 352"/>
              <a:gd name="T23" fmla="*/ 2147483647 h 414"/>
              <a:gd name="T24" fmla="*/ 2147483647 w 352"/>
              <a:gd name="T25" fmla="*/ 2147483647 h 414"/>
              <a:gd name="T26" fmla="*/ 2147483647 w 352"/>
              <a:gd name="T27" fmla="*/ 2147483647 h 414"/>
              <a:gd name="T28" fmla="*/ 2147483647 w 352"/>
              <a:gd name="T29" fmla="*/ 2147483647 h 414"/>
              <a:gd name="T30" fmla="*/ 2147483647 w 352"/>
              <a:gd name="T31" fmla="*/ 2147483647 h 414"/>
              <a:gd name="T32" fmla="*/ 2147483647 w 352"/>
              <a:gd name="T33" fmla="*/ 2147483647 h 414"/>
              <a:gd name="T34" fmla="*/ 2147483647 w 352"/>
              <a:gd name="T35" fmla="*/ 2147483647 h 414"/>
              <a:gd name="T36" fmla="*/ 2147483647 w 352"/>
              <a:gd name="T37" fmla="*/ 2147483647 h 414"/>
              <a:gd name="T38" fmla="*/ 2147483647 w 352"/>
              <a:gd name="T39" fmla="*/ 2147483647 h 414"/>
              <a:gd name="T40" fmla="*/ 2147483647 w 352"/>
              <a:gd name="T41" fmla="*/ 2147483647 h 414"/>
              <a:gd name="T42" fmla="*/ 2147483647 w 352"/>
              <a:gd name="T43" fmla="*/ 2147483647 h 414"/>
              <a:gd name="T44" fmla="*/ 2147483647 w 352"/>
              <a:gd name="T45" fmla="*/ 2147483647 h 414"/>
              <a:gd name="T46" fmla="*/ 2147483647 w 352"/>
              <a:gd name="T47" fmla="*/ 2147483647 h 414"/>
              <a:gd name="T48" fmla="*/ 2147483647 w 352"/>
              <a:gd name="T49" fmla="*/ 2147483647 h 414"/>
              <a:gd name="T50" fmla="*/ 2147483647 w 352"/>
              <a:gd name="T51" fmla="*/ 2147483647 h 414"/>
              <a:gd name="T52" fmla="*/ 2147483647 w 352"/>
              <a:gd name="T53" fmla="*/ 2147483647 h 414"/>
              <a:gd name="T54" fmla="*/ 2147483647 w 352"/>
              <a:gd name="T55" fmla="*/ 2147483647 h 414"/>
              <a:gd name="T56" fmla="*/ 2147483647 w 352"/>
              <a:gd name="T57" fmla="*/ 2147483647 h 414"/>
              <a:gd name="T58" fmla="*/ 2147483647 w 352"/>
              <a:gd name="T59" fmla="*/ 2147483647 h 414"/>
              <a:gd name="T60" fmla="*/ 2147483647 w 352"/>
              <a:gd name="T61" fmla="*/ 2147483647 h 414"/>
              <a:gd name="T62" fmla="*/ 2147483647 w 352"/>
              <a:gd name="T63" fmla="*/ 2147483647 h 414"/>
              <a:gd name="T64" fmla="*/ 2147483647 w 352"/>
              <a:gd name="T65" fmla="*/ 2147483647 h 414"/>
              <a:gd name="T66" fmla="*/ 2147483647 w 352"/>
              <a:gd name="T67" fmla="*/ 2147483647 h 414"/>
              <a:gd name="T68" fmla="*/ 2147483647 w 352"/>
              <a:gd name="T69" fmla="*/ 2147483647 h 414"/>
              <a:gd name="T70" fmla="*/ 2147483647 w 352"/>
              <a:gd name="T71" fmla="*/ 2147483647 h 414"/>
              <a:gd name="T72" fmla="*/ 0 w 352"/>
              <a:gd name="T73" fmla="*/ 2147483647 h 414"/>
              <a:gd name="T74" fmla="*/ 2147483647 w 352"/>
              <a:gd name="T75" fmla="*/ 2147483647 h 414"/>
              <a:gd name="T76" fmla="*/ 2147483647 w 352"/>
              <a:gd name="T77" fmla="*/ 2147483647 h 414"/>
              <a:gd name="T78" fmla="*/ 2147483647 w 352"/>
              <a:gd name="T79" fmla="*/ 2147483647 h 414"/>
              <a:gd name="T80" fmla="*/ 2147483647 w 352"/>
              <a:gd name="T81" fmla="*/ 2147483647 h 414"/>
              <a:gd name="T82" fmla="*/ 2147483647 w 352"/>
              <a:gd name="T83" fmla="*/ 2147483647 h 414"/>
              <a:gd name="T84" fmla="*/ 2147483647 w 352"/>
              <a:gd name="T85" fmla="*/ 2147483647 h 414"/>
              <a:gd name="T86" fmla="*/ 2147483647 w 352"/>
              <a:gd name="T87" fmla="*/ 2147483647 h 414"/>
              <a:gd name="T88" fmla="*/ 2147483647 w 352"/>
              <a:gd name="T89" fmla="*/ 2147483647 h 414"/>
              <a:gd name="T90" fmla="*/ 2147483647 w 352"/>
              <a:gd name="T91" fmla="*/ 2147483647 h 414"/>
              <a:gd name="T92" fmla="*/ 2147483647 w 352"/>
              <a:gd name="T93" fmla="*/ 2147483647 h 414"/>
              <a:gd name="T94" fmla="*/ 2147483647 w 352"/>
              <a:gd name="T95" fmla="*/ 2147483647 h 414"/>
              <a:gd name="T96" fmla="*/ 2147483647 w 352"/>
              <a:gd name="T97" fmla="*/ 2147483647 h 414"/>
              <a:gd name="T98" fmla="*/ 2147483647 w 352"/>
              <a:gd name="T99" fmla="*/ 2147483647 h 414"/>
              <a:gd name="T100" fmla="*/ 2147483647 w 352"/>
              <a:gd name="T101" fmla="*/ 2147483647 h 414"/>
              <a:gd name="T102" fmla="*/ 2147483647 w 352"/>
              <a:gd name="T103" fmla="*/ 2147483647 h 414"/>
              <a:gd name="T104" fmla="*/ 2147483647 w 352"/>
              <a:gd name="T105" fmla="*/ 2147483647 h 41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52" h="414">
                <a:moveTo>
                  <a:pt x="122" y="91"/>
                </a:moveTo>
                <a:cubicBezTo>
                  <a:pt x="230" y="91"/>
                  <a:pt x="230" y="91"/>
                  <a:pt x="230" y="91"/>
                </a:cubicBezTo>
                <a:cubicBezTo>
                  <a:pt x="236" y="91"/>
                  <a:pt x="241" y="86"/>
                  <a:pt x="241" y="80"/>
                </a:cubicBezTo>
                <a:cubicBezTo>
                  <a:pt x="241" y="68"/>
                  <a:pt x="234" y="58"/>
                  <a:pt x="234" y="58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07" y="11"/>
                  <a:pt x="201" y="0"/>
                  <a:pt x="191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51" y="0"/>
                  <a:pt x="145" y="11"/>
                  <a:pt x="145" y="11"/>
                </a:cubicBezTo>
                <a:cubicBezTo>
                  <a:pt x="118" y="58"/>
                  <a:pt x="118" y="58"/>
                  <a:pt x="118" y="58"/>
                </a:cubicBezTo>
                <a:cubicBezTo>
                  <a:pt x="118" y="58"/>
                  <a:pt x="111" y="68"/>
                  <a:pt x="111" y="80"/>
                </a:cubicBezTo>
                <a:cubicBezTo>
                  <a:pt x="111" y="86"/>
                  <a:pt x="115" y="91"/>
                  <a:pt x="122" y="91"/>
                </a:cubicBezTo>
                <a:close/>
                <a:moveTo>
                  <a:pt x="176" y="17"/>
                </a:moveTo>
                <a:cubicBezTo>
                  <a:pt x="188" y="17"/>
                  <a:pt x="198" y="26"/>
                  <a:pt x="198" y="38"/>
                </a:cubicBezTo>
                <a:cubicBezTo>
                  <a:pt x="198" y="50"/>
                  <a:pt x="188" y="60"/>
                  <a:pt x="176" y="60"/>
                </a:cubicBezTo>
                <a:cubicBezTo>
                  <a:pt x="164" y="60"/>
                  <a:pt x="154" y="50"/>
                  <a:pt x="154" y="38"/>
                </a:cubicBezTo>
                <a:cubicBezTo>
                  <a:pt x="154" y="26"/>
                  <a:pt x="164" y="17"/>
                  <a:pt x="176" y="17"/>
                </a:cubicBezTo>
                <a:close/>
                <a:moveTo>
                  <a:pt x="230" y="334"/>
                </a:moveTo>
                <a:cubicBezTo>
                  <a:pt x="232" y="337"/>
                  <a:pt x="233" y="340"/>
                  <a:pt x="234" y="342"/>
                </a:cubicBezTo>
                <a:cubicBezTo>
                  <a:pt x="235" y="344"/>
                  <a:pt x="235" y="345"/>
                  <a:pt x="235" y="345"/>
                </a:cubicBezTo>
                <a:cubicBezTo>
                  <a:pt x="237" y="348"/>
                  <a:pt x="239" y="350"/>
                  <a:pt x="242" y="350"/>
                </a:cubicBezTo>
                <a:cubicBezTo>
                  <a:pt x="243" y="350"/>
                  <a:pt x="243" y="350"/>
                  <a:pt x="243" y="350"/>
                </a:cubicBezTo>
                <a:cubicBezTo>
                  <a:pt x="246" y="350"/>
                  <a:pt x="248" y="348"/>
                  <a:pt x="250" y="346"/>
                </a:cubicBezTo>
                <a:cubicBezTo>
                  <a:pt x="250" y="345"/>
                  <a:pt x="256" y="335"/>
                  <a:pt x="265" y="319"/>
                </a:cubicBezTo>
                <a:cubicBezTo>
                  <a:pt x="275" y="303"/>
                  <a:pt x="288" y="283"/>
                  <a:pt x="302" y="264"/>
                </a:cubicBezTo>
                <a:cubicBezTo>
                  <a:pt x="305" y="260"/>
                  <a:pt x="304" y="255"/>
                  <a:pt x="300" y="253"/>
                </a:cubicBezTo>
                <a:cubicBezTo>
                  <a:pt x="297" y="250"/>
                  <a:pt x="292" y="251"/>
                  <a:pt x="289" y="254"/>
                </a:cubicBezTo>
                <a:cubicBezTo>
                  <a:pt x="269" y="280"/>
                  <a:pt x="252" y="309"/>
                  <a:pt x="243" y="325"/>
                </a:cubicBezTo>
                <a:cubicBezTo>
                  <a:pt x="239" y="318"/>
                  <a:pt x="233" y="309"/>
                  <a:pt x="225" y="301"/>
                </a:cubicBezTo>
                <a:cubicBezTo>
                  <a:pt x="222" y="298"/>
                  <a:pt x="217" y="298"/>
                  <a:pt x="213" y="301"/>
                </a:cubicBezTo>
                <a:cubicBezTo>
                  <a:pt x="210" y="304"/>
                  <a:pt x="210" y="309"/>
                  <a:pt x="213" y="312"/>
                </a:cubicBezTo>
                <a:cubicBezTo>
                  <a:pt x="213" y="312"/>
                  <a:pt x="213" y="312"/>
                  <a:pt x="213" y="312"/>
                </a:cubicBezTo>
                <a:cubicBezTo>
                  <a:pt x="220" y="319"/>
                  <a:pt x="226" y="328"/>
                  <a:pt x="230" y="334"/>
                </a:cubicBezTo>
                <a:close/>
                <a:moveTo>
                  <a:pt x="213" y="174"/>
                </a:moveTo>
                <a:cubicBezTo>
                  <a:pt x="210" y="177"/>
                  <a:pt x="210" y="182"/>
                  <a:pt x="213" y="186"/>
                </a:cubicBezTo>
                <a:cubicBezTo>
                  <a:pt x="213" y="186"/>
                  <a:pt x="213" y="186"/>
                  <a:pt x="213" y="186"/>
                </a:cubicBezTo>
                <a:cubicBezTo>
                  <a:pt x="220" y="192"/>
                  <a:pt x="226" y="201"/>
                  <a:pt x="230" y="207"/>
                </a:cubicBezTo>
                <a:cubicBezTo>
                  <a:pt x="232" y="210"/>
                  <a:pt x="233" y="213"/>
                  <a:pt x="234" y="215"/>
                </a:cubicBezTo>
                <a:cubicBezTo>
                  <a:pt x="235" y="217"/>
                  <a:pt x="235" y="218"/>
                  <a:pt x="235" y="218"/>
                </a:cubicBezTo>
                <a:cubicBezTo>
                  <a:pt x="237" y="221"/>
                  <a:pt x="239" y="223"/>
                  <a:pt x="242" y="223"/>
                </a:cubicBezTo>
                <a:cubicBezTo>
                  <a:pt x="243" y="223"/>
                  <a:pt x="243" y="223"/>
                  <a:pt x="243" y="223"/>
                </a:cubicBezTo>
                <a:cubicBezTo>
                  <a:pt x="246" y="223"/>
                  <a:pt x="248" y="221"/>
                  <a:pt x="250" y="219"/>
                </a:cubicBezTo>
                <a:cubicBezTo>
                  <a:pt x="250" y="219"/>
                  <a:pt x="256" y="208"/>
                  <a:pt x="265" y="192"/>
                </a:cubicBezTo>
                <a:cubicBezTo>
                  <a:pt x="275" y="176"/>
                  <a:pt x="288" y="156"/>
                  <a:pt x="302" y="137"/>
                </a:cubicBezTo>
                <a:cubicBezTo>
                  <a:pt x="305" y="134"/>
                  <a:pt x="304" y="129"/>
                  <a:pt x="300" y="126"/>
                </a:cubicBezTo>
                <a:cubicBezTo>
                  <a:pt x="297" y="123"/>
                  <a:pt x="292" y="124"/>
                  <a:pt x="289" y="127"/>
                </a:cubicBezTo>
                <a:cubicBezTo>
                  <a:pt x="269" y="154"/>
                  <a:pt x="252" y="182"/>
                  <a:pt x="243" y="198"/>
                </a:cubicBezTo>
                <a:cubicBezTo>
                  <a:pt x="239" y="191"/>
                  <a:pt x="233" y="182"/>
                  <a:pt x="225" y="174"/>
                </a:cubicBezTo>
                <a:cubicBezTo>
                  <a:pt x="222" y="171"/>
                  <a:pt x="217" y="171"/>
                  <a:pt x="213" y="174"/>
                </a:cubicBezTo>
                <a:close/>
                <a:moveTo>
                  <a:pt x="259" y="77"/>
                </a:moveTo>
                <a:cubicBezTo>
                  <a:pt x="259" y="77"/>
                  <a:pt x="259" y="77"/>
                  <a:pt x="259" y="77"/>
                </a:cubicBezTo>
                <a:cubicBezTo>
                  <a:pt x="317" y="77"/>
                  <a:pt x="317" y="77"/>
                  <a:pt x="317" y="77"/>
                </a:cubicBezTo>
                <a:cubicBezTo>
                  <a:pt x="328" y="77"/>
                  <a:pt x="336" y="86"/>
                  <a:pt x="336" y="96"/>
                </a:cubicBezTo>
                <a:cubicBezTo>
                  <a:pt x="336" y="118"/>
                  <a:pt x="336" y="118"/>
                  <a:pt x="336" y="118"/>
                </a:cubicBezTo>
                <a:cubicBezTo>
                  <a:pt x="337" y="122"/>
                  <a:pt x="340" y="125"/>
                  <a:pt x="344" y="125"/>
                </a:cubicBezTo>
                <a:cubicBezTo>
                  <a:pt x="349" y="125"/>
                  <a:pt x="352" y="122"/>
                  <a:pt x="352" y="117"/>
                </a:cubicBezTo>
                <a:cubicBezTo>
                  <a:pt x="352" y="96"/>
                  <a:pt x="352" y="96"/>
                  <a:pt x="352" y="96"/>
                </a:cubicBezTo>
                <a:cubicBezTo>
                  <a:pt x="352" y="77"/>
                  <a:pt x="337" y="61"/>
                  <a:pt x="317" y="61"/>
                </a:cubicBezTo>
                <a:cubicBezTo>
                  <a:pt x="259" y="61"/>
                  <a:pt x="259" y="61"/>
                  <a:pt x="259" y="61"/>
                </a:cubicBezTo>
                <a:cubicBezTo>
                  <a:pt x="255" y="61"/>
                  <a:pt x="251" y="65"/>
                  <a:pt x="251" y="69"/>
                </a:cubicBezTo>
                <a:cubicBezTo>
                  <a:pt x="251" y="74"/>
                  <a:pt x="255" y="77"/>
                  <a:pt x="259" y="77"/>
                </a:cubicBezTo>
                <a:close/>
                <a:moveTo>
                  <a:pt x="344" y="141"/>
                </a:moveTo>
                <a:cubicBezTo>
                  <a:pt x="340" y="141"/>
                  <a:pt x="337" y="144"/>
                  <a:pt x="336" y="148"/>
                </a:cubicBezTo>
                <a:cubicBezTo>
                  <a:pt x="336" y="379"/>
                  <a:pt x="336" y="379"/>
                  <a:pt x="336" y="379"/>
                </a:cubicBezTo>
                <a:cubicBezTo>
                  <a:pt x="336" y="390"/>
                  <a:pt x="328" y="398"/>
                  <a:pt x="317" y="398"/>
                </a:cubicBezTo>
                <a:cubicBezTo>
                  <a:pt x="34" y="398"/>
                  <a:pt x="34" y="398"/>
                  <a:pt x="34" y="398"/>
                </a:cubicBezTo>
                <a:cubicBezTo>
                  <a:pt x="24" y="398"/>
                  <a:pt x="16" y="390"/>
                  <a:pt x="16" y="379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86"/>
                  <a:pt x="24" y="77"/>
                  <a:pt x="34" y="77"/>
                </a:cubicBezTo>
                <a:cubicBezTo>
                  <a:pt x="92" y="77"/>
                  <a:pt x="92" y="77"/>
                  <a:pt x="92" y="77"/>
                </a:cubicBezTo>
                <a:cubicBezTo>
                  <a:pt x="96" y="77"/>
                  <a:pt x="100" y="74"/>
                  <a:pt x="100" y="69"/>
                </a:cubicBezTo>
                <a:cubicBezTo>
                  <a:pt x="100" y="65"/>
                  <a:pt x="96" y="61"/>
                  <a:pt x="92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15" y="61"/>
                  <a:pt x="0" y="77"/>
                  <a:pt x="0" y="96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98"/>
                  <a:pt x="15" y="414"/>
                  <a:pt x="34" y="414"/>
                </a:cubicBezTo>
                <a:cubicBezTo>
                  <a:pt x="317" y="414"/>
                  <a:pt x="317" y="414"/>
                  <a:pt x="317" y="414"/>
                </a:cubicBezTo>
                <a:cubicBezTo>
                  <a:pt x="337" y="414"/>
                  <a:pt x="352" y="398"/>
                  <a:pt x="352" y="379"/>
                </a:cubicBezTo>
                <a:cubicBezTo>
                  <a:pt x="352" y="149"/>
                  <a:pt x="352" y="149"/>
                  <a:pt x="352" y="149"/>
                </a:cubicBezTo>
                <a:cubicBezTo>
                  <a:pt x="352" y="144"/>
                  <a:pt x="349" y="141"/>
                  <a:pt x="344" y="141"/>
                </a:cubicBezTo>
                <a:close/>
                <a:moveTo>
                  <a:pt x="184" y="145"/>
                </a:moveTo>
                <a:cubicBezTo>
                  <a:pt x="56" y="145"/>
                  <a:pt x="56" y="145"/>
                  <a:pt x="56" y="145"/>
                </a:cubicBezTo>
                <a:cubicBezTo>
                  <a:pt x="52" y="145"/>
                  <a:pt x="48" y="148"/>
                  <a:pt x="48" y="153"/>
                </a:cubicBezTo>
                <a:cubicBezTo>
                  <a:pt x="48" y="157"/>
                  <a:pt x="52" y="161"/>
                  <a:pt x="56" y="161"/>
                </a:cubicBezTo>
                <a:cubicBezTo>
                  <a:pt x="184" y="161"/>
                  <a:pt x="184" y="161"/>
                  <a:pt x="184" y="161"/>
                </a:cubicBezTo>
                <a:cubicBezTo>
                  <a:pt x="188" y="161"/>
                  <a:pt x="192" y="157"/>
                  <a:pt x="192" y="153"/>
                </a:cubicBezTo>
                <a:cubicBezTo>
                  <a:pt x="192" y="148"/>
                  <a:pt x="188" y="145"/>
                  <a:pt x="184" y="145"/>
                </a:cubicBezTo>
                <a:close/>
                <a:moveTo>
                  <a:pt x="184" y="271"/>
                </a:moveTo>
                <a:cubicBezTo>
                  <a:pt x="56" y="271"/>
                  <a:pt x="56" y="271"/>
                  <a:pt x="56" y="271"/>
                </a:cubicBezTo>
                <a:cubicBezTo>
                  <a:pt x="52" y="271"/>
                  <a:pt x="48" y="275"/>
                  <a:pt x="48" y="279"/>
                </a:cubicBezTo>
                <a:cubicBezTo>
                  <a:pt x="48" y="284"/>
                  <a:pt x="52" y="287"/>
                  <a:pt x="56" y="287"/>
                </a:cubicBezTo>
                <a:cubicBezTo>
                  <a:pt x="184" y="287"/>
                  <a:pt x="184" y="287"/>
                  <a:pt x="184" y="287"/>
                </a:cubicBezTo>
                <a:cubicBezTo>
                  <a:pt x="188" y="287"/>
                  <a:pt x="192" y="284"/>
                  <a:pt x="192" y="279"/>
                </a:cubicBezTo>
                <a:cubicBezTo>
                  <a:pt x="192" y="275"/>
                  <a:pt x="188" y="271"/>
                  <a:pt x="184" y="271"/>
                </a:cubicBezTo>
                <a:close/>
                <a:moveTo>
                  <a:pt x="184" y="187"/>
                </a:moveTo>
                <a:cubicBezTo>
                  <a:pt x="56" y="187"/>
                  <a:pt x="56" y="187"/>
                  <a:pt x="56" y="187"/>
                </a:cubicBezTo>
                <a:cubicBezTo>
                  <a:pt x="52" y="187"/>
                  <a:pt x="48" y="190"/>
                  <a:pt x="48" y="195"/>
                </a:cubicBezTo>
                <a:cubicBezTo>
                  <a:pt x="48" y="199"/>
                  <a:pt x="52" y="203"/>
                  <a:pt x="56" y="203"/>
                </a:cubicBezTo>
                <a:cubicBezTo>
                  <a:pt x="184" y="203"/>
                  <a:pt x="184" y="203"/>
                  <a:pt x="184" y="203"/>
                </a:cubicBezTo>
                <a:cubicBezTo>
                  <a:pt x="188" y="203"/>
                  <a:pt x="192" y="199"/>
                  <a:pt x="192" y="195"/>
                </a:cubicBezTo>
                <a:cubicBezTo>
                  <a:pt x="192" y="190"/>
                  <a:pt x="188" y="187"/>
                  <a:pt x="184" y="187"/>
                </a:cubicBezTo>
                <a:close/>
                <a:moveTo>
                  <a:pt x="184" y="313"/>
                </a:moveTo>
                <a:cubicBezTo>
                  <a:pt x="56" y="313"/>
                  <a:pt x="56" y="313"/>
                  <a:pt x="56" y="313"/>
                </a:cubicBezTo>
                <a:cubicBezTo>
                  <a:pt x="52" y="313"/>
                  <a:pt x="48" y="317"/>
                  <a:pt x="48" y="321"/>
                </a:cubicBezTo>
                <a:cubicBezTo>
                  <a:pt x="48" y="326"/>
                  <a:pt x="52" y="329"/>
                  <a:pt x="56" y="329"/>
                </a:cubicBezTo>
                <a:cubicBezTo>
                  <a:pt x="184" y="329"/>
                  <a:pt x="184" y="329"/>
                  <a:pt x="184" y="329"/>
                </a:cubicBezTo>
                <a:cubicBezTo>
                  <a:pt x="188" y="329"/>
                  <a:pt x="192" y="326"/>
                  <a:pt x="192" y="321"/>
                </a:cubicBezTo>
                <a:cubicBezTo>
                  <a:pt x="192" y="317"/>
                  <a:pt x="188" y="313"/>
                  <a:pt x="184" y="313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6"/>
          <p:cNvSpPr>
            <a:spLocks noChangeAspect="1" noEditPoints="1"/>
          </p:cNvSpPr>
          <p:nvPr/>
        </p:nvSpPr>
        <p:spPr bwMode="auto">
          <a:xfrm>
            <a:off x="1541099" y="4594650"/>
            <a:ext cx="1365902" cy="1175050"/>
          </a:xfrm>
          <a:custGeom>
            <a:avLst/>
            <a:gdLst>
              <a:gd name="T0" fmla="*/ 2147483647 w 464"/>
              <a:gd name="T1" fmla="*/ 2147483647 h 399"/>
              <a:gd name="T2" fmla="*/ 2147483647 w 464"/>
              <a:gd name="T3" fmla="*/ 2147483647 h 399"/>
              <a:gd name="T4" fmla="*/ 2147483647 w 464"/>
              <a:gd name="T5" fmla="*/ 2147483647 h 399"/>
              <a:gd name="T6" fmla="*/ 2147483647 w 464"/>
              <a:gd name="T7" fmla="*/ 0 h 399"/>
              <a:gd name="T8" fmla="*/ 2147483647 w 464"/>
              <a:gd name="T9" fmla="*/ 2147483647 h 399"/>
              <a:gd name="T10" fmla="*/ 2147483647 w 464"/>
              <a:gd name="T11" fmla="*/ 2147483647 h 399"/>
              <a:gd name="T12" fmla="*/ 0 w 464"/>
              <a:gd name="T13" fmla="*/ 2147483647 h 399"/>
              <a:gd name="T14" fmla="*/ 2147483647 w 464"/>
              <a:gd name="T15" fmla="*/ 2147483647 h 399"/>
              <a:gd name="T16" fmla="*/ 2147483647 w 464"/>
              <a:gd name="T17" fmla="*/ 2147483647 h 399"/>
              <a:gd name="T18" fmla="*/ 2147483647 w 464"/>
              <a:gd name="T19" fmla="*/ 2147483647 h 399"/>
              <a:gd name="T20" fmla="*/ 2147483647 w 464"/>
              <a:gd name="T21" fmla="*/ 2147483647 h 399"/>
              <a:gd name="T22" fmla="*/ 2147483647 w 464"/>
              <a:gd name="T23" fmla="*/ 2147483647 h 399"/>
              <a:gd name="T24" fmla="*/ 2147483647 w 464"/>
              <a:gd name="T25" fmla="*/ 2147483647 h 399"/>
              <a:gd name="T26" fmla="*/ 2147483647 w 464"/>
              <a:gd name="T27" fmla="*/ 2147483647 h 399"/>
              <a:gd name="T28" fmla="*/ 2147483647 w 464"/>
              <a:gd name="T29" fmla="*/ 2147483647 h 399"/>
              <a:gd name="T30" fmla="*/ 2147483647 w 464"/>
              <a:gd name="T31" fmla="*/ 2147483647 h 399"/>
              <a:gd name="T32" fmla="*/ 2147483647 w 464"/>
              <a:gd name="T33" fmla="*/ 2147483647 h 399"/>
              <a:gd name="T34" fmla="*/ 2147483647 w 464"/>
              <a:gd name="T35" fmla="*/ 0 h 399"/>
              <a:gd name="T36" fmla="*/ 2147483647 w 464"/>
              <a:gd name="T37" fmla="*/ 2147483647 h 399"/>
              <a:gd name="T38" fmla="*/ 2147483647 w 464"/>
              <a:gd name="T39" fmla="*/ 2147483647 h 399"/>
              <a:gd name="T40" fmla="*/ 2147483647 w 464"/>
              <a:gd name="T41" fmla="*/ 2147483647 h 399"/>
              <a:gd name="T42" fmla="*/ 2147483647 w 464"/>
              <a:gd name="T43" fmla="*/ 2147483647 h 399"/>
              <a:gd name="T44" fmla="*/ 2147483647 w 464"/>
              <a:gd name="T45" fmla="*/ 2147483647 h 399"/>
              <a:gd name="T46" fmla="*/ 2147483647 w 464"/>
              <a:gd name="T47" fmla="*/ 2147483647 h 399"/>
              <a:gd name="T48" fmla="*/ 2147483647 w 464"/>
              <a:gd name="T49" fmla="*/ 2147483647 h 399"/>
              <a:gd name="T50" fmla="*/ 2147483647 w 464"/>
              <a:gd name="T51" fmla="*/ 2147483647 h 399"/>
              <a:gd name="T52" fmla="*/ 2147483647 w 464"/>
              <a:gd name="T53" fmla="*/ 2147483647 h 399"/>
              <a:gd name="T54" fmla="*/ 2147483647 w 464"/>
              <a:gd name="T55" fmla="*/ 2147483647 h 399"/>
              <a:gd name="T56" fmla="*/ 2147483647 w 464"/>
              <a:gd name="T57" fmla="*/ 2147483647 h 399"/>
              <a:gd name="T58" fmla="*/ 2147483647 w 464"/>
              <a:gd name="T59" fmla="*/ 2147483647 h 399"/>
              <a:gd name="T60" fmla="*/ 2147483647 w 464"/>
              <a:gd name="T61" fmla="*/ 2147483647 h 399"/>
              <a:gd name="T62" fmla="*/ 2147483647 w 464"/>
              <a:gd name="T63" fmla="*/ 2147483647 h 399"/>
              <a:gd name="T64" fmla="*/ 2147483647 w 464"/>
              <a:gd name="T65" fmla="*/ 2147483647 h 399"/>
              <a:gd name="T66" fmla="*/ 2147483647 w 464"/>
              <a:gd name="T67" fmla="*/ 2147483647 h 399"/>
              <a:gd name="T68" fmla="*/ 2147483647 w 464"/>
              <a:gd name="T69" fmla="*/ 2147483647 h 399"/>
              <a:gd name="T70" fmla="*/ 2147483647 w 464"/>
              <a:gd name="T71" fmla="*/ 2147483647 h 399"/>
              <a:gd name="T72" fmla="*/ 2147483647 w 464"/>
              <a:gd name="T73" fmla="*/ 2147483647 h 399"/>
              <a:gd name="T74" fmla="*/ 2147483647 w 464"/>
              <a:gd name="T75" fmla="*/ 2147483647 h 399"/>
              <a:gd name="T76" fmla="*/ 2147483647 w 464"/>
              <a:gd name="T77" fmla="*/ 2147483647 h 399"/>
              <a:gd name="T78" fmla="*/ 2147483647 w 464"/>
              <a:gd name="T79" fmla="*/ 2147483647 h 3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64" h="399">
                <a:moveTo>
                  <a:pt x="351" y="81"/>
                </a:moveTo>
                <a:cubicBezTo>
                  <a:pt x="426" y="81"/>
                  <a:pt x="426" y="81"/>
                  <a:pt x="426" y="81"/>
                </a:cubicBezTo>
                <a:cubicBezTo>
                  <a:pt x="430" y="81"/>
                  <a:pt x="434" y="77"/>
                  <a:pt x="434" y="73"/>
                </a:cubicBezTo>
                <a:cubicBezTo>
                  <a:pt x="434" y="68"/>
                  <a:pt x="430" y="65"/>
                  <a:pt x="426" y="65"/>
                </a:cubicBezTo>
                <a:cubicBezTo>
                  <a:pt x="351" y="65"/>
                  <a:pt x="351" y="65"/>
                  <a:pt x="351" y="65"/>
                </a:cubicBezTo>
                <a:cubicBezTo>
                  <a:pt x="346" y="65"/>
                  <a:pt x="343" y="68"/>
                  <a:pt x="343" y="73"/>
                </a:cubicBezTo>
                <a:cubicBezTo>
                  <a:pt x="343" y="77"/>
                  <a:pt x="346" y="81"/>
                  <a:pt x="351" y="81"/>
                </a:cubicBezTo>
                <a:close/>
                <a:moveTo>
                  <a:pt x="450" y="0"/>
                </a:moveTo>
                <a:cubicBezTo>
                  <a:pt x="327" y="0"/>
                  <a:pt x="327" y="0"/>
                  <a:pt x="327" y="0"/>
                </a:cubicBezTo>
                <a:cubicBezTo>
                  <a:pt x="319" y="0"/>
                  <a:pt x="312" y="6"/>
                  <a:pt x="312" y="14"/>
                </a:cubicBezTo>
                <a:cubicBezTo>
                  <a:pt x="312" y="101"/>
                  <a:pt x="312" y="101"/>
                  <a:pt x="312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6" y="101"/>
                  <a:pt x="0" y="107"/>
                  <a:pt x="0" y="113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5"/>
                  <a:pt x="6" y="331"/>
                  <a:pt x="13" y="331"/>
                </a:cubicBezTo>
                <a:cubicBezTo>
                  <a:pt x="145" y="331"/>
                  <a:pt x="145" y="331"/>
                  <a:pt x="145" y="331"/>
                </a:cubicBezTo>
                <a:cubicBezTo>
                  <a:pt x="145" y="346"/>
                  <a:pt x="145" y="346"/>
                  <a:pt x="145" y="346"/>
                </a:cubicBezTo>
                <a:cubicBezTo>
                  <a:pt x="94" y="346"/>
                  <a:pt x="94" y="346"/>
                  <a:pt x="94" y="346"/>
                </a:cubicBezTo>
                <a:cubicBezTo>
                  <a:pt x="92" y="346"/>
                  <a:pt x="91" y="347"/>
                  <a:pt x="89" y="348"/>
                </a:cubicBezTo>
                <a:cubicBezTo>
                  <a:pt x="33" y="385"/>
                  <a:pt x="33" y="385"/>
                  <a:pt x="33" y="385"/>
                </a:cubicBezTo>
                <a:cubicBezTo>
                  <a:pt x="30" y="387"/>
                  <a:pt x="28" y="390"/>
                  <a:pt x="29" y="394"/>
                </a:cubicBezTo>
                <a:cubicBezTo>
                  <a:pt x="30" y="397"/>
                  <a:pt x="33" y="399"/>
                  <a:pt x="37" y="399"/>
                </a:cubicBezTo>
                <a:cubicBezTo>
                  <a:pt x="332" y="399"/>
                  <a:pt x="332" y="399"/>
                  <a:pt x="332" y="399"/>
                </a:cubicBezTo>
                <a:cubicBezTo>
                  <a:pt x="336" y="399"/>
                  <a:pt x="339" y="397"/>
                  <a:pt x="340" y="394"/>
                </a:cubicBezTo>
                <a:cubicBezTo>
                  <a:pt x="341" y="390"/>
                  <a:pt x="340" y="387"/>
                  <a:pt x="337" y="385"/>
                </a:cubicBezTo>
                <a:cubicBezTo>
                  <a:pt x="280" y="348"/>
                  <a:pt x="280" y="348"/>
                  <a:pt x="280" y="348"/>
                </a:cubicBezTo>
                <a:cubicBezTo>
                  <a:pt x="279" y="347"/>
                  <a:pt x="277" y="346"/>
                  <a:pt x="276" y="346"/>
                </a:cubicBezTo>
                <a:cubicBezTo>
                  <a:pt x="224" y="346"/>
                  <a:pt x="224" y="346"/>
                  <a:pt x="224" y="346"/>
                </a:cubicBezTo>
                <a:cubicBezTo>
                  <a:pt x="224" y="331"/>
                  <a:pt x="224" y="331"/>
                  <a:pt x="224" y="331"/>
                </a:cubicBezTo>
                <a:cubicBezTo>
                  <a:pt x="357" y="331"/>
                  <a:pt x="357" y="331"/>
                  <a:pt x="357" y="331"/>
                </a:cubicBezTo>
                <a:cubicBezTo>
                  <a:pt x="363" y="331"/>
                  <a:pt x="369" y="325"/>
                  <a:pt x="369" y="318"/>
                </a:cubicBezTo>
                <a:cubicBezTo>
                  <a:pt x="369" y="310"/>
                  <a:pt x="369" y="310"/>
                  <a:pt x="369" y="310"/>
                </a:cubicBezTo>
                <a:cubicBezTo>
                  <a:pt x="450" y="310"/>
                  <a:pt x="450" y="310"/>
                  <a:pt x="450" y="310"/>
                </a:cubicBezTo>
                <a:cubicBezTo>
                  <a:pt x="457" y="310"/>
                  <a:pt x="464" y="303"/>
                  <a:pt x="464" y="296"/>
                </a:cubicBezTo>
                <a:cubicBezTo>
                  <a:pt x="464" y="14"/>
                  <a:pt x="464" y="14"/>
                  <a:pt x="464" y="14"/>
                </a:cubicBezTo>
                <a:cubicBezTo>
                  <a:pt x="464" y="6"/>
                  <a:pt x="457" y="0"/>
                  <a:pt x="450" y="0"/>
                </a:cubicBezTo>
                <a:close/>
                <a:moveTo>
                  <a:pt x="273" y="362"/>
                </a:moveTo>
                <a:cubicBezTo>
                  <a:pt x="305" y="383"/>
                  <a:pt x="305" y="383"/>
                  <a:pt x="305" y="383"/>
                </a:cubicBezTo>
                <a:cubicBezTo>
                  <a:pt x="64" y="383"/>
                  <a:pt x="64" y="383"/>
                  <a:pt x="64" y="383"/>
                </a:cubicBezTo>
                <a:cubicBezTo>
                  <a:pt x="96" y="362"/>
                  <a:pt x="96" y="362"/>
                  <a:pt x="96" y="362"/>
                </a:cubicBezTo>
                <a:lnTo>
                  <a:pt x="273" y="362"/>
                </a:lnTo>
                <a:close/>
                <a:moveTo>
                  <a:pt x="161" y="346"/>
                </a:moveTo>
                <a:cubicBezTo>
                  <a:pt x="161" y="331"/>
                  <a:pt x="161" y="331"/>
                  <a:pt x="161" y="331"/>
                </a:cubicBezTo>
                <a:cubicBezTo>
                  <a:pt x="208" y="331"/>
                  <a:pt x="208" y="331"/>
                  <a:pt x="208" y="331"/>
                </a:cubicBezTo>
                <a:cubicBezTo>
                  <a:pt x="208" y="346"/>
                  <a:pt x="208" y="346"/>
                  <a:pt x="208" y="346"/>
                </a:cubicBezTo>
                <a:lnTo>
                  <a:pt x="161" y="346"/>
                </a:lnTo>
                <a:close/>
                <a:moveTo>
                  <a:pt x="448" y="294"/>
                </a:moveTo>
                <a:cubicBezTo>
                  <a:pt x="369" y="294"/>
                  <a:pt x="369" y="294"/>
                  <a:pt x="369" y="294"/>
                </a:cubicBezTo>
                <a:cubicBezTo>
                  <a:pt x="369" y="161"/>
                  <a:pt x="369" y="161"/>
                  <a:pt x="369" y="161"/>
                </a:cubicBezTo>
                <a:cubicBezTo>
                  <a:pt x="369" y="157"/>
                  <a:pt x="365" y="153"/>
                  <a:pt x="361" y="153"/>
                </a:cubicBezTo>
                <a:cubicBezTo>
                  <a:pt x="357" y="153"/>
                  <a:pt x="353" y="157"/>
                  <a:pt x="353" y="161"/>
                </a:cubicBezTo>
                <a:cubicBezTo>
                  <a:pt x="353" y="315"/>
                  <a:pt x="353" y="315"/>
                  <a:pt x="353" y="315"/>
                </a:cubicBezTo>
                <a:cubicBezTo>
                  <a:pt x="16" y="315"/>
                  <a:pt x="16" y="315"/>
                  <a:pt x="16" y="315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353" y="117"/>
                  <a:pt x="353" y="117"/>
                  <a:pt x="353" y="117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34"/>
                  <a:pt x="357" y="137"/>
                  <a:pt x="361" y="137"/>
                </a:cubicBezTo>
                <a:cubicBezTo>
                  <a:pt x="365" y="137"/>
                  <a:pt x="369" y="134"/>
                  <a:pt x="369" y="129"/>
                </a:cubicBezTo>
                <a:cubicBezTo>
                  <a:pt x="369" y="113"/>
                  <a:pt x="369" y="113"/>
                  <a:pt x="369" y="113"/>
                </a:cubicBezTo>
                <a:cubicBezTo>
                  <a:pt x="369" y="107"/>
                  <a:pt x="363" y="101"/>
                  <a:pt x="357" y="101"/>
                </a:cubicBezTo>
                <a:cubicBezTo>
                  <a:pt x="328" y="101"/>
                  <a:pt x="328" y="101"/>
                  <a:pt x="328" y="101"/>
                </a:cubicBezTo>
                <a:cubicBezTo>
                  <a:pt x="328" y="16"/>
                  <a:pt x="328" y="16"/>
                  <a:pt x="328" y="16"/>
                </a:cubicBezTo>
                <a:cubicBezTo>
                  <a:pt x="448" y="16"/>
                  <a:pt x="448" y="16"/>
                  <a:pt x="448" y="16"/>
                </a:cubicBezTo>
                <a:lnTo>
                  <a:pt x="448" y="294"/>
                </a:lnTo>
                <a:close/>
                <a:moveTo>
                  <a:pt x="428" y="117"/>
                </a:moveTo>
                <a:cubicBezTo>
                  <a:pt x="425" y="117"/>
                  <a:pt x="422" y="120"/>
                  <a:pt x="422" y="123"/>
                </a:cubicBezTo>
                <a:cubicBezTo>
                  <a:pt x="422" y="126"/>
                  <a:pt x="425" y="128"/>
                  <a:pt x="428" y="128"/>
                </a:cubicBezTo>
                <a:cubicBezTo>
                  <a:pt x="431" y="128"/>
                  <a:pt x="434" y="126"/>
                  <a:pt x="434" y="123"/>
                </a:cubicBezTo>
                <a:cubicBezTo>
                  <a:pt x="434" y="120"/>
                  <a:pt x="431" y="117"/>
                  <a:pt x="428" y="117"/>
                </a:cubicBezTo>
                <a:close/>
                <a:moveTo>
                  <a:pt x="351" y="50"/>
                </a:moveTo>
                <a:cubicBezTo>
                  <a:pt x="426" y="50"/>
                  <a:pt x="426" y="50"/>
                  <a:pt x="426" y="50"/>
                </a:cubicBezTo>
                <a:cubicBezTo>
                  <a:pt x="430" y="50"/>
                  <a:pt x="434" y="46"/>
                  <a:pt x="434" y="42"/>
                </a:cubicBezTo>
                <a:cubicBezTo>
                  <a:pt x="434" y="38"/>
                  <a:pt x="430" y="34"/>
                  <a:pt x="426" y="34"/>
                </a:cubicBezTo>
                <a:cubicBezTo>
                  <a:pt x="351" y="34"/>
                  <a:pt x="351" y="34"/>
                  <a:pt x="351" y="34"/>
                </a:cubicBezTo>
                <a:cubicBezTo>
                  <a:pt x="346" y="34"/>
                  <a:pt x="343" y="38"/>
                  <a:pt x="343" y="42"/>
                </a:cubicBezTo>
                <a:cubicBezTo>
                  <a:pt x="343" y="46"/>
                  <a:pt x="346" y="50"/>
                  <a:pt x="351" y="50"/>
                </a:cubicBezTo>
                <a:close/>
                <a:moveTo>
                  <a:pt x="428" y="95"/>
                </a:moveTo>
                <a:cubicBezTo>
                  <a:pt x="425" y="95"/>
                  <a:pt x="422" y="98"/>
                  <a:pt x="422" y="101"/>
                </a:cubicBezTo>
                <a:cubicBezTo>
                  <a:pt x="422" y="104"/>
                  <a:pt x="425" y="106"/>
                  <a:pt x="428" y="106"/>
                </a:cubicBezTo>
                <a:cubicBezTo>
                  <a:pt x="431" y="106"/>
                  <a:pt x="434" y="104"/>
                  <a:pt x="434" y="101"/>
                </a:cubicBezTo>
                <a:cubicBezTo>
                  <a:pt x="434" y="98"/>
                  <a:pt x="431" y="95"/>
                  <a:pt x="428" y="95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9"/>
          <p:cNvSpPr/>
          <p:nvPr/>
        </p:nvSpPr>
        <p:spPr>
          <a:xfrm>
            <a:off x="602285" y="4101502"/>
            <a:ext cx="1000646" cy="287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58585A"/>
                </a:solidFill>
                <a:uFillTx/>
                <a:latin typeface="Arial"/>
              </a:rPr>
              <a:t>erlang-otp </a:t>
            </a:r>
          </a:p>
        </p:txBody>
      </p:sp>
      <p:sp>
        <p:nvSpPr>
          <p:cNvPr id="10" name="Rectangle 63"/>
          <p:cNvSpPr/>
          <p:nvPr/>
        </p:nvSpPr>
        <p:spPr>
          <a:xfrm>
            <a:off x="348568" y="3761128"/>
            <a:ext cx="594837" cy="287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make</a:t>
            </a:r>
          </a:p>
        </p:txBody>
      </p:sp>
      <p:sp>
        <p:nvSpPr>
          <p:cNvPr id="11" name="Rectangle 63"/>
          <p:cNvSpPr/>
          <p:nvPr/>
        </p:nvSpPr>
        <p:spPr>
          <a:xfrm>
            <a:off x="681898" y="3561769"/>
            <a:ext cx="685800" cy="2876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58585A"/>
                </a:solidFill>
                <a:uFillTx/>
                <a:latin typeface="Arial"/>
              </a:rPr>
              <a:t>python</a:t>
            </a:r>
            <a:endParaRPr lang="en-US" sz="1400" b="0" i="0" u="none" strike="noStrike" kern="1200" cap="none" spc="0" baseline="0" dirty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12" name="Rectangle 63"/>
          <p:cNvSpPr/>
          <p:nvPr/>
        </p:nvSpPr>
        <p:spPr>
          <a:xfrm>
            <a:off x="1090537" y="3271602"/>
            <a:ext cx="793462" cy="287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err="1">
                <a:solidFill>
                  <a:srgbClr val="58585A"/>
                </a:solidFill>
                <a:latin typeface="Arial"/>
              </a:rPr>
              <a:t>s</a:t>
            </a:r>
            <a:r>
              <a:rPr lang="en-US" sz="1100" b="0" i="0" u="none" strike="noStrike" kern="1200" cap="none" spc="0" baseline="0" dirty="0" err="1" smtClean="0">
                <a:solidFill>
                  <a:srgbClr val="58585A"/>
                </a:solidFill>
                <a:uFillTx/>
                <a:latin typeface="Arial"/>
              </a:rPr>
              <a:t>nmp</a:t>
            </a:r>
            <a:r>
              <a:rPr lang="en-US" sz="1100" b="0" i="0" u="none" strike="noStrike" kern="1200" cap="none" spc="0" baseline="0" dirty="0" smtClean="0">
                <a:solidFill>
                  <a:srgbClr val="58585A"/>
                </a:solidFill>
                <a:uFillTx/>
                <a:latin typeface="Arial"/>
              </a:rPr>
              <a:t>-dev</a:t>
            </a:r>
            <a:endParaRPr lang="en-US" sz="1100" b="0" i="0" u="none" strike="noStrike" kern="1200" cap="none" spc="0" baseline="0" dirty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13" name="Rectangle 63"/>
          <p:cNvSpPr/>
          <p:nvPr/>
        </p:nvSpPr>
        <p:spPr>
          <a:xfrm>
            <a:off x="160794" y="3296523"/>
            <a:ext cx="685800" cy="287606"/>
          </a:xfrm>
          <a:prstGeom prst="rect">
            <a:avLst/>
          </a:prstGeom>
          <a:solidFill>
            <a:schemeClr val="bg2">
              <a:lumMod val="75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58585A"/>
                </a:solidFill>
                <a:uFillTx/>
                <a:latin typeface="Arial"/>
              </a:rPr>
              <a:t>….</a:t>
            </a:r>
            <a:endParaRPr lang="en-US" sz="1400" b="0" i="0" u="none" strike="noStrike" kern="1200" cap="none" spc="0" baseline="0" dirty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15" name="Freeform 3"/>
          <p:cNvSpPr>
            <a:spLocks noChangeAspect="1" noEditPoints="1"/>
          </p:cNvSpPr>
          <p:nvPr/>
        </p:nvSpPr>
        <p:spPr bwMode="auto">
          <a:xfrm flipH="1">
            <a:off x="4373522" y="1803556"/>
            <a:ext cx="375277" cy="586991"/>
          </a:xfrm>
          <a:custGeom>
            <a:avLst/>
            <a:gdLst>
              <a:gd name="T0" fmla="*/ 2147483647 w 208"/>
              <a:gd name="T1" fmla="*/ 2147483647 h 325"/>
              <a:gd name="T2" fmla="*/ 2147483647 w 208"/>
              <a:gd name="T3" fmla="*/ 2147483647 h 325"/>
              <a:gd name="T4" fmla="*/ 2147483647 w 208"/>
              <a:gd name="T5" fmla="*/ 2147483647 h 325"/>
              <a:gd name="T6" fmla="*/ 2147483647 w 208"/>
              <a:gd name="T7" fmla="*/ 2147483647 h 325"/>
              <a:gd name="T8" fmla="*/ 2147483647 w 208"/>
              <a:gd name="T9" fmla="*/ 2147483647 h 325"/>
              <a:gd name="T10" fmla="*/ 2147483647 w 208"/>
              <a:gd name="T11" fmla="*/ 2147483647 h 325"/>
              <a:gd name="T12" fmla="*/ 2147483647 w 208"/>
              <a:gd name="T13" fmla="*/ 2147483647 h 325"/>
              <a:gd name="T14" fmla="*/ 2147483647 w 208"/>
              <a:gd name="T15" fmla="*/ 2147483647 h 325"/>
              <a:gd name="T16" fmla="*/ 2147483647 w 208"/>
              <a:gd name="T17" fmla="*/ 2147483647 h 325"/>
              <a:gd name="T18" fmla="*/ 2147483647 w 208"/>
              <a:gd name="T19" fmla="*/ 2147483647 h 325"/>
              <a:gd name="T20" fmla="*/ 2147483647 w 208"/>
              <a:gd name="T21" fmla="*/ 2147483647 h 325"/>
              <a:gd name="T22" fmla="*/ 2147483647 w 208"/>
              <a:gd name="T23" fmla="*/ 2147483647 h 325"/>
              <a:gd name="T24" fmla="*/ 2147483647 w 208"/>
              <a:gd name="T25" fmla="*/ 0 h 325"/>
              <a:gd name="T26" fmla="*/ 2147483647 w 208"/>
              <a:gd name="T27" fmla="*/ 2147483647 h 325"/>
              <a:gd name="T28" fmla="*/ 2147483647 w 208"/>
              <a:gd name="T29" fmla="*/ 2147483647 h 325"/>
              <a:gd name="T30" fmla="*/ 0 w 208"/>
              <a:gd name="T31" fmla="*/ 2147483647 h 325"/>
              <a:gd name="T32" fmla="*/ 0 w 208"/>
              <a:gd name="T33" fmla="*/ 2147483647 h 325"/>
              <a:gd name="T34" fmla="*/ 2147483647 w 208"/>
              <a:gd name="T35" fmla="*/ 2147483647 h 325"/>
              <a:gd name="T36" fmla="*/ 2147483647 w 208"/>
              <a:gd name="T37" fmla="*/ 2147483647 h 325"/>
              <a:gd name="T38" fmla="*/ 2147483647 w 208"/>
              <a:gd name="T39" fmla="*/ 2147483647 h 325"/>
              <a:gd name="T40" fmla="*/ 2147483647 w 208"/>
              <a:gd name="T41" fmla="*/ 2147483647 h 325"/>
              <a:gd name="T42" fmla="*/ 2147483647 w 208"/>
              <a:gd name="T43" fmla="*/ 2147483647 h 325"/>
              <a:gd name="T44" fmla="*/ 2147483647 w 208"/>
              <a:gd name="T45" fmla="*/ 2147483647 h 325"/>
              <a:gd name="T46" fmla="*/ 2147483647 w 208"/>
              <a:gd name="T47" fmla="*/ 2147483647 h 325"/>
              <a:gd name="T48" fmla="*/ 2147483647 w 208"/>
              <a:gd name="T49" fmla="*/ 2147483647 h 325"/>
              <a:gd name="T50" fmla="*/ 2147483647 w 208"/>
              <a:gd name="T51" fmla="*/ 2147483647 h 325"/>
              <a:gd name="T52" fmla="*/ 2147483647 w 208"/>
              <a:gd name="T53" fmla="*/ 2147483647 h 325"/>
              <a:gd name="T54" fmla="*/ 2147483647 w 208"/>
              <a:gd name="T55" fmla="*/ 2147483647 h 325"/>
              <a:gd name="T56" fmla="*/ 2147483647 w 208"/>
              <a:gd name="T57" fmla="*/ 2147483647 h 325"/>
              <a:gd name="T58" fmla="*/ 2147483647 w 208"/>
              <a:gd name="T59" fmla="*/ 2147483647 h 325"/>
              <a:gd name="T60" fmla="*/ 2147483647 w 208"/>
              <a:gd name="T61" fmla="*/ 2147483647 h 325"/>
              <a:gd name="T62" fmla="*/ 2147483647 w 208"/>
              <a:gd name="T63" fmla="*/ 2147483647 h 325"/>
              <a:gd name="T64" fmla="*/ 2147483647 w 208"/>
              <a:gd name="T65" fmla="*/ 2147483647 h 325"/>
              <a:gd name="T66" fmla="*/ 2147483647 w 208"/>
              <a:gd name="T67" fmla="*/ 2147483647 h 325"/>
              <a:gd name="T68" fmla="*/ 2147483647 w 208"/>
              <a:gd name="T69" fmla="*/ 2147483647 h 325"/>
              <a:gd name="T70" fmla="*/ 2147483647 w 208"/>
              <a:gd name="T71" fmla="*/ 2147483647 h 325"/>
              <a:gd name="T72" fmla="*/ 2147483647 w 208"/>
              <a:gd name="T73" fmla="*/ 2147483647 h 325"/>
              <a:gd name="T74" fmla="*/ 2147483647 w 208"/>
              <a:gd name="T75" fmla="*/ 2147483647 h 325"/>
              <a:gd name="T76" fmla="*/ 2147483647 w 208"/>
              <a:gd name="T77" fmla="*/ 2147483647 h 325"/>
              <a:gd name="T78" fmla="*/ 2147483647 w 208"/>
              <a:gd name="T79" fmla="*/ 2147483647 h 325"/>
              <a:gd name="T80" fmla="*/ 2147483647 w 208"/>
              <a:gd name="T81" fmla="*/ 2147483647 h 325"/>
              <a:gd name="T82" fmla="*/ 2147483647 w 208"/>
              <a:gd name="T83" fmla="*/ 2147483647 h 3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8" h="325">
                <a:moveTo>
                  <a:pt x="162" y="146"/>
                </a:moveTo>
                <a:cubicBezTo>
                  <a:pt x="179" y="131"/>
                  <a:pt x="189" y="109"/>
                  <a:pt x="189" y="85"/>
                </a:cubicBezTo>
                <a:cubicBezTo>
                  <a:pt x="189" y="68"/>
                  <a:pt x="184" y="52"/>
                  <a:pt x="175" y="39"/>
                </a:cubicBezTo>
                <a:cubicBezTo>
                  <a:pt x="173" y="35"/>
                  <a:pt x="168" y="34"/>
                  <a:pt x="164" y="36"/>
                </a:cubicBezTo>
                <a:cubicBezTo>
                  <a:pt x="160" y="39"/>
                  <a:pt x="159" y="44"/>
                  <a:pt x="162" y="47"/>
                </a:cubicBezTo>
                <a:cubicBezTo>
                  <a:pt x="169" y="58"/>
                  <a:pt x="173" y="71"/>
                  <a:pt x="173" y="85"/>
                </a:cubicBezTo>
                <a:cubicBezTo>
                  <a:pt x="173" y="123"/>
                  <a:pt x="142" y="154"/>
                  <a:pt x="104" y="154"/>
                </a:cubicBezTo>
                <a:cubicBezTo>
                  <a:pt x="66" y="154"/>
                  <a:pt x="35" y="123"/>
                  <a:pt x="35" y="85"/>
                </a:cubicBezTo>
                <a:cubicBezTo>
                  <a:pt x="35" y="47"/>
                  <a:pt x="66" y="16"/>
                  <a:pt x="104" y="16"/>
                </a:cubicBezTo>
                <a:cubicBezTo>
                  <a:pt x="118" y="16"/>
                  <a:pt x="131" y="20"/>
                  <a:pt x="142" y="27"/>
                </a:cubicBezTo>
                <a:cubicBezTo>
                  <a:pt x="145" y="30"/>
                  <a:pt x="150" y="29"/>
                  <a:pt x="153" y="25"/>
                </a:cubicBezTo>
                <a:cubicBezTo>
                  <a:pt x="155" y="21"/>
                  <a:pt x="154" y="16"/>
                  <a:pt x="150" y="14"/>
                </a:cubicBezTo>
                <a:cubicBezTo>
                  <a:pt x="137" y="5"/>
                  <a:pt x="121" y="0"/>
                  <a:pt x="104" y="0"/>
                </a:cubicBezTo>
                <a:cubicBezTo>
                  <a:pt x="57" y="0"/>
                  <a:pt x="19" y="38"/>
                  <a:pt x="19" y="85"/>
                </a:cubicBezTo>
                <a:cubicBezTo>
                  <a:pt x="19" y="109"/>
                  <a:pt x="30" y="131"/>
                  <a:pt x="46" y="146"/>
                </a:cubicBezTo>
                <a:cubicBezTo>
                  <a:pt x="25" y="159"/>
                  <a:pt x="0" y="181"/>
                  <a:pt x="0" y="22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3"/>
                  <a:pt x="6" y="325"/>
                  <a:pt x="21" y="325"/>
                </a:cubicBezTo>
                <a:cubicBezTo>
                  <a:pt x="187" y="325"/>
                  <a:pt x="187" y="325"/>
                  <a:pt x="187" y="325"/>
                </a:cubicBezTo>
                <a:cubicBezTo>
                  <a:pt x="196" y="325"/>
                  <a:pt x="208" y="320"/>
                  <a:pt x="208" y="304"/>
                </a:cubicBezTo>
                <a:cubicBezTo>
                  <a:pt x="208" y="220"/>
                  <a:pt x="208" y="220"/>
                  <a:pt x="208" y="220"/>
                </a:cubicBezTo>
                <a:cubicBezTo>
                  <a:pt x="208" y="181"/>
                  <a:pt x="183" y="159"/>
                  <a:pt x="162" y="146"/>
                </a:cubicBezTo>
                <a:close/>
                <a:moveTo>
                  <a:pt x="192" y="304"/>
                </a:moveTo>
                <a:cubicBezTo>
                  <a:pt x="192" y="306"/>
                  <a:pt x="192" y="309"/>
                  <a:pt x="187" y="309"/>
                </a:cubicBezTo>
                <a:cubicBezTo>
                  <a:pt x="174" y="309"/>
                  <a:pt x="174" y="309"/>
                  <a:pt x="174" y="309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74" y="208"/>
                  <a:pt x="170" y="204"/>
                  <a:pt x="166" y="204"/>
                </a:cubicBezTo>
                <a:cubicBezTo>
                  <a:pt x="161" y="204"/>
                  <a:pt x="158" y="208"/>
                  <a:pt x="158" y="212"/>
                </a:cubicBezTo>
                <a:cubicBezTo>
                  <a:pt x="158" y="309"/>
                  <a:pt x="158" y="309"/>
                  <a:pt x="158" y="309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1" y="212"/>
                  <a:pt x="51" y="212"/>
                  <a:pt x="51" y="212"/>
                </a:cubicBezTo>
                <a:cubicBezTo>
                  <a:pt x="51" y="208"/>
                  <a:pt x="47" y="204"/>
                  <a:pt x="43" y="204"/>
                </a:cubicBezTo>
                <a:cubicBezTo>
                  <a:pt x="38" y="204"/>
                  <a:pt x="35" y="208"/>
                  <a:pt x="35" y="212"/>
                </a:cubicBezTo>
                <a:cubicBezTo>
                  <a:pt x="35" y="309"/>
                  <a:pt x="35" y="309"/>
                  <a:pt x="35" y="309"/>
                </a:cubicBezTo>
                <a:cubicBezTo>
                  <a:pt x="21" y="309"/>
                  <a:pt x="21" y="309"/>
                  <a:pt x="21" y="309"/>
                </a:cubicBezTo>
                <a:cubicBezTo>
                  <a:pt x="20" y="309"/>
                  <a:pt x="16" y="309"/>
                  <a:pt x="16" y="304"/>
                </a:cubicBezTo>
                <a:cubicBezTo>
                  <a:pt x="16" y="220"/>
                  <a:pt x="16" y="220"/>
                  <a:pt x="16" y="220"/>
                </a:cubicBezTo>
                <a:cubicBezTo>
                  <a:pt x="16" y="186"/>
                  <a:pt x="42" y="166"/>
                  <a:pt x="60" y="157"/>
                </a:cubicBezTo>
                <a:cubicBezTo>
                  <a:pt x="73" y="165"/>
                  <a:pt x="88" y="170"/>
                  <a:pt x="104" y="170"/>
                </a:cubicBezTo>
                <a:cubicBezTo>
                  <a:pt x="120" y="170"/>
                  <a:pt x="136" y="165"/>
                  <a:pt x="148" y="157"/>
                </a:cubicBezTo>
                <a:cubicBezTo>
                  <a:pt x="166" y="166"/>
                  <a:pt x="192" y="186"/>
                  <a:pt x="192" y="220"/>
                </a:cubicBezTo>
                <a:lnTo>
                  <a:pt x="192" y="304"/>
                </a:ln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9"/>
          <p:cNvSpPr/>
          <p:nvPr/>
        </p:nvSpPr>
        <p:spPr>
          <a:xfrm>
            <a:off x="5455347" y="2437426"/>
            <a:ext cx="1000646" cy="287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58585A"/>
                </a:solidFill>
                <a:uFillTx/>
                <a:latin typeface="Arial"/>
              </a:rPr>
              <a:t>erlang-otp </a:t>
            </a:r>
          </a:p>
        </p:txBody>
      </p:sp>
      <p:sp>
        <p:nvSpPr>
          <p:cNvPr id="17" name="Rectangle 63"/>
          <p:cNvSpPr/>
          <p:nvPr/>
        </p:nvSpPr>
        <p:spPr>
          <a:xfrm>
            <a:off x="5201630" y="2097052"/>
            <a:ext cx="594837" cy="287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make</a:t>
            </a:r>
          </a:p>
        </p:txBody>
      </p:sp>
      <p:sp>
        <p:nvSpPr>
          <p:cNvPr id="18" name="Rectangle 63"/>
          <p:cNvSpPr/>
          <p:nvPr/>
        </p:nvSpPr>
        <p:spPr>
          <a:xfrm>
            <a:off x="5534960" y="1897693"/>
            <a:ext cx="685800" cy="2876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58585A"/>
                </a:solidFill>
                <a:uFillTx/>
                <a:latin typeface="Arial"/>
              </a:rPr>
              <a:t>python</a:t>
            </a:r>
            <a:endParaRPr lang="en-US" sz="1400" b="0" i="0" u="none" strike="noStrike" kern="1200" cap="none" spc="0" baseline="0" dirty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19" name="Rectangle 63"/>
          <p:cNvSpPr/>
          <p:nvPr/>
        </p:nvSpPr>
        <p:spPr>
          <a:xfrm>
            <a:off x="5894168" y="1619470"/>
            <a:ext cx="793462" cy="287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err="1">
                <a:solidFill>
                  <a:srgbClr val="58585A"/>
                </a:solidFill>
                <a:latin typeface="Arial"/>
              </a:rPr>
              <a:t>s</a:t>
            </a:r>
            <a:r>
              <a:rPr lang="en-US" sz="1100" b="0" i="0" u="none" strike="noStrike" kern="1200" cap="none" spc="0" baseline="0" dirty="0" err="1" smtClean="0">
                <a:solidFill>
                  <a:srgbClr val="58585A"/>
                </a:solidFill>
                <a:uFillTx/>
                <a:latin typeface="Arial"/>
              </a:rPr>
              <a:t>nmp</a:t>
            </a:r>
            <a:r>
              <a:rPr lang="en-US" sz="1100" b="0" i="0" u="none" strike="noStrike" kern="1200" cap="none" spc="0" baseline="0" dirty="0" smtClean="0">
                <a:solidFill>
                  <a:srgbClr val="58585A"/>
                </a:solidFill>
                <a:uFillTx/>
                <a:latin typeface="Arial"/>
              </a:rPr>
              <a:t>-dev</a:t>
            </a:r>
            <a:endParaRPr lang="en-US" sz="1100" b="0" i="0" u="none" strike="noStrike" kern="1200" cap="none" spc="0" baseline="0" dirty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20" name="Rectangle 63"/>
          <p:cNvSpPr/>
          <p:nvPr/>
        </p:nvSpPr>
        <p:spPr>
          <a:xfrm>
            <a:off x="5013856" y="1632447"/>
            <a:ext cx="685800" cy="287606"/>
          </a:xfrm>
          <a:prstGeom prst="rect">
            <a:avLst/>
          </a:prstGeom>
          <a:solidFill>
            <a:schemeClr val="bg2">
              <a:lumMod val="75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58585A"/>
                </a:solidFill>
                <a:uFillTx/>
                <a:latin typeface="Arial"/>
              </a:rPr>
              <a:t>….</a:t>
            </a:r>
            <a:endParaRPr lang="en-US" sz="1400" b="0" i="0" u="none" strike="noStrike" kern="1200" cap="none" spc="0" baseline="0" dirty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859300" y="1848960"/>
            <a:ext cx="511407" cy="385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76799" y="1263115"/>
            <a:ext cx="14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bsp_15a_dev</a:t>
            </a:r>
          </a:p>
        </p:txBody>
      </p:sp>
      <p:sp>
        <p:nvSpPr>
          <p:cNvPr id="25" name="Freeform 3"/>
          <p:cNvSpPr>
            <a:spLocks noChangeAspect="1" noEditPoints="1"/>
          </p:cNvSpPr>
          <p:nvPr/>
        </p:nvSpPr>
        <p:spPr bwMode="auto">
          <a:xfrm>
            <a:off x="7433899" y="1371600"/>
            <a:ext cx="1148367" cy="1353432"/>
          </a:xfrm>
          <a:custGeom>
            <a:avLst/>
            <a:gdLst>
              <a:gd name="T0" fmla="*/ 2147483647 w 296"/>
              <a:gd name="T1" fmla="*/ 2147483647 h 349"/>
              <a:gd name="T2" fmla="*/ 2147483647 w 296"/>
              <a:gd name="T3" fmla="*/ 2147483647 h 349"/>
              <a:gd name="T4" fmla="*/ 2147483647 w 296"/>
              <a:gd name="T5" fmla="*/ 2147483647 h 349"/>
              <a:gd name="T6" fmla="*/ 2147483647 w 296"/>
              <a:gd name="T7" fmla="*/ 0 h 349"/>
              <a:gd name="T8" fmla="*/ 0 w 296"/>
              <a:gd name="T9" fmla="*/ 2147483647 h 349"/>
              <a:gd name="T10" fmla="*/ 0 w 296"/>
              <a:gd name="T11" fmla="*/ 2147483647 h 349"/>
              <a:gd name="T12" fmla="*/ 0 w 296"/>
              <a:gd name="T13" fmla="*/ 2147483647 h 349"/>
              <a:gd name="T14" fmla="*/ 0 w 296"/>
              <a:gd name="T15" fmla="*/ 2147483647 h 349"/>
              <a:gd name="T16" fmla="*/ 2147483647 w 296"/>
              <a:gd name="T17" fmla="*/ 2147483647 h 349"/>
              <a:gd name="T18" fmla="*/ 2147483647 w 296"/>
              <a:gd name="T19" fmla="*/ 2147483647 h 349"/>
              <a:gd name="T20" fmla="*/ 2147483647 w 296"/>
              <a:gd name="T21" fmla="*/ 2147483647 h 349"/>
              <a:gd name="T22" fmla="*/ 2147483647 w 296"/>
              <a:gd name="T23" fmla="*/ 2147483647 h 349"/>
              <a:gd name="T24" fmla="*/ 2147483647 w 296"/>
              <a:gd name="T25" fmla="*/ 2147483647 h 349"/>
              <a:gd name="T26" fmla="*/ 2147483647 w 296"/>
              <a:gd name="T27" fmla="*/ 2147483647 h 349"/>
              <a:gd name="T28" fmla="*/ 2147483647 w 296"/>
              <a:gd name="T29" fmla="*/ 2147483647 h 349"/>
              <a:gd name="T30" fmla="*/ 2147483647 w 296"/>
              <a:gd name="T31" fmla="*/ 2147483647 h 349"/>
              <a:gd name="T32" fmla="*/ 2147483647 w 296"/>
              <a:gd name="T33" fmla="*/ 2147483647 h 349"/>
              <a:gd name="T34" fmla="*/ 2147483647 w 296"/>
              <a:gd name="T35" fmla="*/ 2147483647 h 349"/>
              <a:gd name="T36" fmla="*/ 2147483647 w 296"/>
              <a:gd name="T37" fmla="*/ 2147483647 h 349"/>
              <a:gd name="T38" fmla="*/ 2147483647 w 296"/>
              <a:gd name="T39" fmla="*/ 2147483647 h 349"/>
              <a:gd name="T40" fmla="*/ 2147483647 w 296"/>
              <a:gd name="T41" fmla="*/ 2147483647 h 349"/>
              <a:gd name="T42" fmla="*/ 2147483647 w 296"/>
              <a:gd name="T43" fmla="*/ 2147483647 h 349"/>
              <a:gd name="T44" fmla="*/ 2147483647 w 296"/>
              <a:gd name="T45" fmla="*/ 2147483647 h 349"/>
              <a:gd name="T46" fmla="*/ 2147483647 w 296"/>
              <a:gd name="T47" fmla="*/ 2147483647 h 349"/>
              <a:gd name="T48" fmla="*/ 2147483647 w 296"/>
              <a:gd name="T49" fmla="*/ 2147483647 h 349"/>
              <a:gd name="T50" fmla="*/ 2147483647 w 296"/>
              <a:gd name="T51" fmla="*/ 2147483647 h 3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96" h="349">
                <a:moveTo>
                  <a:pt x="288" y="106"/>
                </a:moveTo>
                <a:cubicBezTo>
                  <a:pt x="293" y="106"/>
                  <a:pt x="296" y="103"/>
                  <a:pt x="296" y="98"/>
                </a:cubicBezTo>
                <a:cubicBezTo>
                  <a:pt x="296" y="53"/>
                  <a:pt x="296" y="53"/>
                  <a:pt x="296" y="53"/>
                </a:cubicBezTo>
                <a:cubicBezTo>
                  <a:pt x="296" y="18"/>
                  <a:pt x="248" y="0"/>
                  <a:pt x="148" y="0"/>
                </a:cubicBezTo>
                <a:cubicBezTo>
                  <a:pt x="48" y="0"/>
                  <a:pt x="0" y="18"/>
                  <a:pt x="0" y="53"/>
                </a:cubicBezTo>
                <a:cubicBezTo>
                  <a:pt x="0" y="54"/>
                  <a:pt x="0" y="55"/>
                  <a:pt x="0" y="55"/>
                </a:cubicBezTo>
                <a:cubicBezTo>
                  <a:pt x="0" y="55"/>
                  <a:pt x="0" y="56"/>
                  <a:pt x="0" y="56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327"/>
                  <a:pt x="50" y="349"/>
                  <a:pt x="148" y="349"/>
                </a:cubicBezTo>
                <a:cubicBezTo>
                  <a:pt x="242" y="349"/>
                  <a:pt x="296" y="326"/>
                  <a:pt x="296" y="286"/>
                </a:cubicBezTo>
                <a:cubicBezTo>
                  <a:pt x="296" y="130"/>
                  <a:pt x="296" y="130"/>
                  <a:pt x="296" y="130"/>
                </a:cubicBezTo>
                <a:cubicBezTo>
                  <a:pt x="296" y="126"/>
                  <a:pt x="293" y="122"/>
                  <a:pt x="288" y="122"/>
                </a:cubicBezTo>
                <a:cubicBezTo>
                  <a:pt x="284" y="122"/>
                  <a:pt x="280" y="126"/>
                  <a:pt x="280" y="130"/>
                </a:cubicBezTo>
                <a:cubicBezTo>
                  <a:pt x="280" y="286"/>
                  <a:pt x="280" y="286"/>
                  <a:pt x="280" y="286"/>
                </a:cubicBezTo>
                <a:cubicBezTo>
                  <a:pt x="280" y="315"/>
                  <a:pt x="230" y="333"/>
                  <a:pt x="148" y="333"/>
                </a:cubicBezTo>
                <a:cubicBezTo>
                  <a:pt x="88" y="333"/>
                  <a:pt x="16" y="325"/>
                  <a:pt x="16" y="286"/>
                </a:cubicBezTo>
                <a:cubicBezTo>
                  <a:pt x="16" y="83"/>
                  <a:pt x="16" y="83"/>
                  <a:pt x="16" y="83"/>
                </a:cubicBezTo>
                <a:cubicBezTo>
                  <a:pt x="37" y="99"/>
                  <a:pt x="81" y="106"/>
                  <a:pt x="148" y="106"/>
                </a:cubicBezTo>
                <a:cubicBezTo>
                  <a:pt x="215" y="106"/>
                  <a:pt x="259" y="99"/>
                  <a:pt x="280" y="83"/>
                </a:cubicBezTo>
                <a:cubicBezTo>
                  <a:pt x="280" y="98"/>
                  <a:pt x="280" y="98"/>
                  <a:pt x="280" y="98"/>
                </a:cubicBezTo>
                <a:cubicBezTo>
                  <a:pt x="280" y="103"/>
                  <a:pt x="284" y="106"/>
                  <a:pt x="288" y="106"/>
                </a:cubicBezTo>
                <a:close/>
                <a:moveTo>
                  <a:pt x="148" y="90"/>
                </a:moveTo>
                <a:cubicBezTo>
                  <a:pt x="63" y="90"/>
                  <a:pt x="16" y="77"/>
                  <a:pt x="16" y="53"/>
                </a:cubicBezTo>
                <a:cubicBezTo>
                  <a:pt x="16" y="30"/>
                  <a:pt x="63" y="16"/>
                  <a:pt x="148" y="16"/>
                </a:cubicBezTo>
                <a:cubicBezTo>
                  <a:pt x="232" y="16"/>
                  <a:pt x="280" y="30"/>
                  <a:pt x="280" y="53"/>
                </a:cubicBezTo>
                <a:cubicBezTo>
                  <a:pt x="280" y="77"/>
                  <a:pt x="233" y="90"/>
                  <a:pt x="148" y="90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41786" y="2004392"/>
            <a:ext cx="654113" cy="42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28730" y="2128937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bsp_15a_dev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40224" y="2085538"/>
            <a:ext cx="654113" cy="42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40224" y="2227504"/>
            <a:ext cx="6703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bsp_15b_dev</a:t>
            </a:r>
            <a:endParaRPr lang="en-US" sz="700" dirty="0"/>
          </a:p>
        </p:txBody>
      </p:sp>
      <p:sp>
        <p:nvSpPr>
          <p:cNvPr id="32" name="Freeform 6"/>
          <p:cNvSpPr>
            <a:spLocks noChangeAspect="1" noEditPoints="1"/>
          </p:cNvSpPr>
          <p:nvPr/>
        </p:nvSpPr>
        <p:spPr bwMode="auto">
          <a:xfrm>
            <a:off x="4819527" y="4910296"/>
            <a:ext cx="929128" cy="799305"/>
          </a:xfrm>
          <a:custGeom>
            <a:avLst/>
            <a:gdLst>
              <a:gd name="T0" fmla="*/ 2147483647 w 464"/>
              <a:gd name="T1" fmla="*/ 2147483647 h 399"/>
              <a:gd name="T2" fmla="*/ 2147483647 w 464"/>
              <a:gd name="T3" fmla="*/ 2147483647 h 399"/>
              <a:gd name="T4" fmla="*/ 2147483647 w 464"/>
              <a:gd name="T5" fmla="*/ 2147483647 h 399"/>
              <a:gd name="T6" fmla="*/ 2147483647 w 464"/>
              <a:gd name="T7" fmla="*/ 0 h 399"/>
              <a:gd name="T8" fmla="*/ 2147483647 w 464"/>
              <a:gd name="T9" fmla="*/ 2147483647 h 399"/>
              <a:gd name="T10" fmla="*/ 2147483647 w 464"/>
              <a:gd name="T11" fmla="*/ 2147483647 h 399"/>
              <a:gd name="T12" fmla="*/ 0 w 464"/>
              <a:gd name="T13" fmla="*/ 2147483647 h 399"/>
              <a:gd name="T14" fmla="*/ 2147483647 w 464"/>
              <a:gd name="T15" fmla="*/ 2147483647 h 399"/>
              <a:gd name="T16" fmla="*/ 2147483647 w 464"/>
              <a:gd name="T17" fmla="*/ 2147483647 h 399"/>
              <a:gd name="T18" fmla="*/ 2147483647 w 464"/>
              <a:gd name="T19" fmla="*/ 2147483647 h 399"/>
              <a:gd name="T20" fmla="*/ 2147483647 w 464"/>
              <a:gd name="T21" fmla="*/ 2147483647 h 399"/>
              <a:gd name="T22" fmla="*/ 2147483647 w 464"/>
              <a:gd name="T23" fmla="*/ 2147483647 h 399"/>
              <a:gd name="T24" fmla="*/ 2147483647 w 464"/>
              <a:gd name="T25" fmla="*/ 2147483647 h 399"/>
              <a:gd name="T26" fmla="*/ 2147483647 w 464"/>
              <a:gd name="T27" fmla="*/ 2147483647 h 399"/>
              <a:gd name="T28" fmla="*/ 2147483647 w 464"/>
              <a:gd name="T29" fmla="*/ 2147483647 h 399"/>
              <a:gd name="T30" fmla="*/ 2147483647 w 464"/>
              <a:gd name="T31" fmla="*/ 2147483647 h 399"/>
              <a:gd name="T32" fmla="*/ 2147483647 w 464"/>
              <a:gd name="T33" fmla="*/ 2147483647 h 399"/>
              <a:gd name="T34" fmla="*/ 2147483647 w 464"/>
              <a:gd name="T35" fmla="*/ 0 h 399"/>
              <a:gd name="T36" fmla="*/ 2147483647 w 464"/>
              <a:gd name="T37" fmla="*/ 2147483647 h 399"/>
              <a:gd name="T38" fmla="*/ 2147483647 w 464"/>
              <a:gd name="T39" fmla="*/ 2147483647 h 399"/>
              <a:gd name="T40" fmla="*/ 2147483647 w 464"/>
              <a:gd name="T41" fmla="*/ 2147483647 h 399"/>
              <a:gd name="T42" fmla="*/ 2147483647 w 464"/>
              <a:gd name="T43" fmla="*/ 2147483647 h 399"/>
              <a:gd name="T44" fmla="*/ 2147483647 w 464"/>
              <a:gd name="T45" fmla="*/ 2147483647 h 399"/>
              <a:gd name="T46" fmla="*/ 2147483647 w 464"/>
              <a:gd name="T47" fmla="*/ 2147483647 h 399"/>
              <a:gd name="T48" fmla="*/ 2147483647 w 464"/>
              <a:gd name="T49" fmla="*/ 2147483647 h 399"/>
              <a:gd name="T50" fmla="*/ 2147483647 w 464"/>
              <a:gd name="T51" fmla="*/ 2147483647 h 399"/>
              <a:gd name="T52" fmla="*/ 2147483647 w 464"/>
              <a:gd name="T53" fmla="*/ 2147483647 h 399"/>
              <a:gd name="T54" fmla="*/ 2147483647 w 464"/>
              <a:gd name="T55" fmla="*/ 2147483647 h 399"/>
              <a:gd name="T56" fmla="*/ 2147483647 w 464"/>
              <a:gd name="T57" fmla="*/ 2147483647 h 399"/>
              <a:gd name="T58" fmla="*/ 2147483647 w 464"/>
              <a:gd name="T59" fmla="*/ 2147483647 h 399"/>
              <a:gd name="T60" fmla="*/ 2147483647 w 464"/>
              <a:gd name="T61" fmla="*/ 2147483647 h 399"/>
              <a:gd name="T62" fmla="*/ 2147483647 w 464"/>
              <a:gd name="T63" fmla="*/ 2147483647 h 399"/>
              <a:gd name="T64" fmla="*/ 2147483647 w 464"/>
              <a:gd name="T65" fmla="*/ 2147483647 h 399"/>
              <a:gd name="T66" fmla="*/ 2147483647 w 464"/>
              <a:gd name="T67" fmla="*/ 2147483647 h 399"/>
              <a:gd name="T68" fmla="*/ 2147483647 w 464"/>
              <a:gd name="T69" fmla="*/ 2147483647 h 399"/>
              <a:gd name="T70" fmla="*/ 2147483647 w 464"/>
              <a:gd name="T71" fmla="*/ 2147483647 h 399"/>
              <a:gd name="T72" fmla="*/ 2147483647 w 464"/>
              <a:gd name="T73" fmla="*/ 2147483647 h 399"/>
              <a:gd name="T74" fmla="*/ 2147483647 w 464"/>
              <a:gd name="T75" fmla="*/ 2147483647 h 399"/>
              <a:gd name="T76" fmla="*/ 2147483647 w 464"/>
              <a:gd name="T77" fmla="*/ 2147483647 h 399"/>
              <a:gd name="T78" fmla="*/ 2147483647 w 464"/>
              <a:gd name="T79" fmla="*/ 2147483647 h 3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64" h="399">
                <a:moveTo>
                  <a:pt x="351" y="81"/>
                </a:moveTo>
                <a:cubicBezTo>
                  <a:pt x="426" y="81"/>
                  <a:pt x="426" y="81"/>
                  <a:pt x="426" y="81"/>
                </a:cubicBezTo>
                <a:cubicBezTo>
                  <a:pt x="430" y="81"/>
                  <a:pt x="434" y="77"/>
                  <a:pt x="434" y="73"/>
                </a:cubicBezTo>
                <a:cubicBezTo>
                  <a:pt x="434" y="68"/>
                  <a:pt x="430" y="65"/>
                  <a:pt x="426" y="65"/>
                </a:cubicBezTo>
                <a:cubicBezTo>
                  <a:pt x="351" y="65"/>
                  <a:pt x="351" y="65"/>
                  <a:pt x="351" y="65"/>
                </a:cubicBezTo>
                <a:cubicBezTo>
                  <a:pt x="346" y="65"/>
                  <a:pt x="343" y="68"/>
                  <a:pt x="343" y="73"/>
                </a:cubicBezTo>
                <a:cubicBezTo>
                  <a:pt x="343" y="77"/>
                  <a:pt x="346" y="81"/>
                  <a:pt x="351" y="81"/>
                </a:cubicBezTo>
                <a:close/>
                <a:moveTo>
                  <a:pt x="450" y="0"/>
                </a:moveTo>
                <a:cubicBezTo>
                  <a:pt x="327" y="0"/>
                  <a:pt x="327" y="0"/>
                  <a:pt x="327" y="0"/>
                </a:cubicBezTo>
                <a:cubicBezTo>
                  <a:pt x="319" y="0"/>
                  <a:pt x="312" y="6"/>
                  <a:pt x="312" y="14"/>
                </a:cubicBezTo>
                <a:cubicBezTo>
                  <a:pt x="312" y="101"/>
                  <a:pt x="312" y="101"/>
                  <a:pt x="312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6" y="101"/>
                  <a:pt x="0" y="107"/>
                  <a:pt x="0" y="113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5"/>
                  <a:pt x="6" y="331"/>
                  <a:pt x="13" y="331"/>
                </a:cubicBezTo>
                <a:cubicBezTo>
                  <a:pt x="145" y="331"/>
                  <a:pt x="145" y="331"/>
                  <a:pt x="145" y="331"/>
                </a:cubicBezTo>
                <a:cubicBezTo>
                  <a:pt x="145" y="346"/>
                  <a:pt x="145" y="346"/>
                  <a:pt x="145" y="346"/>
                </a:cubicBezTo>
                <a:cubicBezTo>
                  <a:pt x="94" y="346"/>
                  <a:pt x="94" y="346"/>
                  <a:pt x="94" y="346"/>
                </a:cubicBezTo>
                <a:cubicBezTo>
                  <a:pt x="92" y="346"/>
                  <a:pt x="91" y="347"/>
                  <a:pt x="89" y="348"/>
                </a:cubicBezTo>
                <a:cubicBezTo>
                  <a:pt x="33" y="385"/>
                  <a:pt x="33" y="385"/>
                  <a:pt x="33" y="385"/>
                </a:cubicBezTo>
                <a:cubicBezTo>
                  <a:pt x="30" y="387"/>
                  <a:pt x="28" y="390"/>
                  <a:pt x="29" y="394"/>
                </a:cubicBezTo>
                <a:cubicBezTo>
                  <a:pt x="30" y="397"/>
                  <a:pt x="33" y="399"/>
                  <a:pt x="37" y="399"/>
                </a:cubicBezTo>
                <a:cubicBezTo>
                  <a:pt x="332" y="399"/>
                  <a:pt x="332" y="399"/>
                  <a:pt x="332" y="399"/>
                </a:cubicBezTo>
                <a:cubicBezTo>
                  <a:pt x="336" y="399"/>
                  <a:pt x="339" y="397"/>
                  <a:pt x="340" y="394"/>
                </a:cubicBezTo>
                <a:cubicBezTo>
                  <a:pt x="341" y="390"/>
                  <a:pt x="340" y="387"/>
                  <a:pt x="337" y="385"/>
                </a:cubicBezTo>
                <a:cubicBezTo>
                  <a:pt x="280" y="348"/>
                  <a:pt x="280" y="348"/>
                  <a:pt x="280" y="348"/>
                </a:cubicBezTo>
                <a:cubicBezTo>
                  <a:pt x="279" y="347"/>
                  <a:pt x="277" y="346"/>
                  <a:pt x="276" y="346"/>
                </a:cubicBezTo>
                <a:cubicBezTo>
                  <a:pt x="224" y="346"/>
                  <a:pt x="224" y="346"/>
                  <a:pt x="224" y="346"/>
                </a:cubicBezTo>
                <a:cubicBezTo>
                  <a:pt x="224" y="331"/>
                  <a:pt x="224" y="331"/>
                  <a:pt x="224" y="331"/>
                </a:cubicBezTo>
                <a:cubicBezTo>
                  <a:pt x="357" y="331"/>
                  <a:pt x="357" y="331"/>
                  <a:pt x="357" y="331"/>
                </a:cubicBezTo>
                <a:cubicBezTo>
                  <a:pt x="363" y="331"/>
                  <a:pt x="369" y="325"/>
                  <a:pt x="369" y="318"/>
                </a:cubicBezTo>
                <a:cubicBezTo>
                  <a:pt x="369" y="310"/>
                  <a:pt x="369" y="310"/>
                  <a:pt x="369" y="310"/>
                </a:cubicBezTo>
                <a:cubicBezTo>
                  <a:pt x="450" y="310"/>
                  <a:pt x="450" y="310"/>
                  <a:pt x="450" y="310"/>
                </a:cubicBezTo>
                <a:cubicBezTo>
                  <a:pt x="457" y="310"/>
                  <a:pt x="464" y="303"/>
                  <a:pt x="464" y="296"/>
                </a:cubicBezTo>
                <a:cubicBezTo>
                  <a:pt x="464" y="14"/>
                  <a:pt x="464" y="14"/>
                  <a:pt x="464" y="14"/>
                </a:cubicBezTo>
                <a:cubicBezTo>
                  <a:pt x="464" y="6"/>
                  <a:pt x="457" y="0"/>
                  <a:pt x="450" y="0"/>
                </a:cubicBezTo>
                <a:close/>
                <a:moveTo>
                  <a:pt x="273" y="362"/>
                </a:moveTo>
                <a:cubicBezTo>
                  <a:pt x="305" y="383"/>
                  <a:pt x="305" y="383"/>
                  <a:pt x="305" y="383"/>
                </a:cubicBezTo>
                <a:cubicBezTo>
                  <a:pt x="64" y="383"/>
                  <a:pt x="64" y="383"/>
                  <a:pt x="64" y="383"/>
                </a:cubicBezTo>
                <a:cubicBezTo>
                  <a:pt x="96" y="362"/>
                  <a:pt x="96" y="362"/>
                  <a:pt x="96" y="362"/>
                </a:cubicBezTo>
                <a:lnTo>
                  <a:pt x="273" y="362"/>
                </a:lnTo>
                <a:close/>
                <a:moveTo>
                  <a:pt x="161" y="346"/>
                </a:moveTo>
                <a:cubicBezTo>
                  <a:pt x="161" y="331"/>
                  <a:pt x="161" y="331"/>
                  <a:pt x="161" y="331"/>
                </a:cubicBezTo>
                <a:cubicBezTo>
                  <a:pt x="208" y="331"/>
                  <a:pt x="208" y="331"/>
                  <a:pt x="208" y="331"/>
                </a:cubicBezTo>
                <a:cubicBezTo>
                  <a:pt x="208" y="346"/>
                  <a:pt x="208" y="346"/>
                  <a:pt x="208" y="346"/>
                </a:cubicBezTo>
                <a:lnTo>
                  <a:pt x="161" y="346"/>
                </a:lnTo>
                <a:close/>
                <a:moveTo>
                  <a:pt x="448" y="294"/>
                </a:moveTo>
                <a:cubicBezTo>
                  <a:pt x="369" y="294"/>
                  <a:pt x="369" y="294"/>
                  <a:pt x="369" y="294"/>
                </a:cubicBezTo>
                <a:cubicBezTo>
                  <a:pt x="369" y="161"/>
                  <a:pt x="369" y="161"/>
                  <a:pt x="369" y="161"/>
                </a:cubicBezTo>
                <a:cubicBezTo>
                  <a:pt x="369" y="157"/>
                  <a:pt x="365" y="153"/>
                  <a:pt x="361" y="153"/>
                </a:cubicBezTo>
                <a:cubicBezTo>
                  <a:pt x="357" y="153"/>
                  <a:pt x="353" y="157"/>
                  <a:pt x="353" y="161"/>
                </a:cubicBezTo>
                <a:cubicBezTo>
                  <a:pt x="353" y="315"/>
                  <a:pt x="353" y="315"/>
                  <a:pt x="353" y="315"/>
                </a:cubicBezTo>
                <a:cubicBezTo>
                  <a:pt x="16" y="315"/>
                  <a:pt x="16" y="315"/>
                  <a:pt x="16" y="315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353" y="117"/>
                  <a:pt x="353" y="117"/>
                  <a:pt x="353" y="117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34"/>
                  <a:pt x="357" y="137"/>
                  <a:pt x="361" y="137"/>
                </a:cubicBezTo>
                <a:cubicBezTo>
                  <a:pt x="365" y="137"/>
                  <a:pt x="369" y="134"/>
                  <a:pt x="369" y="129"/>
                </a:cubicBezTo>
                <a:cubicBezTo>
                  <a:pt x="369" y="113"/>
                  <a:pt x="369" y="113"/>
                  <a:pt x="369" y="113"/>
                </a:cubicBezTo>
                <a:cubicBezTo>
                  <a:pt x="369" y="107"/>
                  <a:pt x="363" y="101"/>
                  <a:pt x="357" y="101"/>
                </a:cubicBezTo>
                <a:cubicBezTo>
                  <a:pt x="328" y="101"/>
                  <a:pt x="328" y="101"/>
                  <a:pt x="328" y="101"/>
                </a:cubicBezTo>
                <a:cubicBezTo>
                  <a:pt x="328" y="16"/>
                  <a:pt x="328" y="16"/>
                  <a:pt x="328" y="16"/>
                </a:cubicBezTo>
                <a:cubicBezTo>
                  <a:pt x="448" y="16"/>
                  <a:pt x="448" y="16"/>
                  <a:pt x="448" y="16"/>
                </a:cubicBezTo>
                <a:lnTo>
                  <a:pt x="448" y="294"/>
                </a:lnTo>
                <a:close/>
                <a:moveTo>
                  <a:pt x="428" y="117"/>
                </a:moveTo>
                <a:cubicBezTo>
                  <a:pt x="425" y="117"/>
                  <a:pt x="422" y="120"/>
                  <a:pt x="422" y="123"/>
                </a:cubicBezTo>
                <a:cubicBezTo>
                  <a:pt x="422" y="126"/>
                  <a:pt x="425" y="128"/>
                  <a:pt x="428" y="128"/>
                </a:cubicBezTo>
                <a:cubicBezTo>
                  <a:pt x="431" y="128"/>
                  <a:pt x="434" y="126"/>
                  <a:pt x="434" y="123"/>
                </a:cubicBezTo>
                <a:cubicBezTo>
                  <a:pt x="434" y="120"/>
                  <a:pt x="431" y="117"/>
                  <a:pt x="428" y="117"/>
                </a:cubicBezTo>
                <a:close/>
                <a:moveTo>
                  <a:pt x="351" y="50"/>
                </a:moveTo>
                <a:cubicBezTo>
                  <a:pt x="426" y="50"/>
                  <a:pt x="426" y="50"/>
                  <a:pt x="426" y="50"/>
                </a:cubicBezTo>
                <a:cubicBezTo>
                  <a:pt x="430" y="50"/>
                  <a:pt x="434" y="46"/>
                  <a:pt x="434" y="42"/>
                </a:cubicBezTo>
                <a:cubicBezTo>
                  <a:pt x="434" y="38"/>
                  <a:pt x="430" y="34"/>
                  <a:pt x="426" y="34"/>
                </a:cubicBezTo>
                <a:cubicBezTo>
                  <a:pt x="351" y="34"/>
                  <a:pt x="351" y="34"/>
                  <a:pt x="351" y="34"/>
                </a:cubicBezTo>
                <a:cubicBezTo>
                  <a:pt x="346" y="34"/>
                  <a:pt x="343" y="38"/>
                  <a:pt x="343" y="42"/>
                </a:cubicBezTo>
                <a:cubicBezTo>
                  <a:pt x="343" y="46"/>
                  <a:pt x="346" y="50"/>
                  <a:pt x="351" y="50"/>
                </a:cubicBezTo>
                <a:close/>
                <a:moveTo>
                  <a:pt x="428" y="95"/>
                </a:moveTo>
                <a:cubicBezTo>
                  <a:pt x="425" y="95"/>
                  <a:pt x="422" y="98"/>
                  <a:pt x="422" y="101"/>
                </a:cubicBezTo>
                <a:cubicBezTo>
                  <a:pt x="422" y="104"/>
                  <a:pt x="425" y="106"/>
                  <a:pt x="428" y="106"/>
                </a:cubicBezTo>
                <a:cubicBezTo>
                  <a:pt x="431" y="106"/>
                  <a:pt x="434" y="104"/>
                  <a:pt x="434" y="101"/>
                </a:cubicBezTo>
                <a:cubicBezTo>
                  <a:pt x="434" y="98"/>
                  <a:pt x="431" y="95"/>
                  <a:pt x="428" y="95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7982" y="4237137"/>
            <a:ext cx="654113" cy="42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27984" y="4365458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bsp_15a_dev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382096" y="2581229"/>
            <a:ext cx="1988611" cy="1240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6"/>
          <p:cNvSpPr>
            <a:spLocks noChangeAspect="1" noEditPoints="1"/>
          </p:cNvSpPr>
          <p:nvPr/>
        </p:nvSpPr>
        <p:spPr bwMode="auto">
          <a:xfrm>
            <a:off x="6948994" y="4910296"/>
            <a:ext cx="899606" cy="773908"/>
          </a:xfrm>
          <a:custGeom>
            <a:avLst/>
            <a:gdLst>
              <a:gd name="T0" fmla="*/ 2147483647 w 464"/>
              <a:gd name="T1" fmla="*/ 2147483647 h 399"/>
              <a:gd name="T2" fmla="*/ 2147483647 w 464"/>
              <a:gd name="T3" fmla="*/ 2147483647 h 399"/>
              <a:gd name="T4" fmla="*/ 2147483647 w 464"/>
              <a:gd name="T5" fmla="*/ 2147483647 h 399"/>
              <a:gd name="T6" fmla="*/ 2147483647 w 464"/>
              <a:gd name="T7" fmla="*/ 0 h 399"/>
              <a:gd name="T8" fmla="*/ 2147483647 w 464"/>
              <a:gd name="T9" fmla="*/ 2147483647 h 399"/>
              <a:gd name="T10" fmla="*/ 2147483647 w 464"/>
              <a:gd name="T11" fmla="*/ 2147483647 h 399"/>
              <a:gd name="T12" fmla="*/ 0 w 464"/>
              <a:gd name="T13" fmla="*/ 2147483647 h 399"/>
              <a:gd name="T14" fmla="*/ 2147483647 w 464"/>
              <a:gd name="T15" fmla="*/ 2147483647 h 399"/>
              <a:gd name="T16" fmla="*/ 2147483647 w 464"/>
              <a:gd name="T17" fmla="*/ 2147483647 h 399"/>
              <a:gd name="T18" fmla="*/ 2147483647 w 464"/>
              <a:gd name="T19" fmla="*/ 2147483647 h 399"/>
              <a:gd name="T20" fmla="*/ 2147483647 w 464"/>
              <a:gd name="T21" fmla="*/ 2147483647 h 399"/>
              <a:gd name="T22" fmla="*/ 2147483647 w 464"/>
              <a:gd name="T23" fmla="*/ 2147483647 h 399"/>
              <a:gd name="T24" fmla="*/ 2147483647 w 464"/>
              <a:gd name="T25" fmla="*/ 2147483647 h 399"/>
              <a:gd name="T26" fmla="*/ 2147483647 w 464"/>
              <a:gd name="T27" fmla="*/ 2147483647 h 399"/>
              <a:gd name="T28" fmla="*/ 2147483647 w 464"/>
              <a:gd name="T29" fmla="*/ 2147483647 h 399"/>
              <a:gd name="T30" fmla="*/ 2147483647 w 464"/>
              <a:gd name="T31" fmla="*/ 2147483647 h 399"/>
              <a:gd name="T32" fmla="*/ 2147483647 w 464"/>
              <a:gd name="T33" fmla="*/ 2147483647 h 399"/>
              <a:gd name="T34" fmla="*/ 2147483647 w 464"/>
              <a:gd name="T35" fmla="*/ 0 h 399"/>
              <a:gd name="T36" fmla="*/ 2147483647 w 464"/>
              <a:gd name="T37" fmla="*/ 2147483647 h 399"/>
              <a:gd name="T38" fmla="*/ 2147483647 w 464"/>
              <a:gd name="T39" fmla="*/ 2147483647 h 399"/>
              <a:gd name="T40" fmla="*/ 2147483647 w 464"/>
              <a:gd name="T41" fmla="*/ 2147483647 h 399"/>
              <a:gd name="T42" fmla="*/ 2147483647 w 464"/>
              <a:gd name="T43" fmla="*/ 2147483647 h 399"/>
              <a:gd name="T44" fmla="*/ 2147483647 w 464"/>
              <a:gd name="T45" fmla="*/ 2147483647 h 399"/>
              <a:gd name="T46" fmla="*/ 2147483647 w 464"/>
              <a:gd name="T47" fmla="*/ 2147483647 h 399"/>
              <a:gd name="T48" fmla="*/ 2147483647 w 464"/>
              <a:gd name="T49" fmla="*/ 2147483647 h 399"/>
              <a:gd name="T50" fmla="*/ 2147483647 w 464"/>
              <a:gd name="T51" fmla="*/ 2147483647 h 399"/>
              <a:gd name="T52" fmla="*/ 2147483647 w 464"/>
              <a:gd name="T53" fmla="*/ 2147483647 h 399"/>
              <a:gd name="T54" fmla="*/ 2147483647 w 464"/>
              <a:gd name="T55" fmla="*/ 2147483647 h 399"/>
              <a:gd name="T56" fmla="*/ 2147483647 w 464"/>
              <a:gd name="T57" fmla="*/ 2147483647 h 399"/>
              <a:gd name="T58" fmla="*/ 2147483647 w 464"/>
              <a:gd name="T59" fmla="*/ 2147483647 h 399"/>
              <a:gd name="T60" fmla="*/ 2147483647 w 464"/>
              <a:gd name="T61" fmla="*/ 2147483647 h 399"/>
              <a:gd name="T62" fmla="*/ 2147483647 w 464"/>
              <a:gd name="T63" fmla="*/ 2147483647 h 399"/>
              <a:gd name="T64" fmla="*/ 2147483647 w 464"/>
              <a:gd name="T65" fmla="*/ 2147483647 h 399"/>
              <a:gd name="T66" fmla="*/ 2147483647 w 464"/>
              <a:gd name="T67" fmla="*/ 2147483647 h 399"/>
              <a:gd name="T68" fmla="*/ 2147483647 w 464"/>
              <a:gd name="T69" fmla="*/ 2147483647 h 399"/>
              <a:gd name="T70" fmla="*/ 2147483647 w 464"/>
              <a:gd name="T71" fmla="*/ 2147483647 h 399"/>
              <a:gd name="T72" fmla="*/ 2147483647 w 464"/>
              <a:gd name="T73" fmla="*/ 2147483647 h 399"/>
              <a:gd name="T74" fmla="*/ 2147483647 w 464"/>
              <a:gd name="T75" fmla="*/ 2147483647 h 399"/>
              <a:gd name="T76" fmla="*/ 2147483647 w 464"/>
              <a:gd name="T77" fmla="*/ 2147483647 h 399"/>
              <a:gd name="T78" fmla="*/ 2147483647 w 464"/>
              <a:gd name="T79" fmla="*/ 2147483647 h 39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64" h="399">
                <a:moveTo>
                  <a:pt x="351" y="81"/>
                </a:moveTo>
                <a:cubicBezTo>
                  <a:pt x="426" y="81"/>
                  <a:pt x="426" y="81"/>
                  <a:pt x="426" y="81"/>
                </a:cubicBezTo>
                <a:cubicBezTo>
                  <a:pt x="430" y="81"/>
                  <a:pt x="434" y="77"/>
                  <a:pt x="434" y="73"/>
                </a:cubicBezTo>
                <a:cubicBezTo>
                  <a:pt x="434" y="68"/>
                  <a:pt x="430" y="65"/>
                  <a:pt x="426" y="65"/>
                </a:cubicBezTo>
                <a:cubicBezTo>
                  <a:pt x="351" y="65"/>
                  <a:pt x="351" y="65"/>
                  <a:pt x="351" y="65"/>
                </a:cubicBezTo>
                <a:cubicBezTo>
                  <a:pt x="346" y="65"/>
                  <a:pt x="343" y="68"/>
                  <a:pt x="343" y="73"/>
                </a:cubicBezTo>
                <a:cubicBezTo>
                  <a:pt x="343" y="77"/>
                  <a:pt x="346" y="81"/>
                  <a:pt x="351" y="81"/>
                </a:cubicBezTo>
                <a:close/>
                <a:moveTo>
                  <a:pt x="450" y="0"/>
                </a:moveTo>
                <a:cubicBezTo>
                  <a:pt x="327" y="0"/>
                  <a:pt x="327" y="0"/>
                  <a:pt x="327" y="0"/>
                </a:cubicBezTo>
                <a:cubicBezTo>
                  <a:pt x="319" y="0"/>
                  <a:pt x="312" y="6"/>
                  <a:pt x="312" y="14"/>
                </a:cubicBezTo>
                <a:cubicBezTo>
                  <a:pt x="312" y="101"/>
                  <a:pt x="312" y="101"/>
                  <a:pt x="312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6" y="101"/>
                  <a:pt x="0" y="107"/>
                  <a:pt x="0" y="113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25"/>
                  <a:pt x="6" y="331"/>
                  <a:pt x="13" y="331"/>
                </a:cubicBezTo>
                <a:cubicBezTo>
                  <a:pt x="145" y="331"/>
                  <a:pt x="145" y="331"/>
                  <a:pt x="145" y="331"/>
                </a:cubicBezTo>
                <a:cubicBezTo>
                  <a:pt x="145" y="346"/>
                  <a:pt x="145" y="346"/>
                  <a:pt x="145" y="346"/>
                </a:cubicBezTo>
                <a:cubicBezTo>
                  <a:pt x="94" y="346"/>
                  <a:pt x="94" y="346"/>
                  <a:pt x="94" y="346"/>
                </a:cubicBezTo>
                <a:cubicBezTo>
                  <a:pt x="92" y="346"/>
                  <a:pt x="91" y="347"/>
                  <a:pt x="89" y="348"/>
                </a:cubicBezTo>
                <a:cubicBezTo>
                  <a:pt x="33" y="385"/>
                  <a:pt x="33" y="385"/>
                  <a:pt x="33" y="385"/>
                </a:cubicBezTo>
                <a:cubicBezTo>
                  <a:pt x="30" y="387"/>
                  <a:pt x="28" y="390"/>
                  <a:pt x="29" y="394"/>
                </a:cubicBezTo>
                <a:cubicBezTo>
                  <a:pt x="30" y="397"/>
                  <a:pt x="33" y="399"/>
                  <a:pt x="37" y="399"/>
                </a:cubicBezTo>
                <a:cubicBezTo>
                  <a:pt x="332" y="399"/>
                  <a:pt x="332" y="399"/>
                  <a:pt x="332" y="399"/>
                </a:cubicBezTo>
                <a:cubicBezTo>
                  <a:pt x="336" y="399"/>
                  <a:pt x="339" y="397"/>
                  <a:pt x="340" y="394"/>
                </a:cubicBezTo>
                <a:cubicBezTo>
                  <a:pt x="341" y="390"/>
                  <a:pt x="340" y="387"/>
                  <a:pt x="337" y="385"/>
                </a:cubicBezTo>
                <a:cubicBezTo>
                  <a:pt x="280" y="348"/>
                  <a:pt x="280" y="348"/>
                  <a:pt x="280" y="348"/>
                </a:cubicBezTo>
                <a:cubicBezTo>
                  <a:pt x="279" y="347"/>
                  <a:pt x="277" y="346"/>
                  <a:pt x="276" y="346"/>
                </a:cubicBezTo>
                <a:cubicBezTo>
                  <a:pt x="224" y="346"/>
                  <a:pt x="224" y="346"/>
                  <a:pt x="224" y="346"/>
                </a:cubicBezTo>
                <a:cubicBezTo>
                  <a:pt x="224" y="331"/>
                  <a:pt x="224" y="331"/>
                  <a:pt x="224" y="331"/>
                </a:cubicBezTo>
                <a:cubicBezTo>
                  <a:pt x="357" y="331"/>
                  <a:pt x="357" y="331"/>
                  <a:pt x="357" y="331"/>
                </a:cubicBezTo>
                <a:cubicBezTo>
                  <a:pt x="363" y="331"/>
                  <a:pt x="369" y="325"/>
                  <a:pt x="369" y="318"/>
                </a:cubicBezTo>
                <a:cubicBezTo>
                  <a:pt x="369" y="310"/>
                  <a:pt x="369" y="310"/>
                  <a:pt x="369" y="310"/>
                </a:cubicBezTo>
                <a:cubicBezTo>
                  <a:pt x="450" y="310"/>
                  <a:pt x="450" y="310"/>
                  <a:pt x="450" y="310"/>
                </a:cubicBezTo>
                <a:cubicBezTo>
                  <a:pt x="457" y="310"/>
                  <a:pt x="464" y="303"/>
                  <a:pt x="464" y="296"/>
                </a:cubicBezTo>
                <a:cubicBezTo>
                  <a:pt x="464" y="14"/>
                  <a:pt x="464" y="14"/>
                  <a:pt x="464" y="14"/>
                </a:cubicBezTo>
                <a:cubicBezTo>
                  <a:pt x="464" y="6"/>
                  <a:pt x="457" y="0"/>
                  <a:pt x="450" y="0"/>
                </a:cubicBezTo>
                <a:close/>
                <a:moveTo>
                  <a:pt x="273" y="362"/>
                </a:moveTo>
                <a:cubicBezTo>
                  <a:pt x="305" y="383"/>
                  <a:pt x="305" y="383"/>
                  <a:pt x="305" y="383"/>
                </a:cubicBezTo>
                <a:cubicBezTo>
                  <a:pt x="64" y="383"/>
                  <a:pt x="64" y="383"/>
                  <a:pt x="64" y="383"/>
                </a:cubicBezTo>
                <a:cubicBezTo>
                  <a:pt x="96" y="362"/>
                  <a:pt x="96" y="362"/>
                  <a:pt x="96" y="362"/>
                </a:cubicBezTo>
                <a:lnTo>
                  <a:pt x="273" y="362"/>
                </a:lnTo>
                <a:close/>
                <a:moveTo>
                  <a:pt x="161" y="346"/>
                </a:moveTo>
                <a:cubicBezTo>
                  <a:pt x="161" y="331"/>
                  <a:pt x="161" y="331"/>
                  <a:pt x="161" y="331"/>
                </a:cubicBezTo>
                <a:cubicBezTo>
                  <a:pt x="208" y="331"/>
                  <a:pt x="208" y="331"/>
                  <a:pt x="208" y="331"/>
                </a:cubicBezTo>
                <a:cubicBezTo>
                  <a:pt x="208" y="346"/>
                  <a:pt x="208" y="346"/>
                  <a:pt x="208" y="346"/>
                </a:cubicBezTo>
                <a:lnTo>
                  <a:pt x="161" y="346"/>
                </a:lnTo>
                <a:close/>
                <a:moveTo>
                  <a:pt x="448" y="294"/>
                </a:moveTo>
                <a:cubicBezTo>
                  <a:pt x="369" y="294"/>
                  <a:pt x="369" y="294"/>
                  <a:pt x="369" y="294"/>
                </a:cubicBezTo>
                <a:cubicBezTo>
                  <a:pt x="369" y="161"/>
                  <a:pt x="369" y="161"/>
                  <a:pt x="369" y="161"/>
                </a:cubicBezTo>
                <a:cubicBezTo>
                  <a:pt x="369" y="157"/>
                  <a:pt x="365" y="153"/>
                  <a:pt x="361" y="153"/>
                </a:cubicBezTo>
                <a:cubicBezTo>
                  <a:pt x="357" y="153"/>
                  <a:pt x="353" y="157"/>
                  <a:pt x="353" y="161"/>
                </a:cubicBezTo>
                <a:cubicBezTo>
                  <a:pt x="353" y="315"/>
                  <a:pt x="353" y="315"/>
                  <a:pt x="353" y="315"/>
                </a:cubicBezTo>
                <a:cubicBezTo>
                  <a:pt x="16" y="315"/>
                  <a:pt x="16" y="315"/>
                  <a:pt x="16" y="315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353" y="117"/>
                  <a:pt x="353" y="117"/>
                  <a:pt x="353" y="117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34"/>
                  <a:pt x="357" y="137"/>
                  <a:pt x="361" y="137"/>
                </a:cubicBezTo>
                <a:cubicBezTo>
                  <a:pt x="365" y="137"/>
                  <a:pt x="369" y="134"/>
                  <a:pt x="369" y="129"/>
                </a:cubicBezTo>
                <a:cubicBezTo>
                  <a:pt x="369" y="113"/>
                  <a:pt x="369" y="113"/>
                  <a:pt x="369" y="113"/>
                </a:cubicBezTo>
                <a:cubicBezTo>
                  <a:pt x="369" y="107"/>
                  <a:pt x="363" y="101"/>
                  <a:pt x="357" y="101"/>
                </a:cubicBezTo>
                <a:cubicBezTo>
                  <a:pt x="328" y="101"/>
                  <a:pt x="328" y="101"/>
                  <a:pt x="328" y="101"/>
                </a:cubicBezTo>
                <a:cubicBezTo>
                  <a:pt x="328" y="16"/>
                  <a:pt x="328" y="16"/>
                  <a:pt x="328" y="16"/>
                </a:cubicBezTo>
                <a:cubicBezTo>
                  <a:pt x="448" y="16"/>
                  <a:pt x="448" y="16"/>
                  <a:pt x="448" y="16"/>
                </a:cubicBezTo>
                <a:lnTo>
                  <a:pt x="448" y="294"/>
                </a:lnTo>
                <a:close/>
                <a:moveTo>
                  <a:pt x="428" y="117"/>
                </a:moveTo>
                <a:cubicBezTo>
                  <a:pt x="425" y="117"/>
                  <a:pt x="422" y="120"/>
                  <a:pt x="422" y="123"/>
                </a:cubicBezTo>
                <a:cubicBezTo>
                  <a:pt x="422" y="126"/>
                  <a:pt x="425" y="128"/>
                  <a:pt x="428" y="128"/>
                </a:cubicBezTo>
                <a:cubicBezTo>
                  <a:pt x="431" y="128"/>
                  <a:pt x="434" y="126"/>
                  <a:pt x="434" y="123"/>
                </a:cubicBezTo>
                <a:cubicBezTo>
                  <a:pt x="434" y="120"/>
                  <a:pt x="431" y="117"/>
                  <a:pt x="428" y="117"/>
                </a:cubicBezTo>
                <a:close/>
                <a:moveTo>
                  <a:pt x="351" y="50"/>
                </a:moveTo>
                <a:cubicBezTo>
                  <a:pt x="426" y="50"/>
                  <a:pt x="426" y="50"/>
                  <a:pt x="426" y="50"/>
                </a:cubicBezTo>
                <a:cubicBezTo>
                  <a:pt x="430" y="50"/>
                  <a:pt x="434" y="46"/>
                  <a:pt x="434" y="42"/>
                </a:cubicBezTo>
                <a:cubicBezTo>
                  <a:pt x="434" y="38"/>
                  <a:pt x="430" y="34"/>
                  <a:pt x="426" y="34"/>
                </a:cubicBezTo>
                <a:cubicBezTo>
                  <a:pt x="351" y="34"/>
                  <a:pt x="351" y="34"/>
                  <a:pt x="351" y="34"/>
                </a:cubicBezTo>
                <a:cubicBezTo>
                  <a:pt x="346" y="34"/>
                  <a:pt x="343" y="38"/>
                  <a:pt x="343" y="42"/>
                </a:cubicBezTo>
                <a:cubicBezTo>
                  <a:pt x="343" y="46"/>
                  <a:pt x="346" y="50"/>
                  <a:pt x="351" y="50"/>
                </a:cubicBezTo>
                <a:close/>
                <a:moveTo>
                  <a:pt x="428" y="95"/>
                </a:moveTo>
                <a:cubicBezTo>
                  <a:pt x="425" y="95"/>
                  <a:pt x="422" y="98"/>
                  <a:pt x="422" y="101"/>
                </a:cubicBezTo>
                <a:cubicBezTo>
                  <a:pt x="422" y="104"/>
                  <a:pt x="425" y="106"/>
                  <a:pt x="428" y="106"/>
                </a:cubicBezTo>
                <a:cubicBezTo>
                  <a:pt x="431" y="106"/>
                  <a:pt x="434" y="104"/>
                  <a:pt x="434" y="101"/>
                </a:cubicBezTo>
                <a:cubicBezTo>
                  <a:pt x="434" y="98"/>
                  <a:pt x="431" y="95"/>
                  <a:pt x="428" y="95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34512" y="4709267"/>
            <a:ext cx="654113" cy="243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34512" y="4753078"/>
            <a:ext cx="4587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Host </a:t>
            </a:r>
            <a:r>
              <a:rPr lang="en-US" sz="700" dirty="0" err="1" smtClean="0"/>
              <a:t>os</a:t>
            </a:r>
            <a:endParaRPr lang="en-US" sz="700" dirty="0"/>
          </a:p>
        </p:txBody>
      </p:sp>
      <p:sp>
        <p:nvSpPr>
          <p:cNvPr id="46" name="Rectangle 45"/>
          <p:cNvSpPr/>
          <p:nvPr/>
        </p:nvSpPr>
        <p:spPr>
          <a:xfrm>
            <a:off x="4727983" y="3947623"/>
            <a:ext cx="654113" cy="243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29629" y="4191000"/>
            <a:ext cx="654113" cy="42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29629" y="4319572"/>
            <a:ext cx="667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bsp_15a_dev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36157" y="4663381"/>
            <a:ext cx="1390313" cy="243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36157" y="4707192"/>
            <a:ext cx="4587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Host </a:t>
            </a:r>
            <a:r>
              <a:rPr lang="en-US" sz="700" dirty="0" err="1" smtClean="0"/>
              <a:t>os</a:t>
            </a:r>
            <a:endParaRPr lang="en-US" sz="700" dirty="0"/>
          </a:p>
        </p:txBody>
      </p:sp>
      <p:sp>
        <p:nvSpPr>
          <p:cNvPr id="54" name="Rectangle 53"/>
          <p:cNvSpPr/>
          <p:nvPr/>
        </p:nvSpPr>
        <p:spPr>
          <a:xfrm>
            <a:off x="6129628" y="3901737"/>
            <a:ext cx="654113" cy="243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859300" y="4191000"/>
            <a:ext cx="654113" cy="42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59300" y="4324844"/>
            <a:ext cx="6703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bsp_15b_dev</a:t>
            </a:r>
            <a:endParaRPr lang="en-US" sz="700" dirty="0"/>
          </a:p>
        </p:txBody>
      </p:sp>
      <p:sp>
        <p:nvSpPr>
          <p:cNvPr id="59" name="Rectangle 58"/>
          <p:cNvSpPr/>
          <p:nvPr/>
        </p:nvSpPr>
        <p:spPr>
          <a:xfrm>
            <a:off x="6859299" y="3907009"/>
            <a:ext cx="654113" cy="243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103425" y="2937426"/>
            <a:ext cx="1935175" cy="1558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121574" y="4210620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Host </a:t>
            </a:r>
            <a:r>
              <a:rPr lang="en-US" sz="1000" dirty="0" err="1" smtClean="0"/>
              <a:t>os</a:t>
            </a:r>
            <a:endParaRPr lang="en-US" sz="1000" dirty="0"/>
          </a:p>
        </p:txBody>
      </p:sp>
      <p:sp>
        <p:nvSpPr>
          <p:cNvPr id="64" name="Right Arrow 63"/>
          <p:cNvSpPr/>
          <p:nvPr/>
        </p:nvSpPr>
        <p:spPr>
          <a:xfrm>
            <a:off x="1541099" y="3638599"/>
            <a:ext cx="501938" cy="385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9"/>
          <p:cNvSpPr/>
          <p:nvPr/>
        </p:nvSpPr>
        <p:spPr>
          <a:xfrm>
            <a:off x="2607660" y="4018684"/>
            <a:ext cx="1000646" cy="287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58585A"/>
                </a:solidFill>
                <a:uFillTx/>
                <a:latin typeface="Arial"/>
              </a:rPr>
              <a:t>erlang-otp </a:t>
            </a:r>
          </a:p>
        </p:txBody>
      </p:sp>
      <p:sp>
        <p:nvSpPr>
          <p:cNvPr id="71" name="Rectangle 63"/>
          <p:cNvSpPr/>
          <p:nvPr/>
        </p:nvSpPr>
        <p:spPr>
          <a:xfrm>
            <a:off x="2353943" y="3678310"/>
            <a:ext cx="594837" cy="287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make</a:t>
            </a:r>
          </a:p>
        </p:txBody>
      </p:sp>
      <p:sp>
        <p:nvSpPr>
          <p:cNvPr id="72" name="Rectangle 63"/>
          <p:cNvSpPr/>
          <p:nvPr/>
        </p:nvSpPr>
        <p:spPr>
          <a:xfrm>
            <a:off x="2687273" y="3478951"/>
            <a:ext cx="685800" cy="2876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58585A"/>
                </a:solidFill>
                <a:uFillTx/>
                <a:latin typeface="Arial"/>
              </a:rPr>
              <a:t>python</a:t>
            </a:r>
            <a:endParaRPr lang="en-US" sz="1400" b="0" i="0" u="none" strike="noStrike" kern="1200" cap="none" spc="0" baseline="0" dirty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73" name="Rectangle 63"/>
          <p:cNvSpPr/>
          <p:nvPr/>
        </p:nvSpPr>
        <p:spPr>
          <a:xfrm>
            <a:off x="3095912" y="3188784"/>
            <a:ext cx="793462" cy="287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dirty="0" err="1">
                <a:solidFill>
                  <a:srgbClr val="58585A"/>
                </a:solidFill>
                <a:latin typeface="Arial"/>
              </a:rPr>
              <a:t>s</a:t>
            </a:r>
            <a:r>
              <a:rPr lang="en-US" sz="1100" b="0" i="0" u="none" strike="noStrike" kern="1200" cap="none" spc="0" baseline="0" dirty="0" err="1" smtClean="0">
                <a:solidFill>
                  <a:srgbClr val="58585A"/>
                </a:solidFill>
                <a:uFillTx/>
                <a:latin typeface="Arial"/>
              </a:rPr>
              <a:t>nmp</a:t>
            </a:r>
            <a:r>
              <a:rPr lang="en-US" sz="1100" b="0" i="0" u="none" strike="noStrike" kern="1200" cap="none" spc="0" baseline="0" dirty="0" smtClean="0">
                <a:solidFill>
                  <a:srgbClr val="58585A"/>
                </a:solidFill>
                <a:uFillTx/>
                <a:latin typeface="Arial"/>
              </a:rPr>
              <a:t>-dev</a:t>
            </a:r>
            <a:endParaRPr lang="en-US" sz="1100" b="0" i="0" u="none" strike="noStrike" kern="1200" cap="none" spc="0" baseline="0" dirty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74" name="Rectangle 63"/>
          <p:cNvSpPr/>
          <p:nvPr/>
        </p:nvSpPr>
        <p:spPr>
          <a:xfrm>
            <a:off x="2166169" y="3213705"/>
            <a:ext cx="685800" cy="287606"/>
          </a:xfrm>
          <a:prstGeom prst="rect">
            <a:avLst/>
          </a:prstGeom>
          <a:solidFill>
            <a:schemeClr val="bg2">
              <a:lumMod val="75000"/>
            </a:schemeClr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 smtClean="0">
                <a:solidFill>
                  <a:srgbClr val="58585A"/>
                </a:solidFill>
                <a:uFillTx/>
                <a:latin typeface="Arial"/>
              </a:rPr>
              <a:t>….</a:t>
            </a:r>
            <a:endParaRPr lang="en-US" sz="1400" b="0" i="0" u="none" strike="noStrike" kern="1200" cap="none" spc="0" baseline="0" dirty="0">
              <a:solidFill>
                <a:srgbClr val="58585A"/>
              </a:solidFill>
              <a:uFillTx/>
              <a:latin typeface="Arial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121701" y="2833688"/>
            <a:ext cx="498299" cy="91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3"/>
          <p:cNvSpPr>
            <a:spLocks noChangeAspect="1" noEditPoints="1"/>
          </p:cNvSpPr>
          <p:nvPr/>
        </p:nvSpPr>
        <p:spPr bwMode="auto">
          <a:xfrm flipH="1">
            <a:off x="853085" y="4708179"/>
            <a:ext cx="638620" cy="998900"/>
          </a:xfrm>
          <a:custGeom>
            <a:avLst/>
            <a:gdLst>
              <a:gd name="T0" fmla="*/ 2147483647 w 208"/>
              <a:gd name="T1" fmla="*/ 2147483647 h 325"/>
              <a:gd name="T2" fmla="*/ 2147483647 w 208"/>
              <a:gd name="T3" fmla="*/ 2147483647 h 325"/>
              <a:gd name="T4" fmla="*/ 2147483647 w 208"/>
              <a:gd name="T5" fmla="*/ 2147483647 h 325"/>
              <a:gd name="T6" fmla="*/ 2147483647 w 208"/>
              <a:gd name="T7" fmla="*/ 2147483647 h 325"/>
              <a:gd name="T8" fmla="*/ 2147483647 w 208"/>
              <a:gd name="T9" fmla="*/ 2147483647 h 325"/>
              <a:gd name="T10" fmla="*/ 2147483647 w 208"/>
              <a:gd name="T11" fmla="*/ 2147483647 h 325"/>
              <a:gd name="T12" fmla="*/ 2147483647 w 208"/>
              <a:gd name="T13" fmla="*/ 2147483647 h 325"/>
              <a:gd name="T14" fmla="*/ 2147483647 w 208"/>
              <a:gd name="T15" fmla="*/ 2147483647 h 325"/>
              <a:gd name="T16" fmla="*/ 2147483647 w 208"/>
              <a:gd name="T17" fmla="*/ 2147483647 h 325"/>
              <a:gd name="T18" fmla="*/ 2147483647 w 208"/>
              <a:gd name="T19" fmla="*/ 2147483647 h 325"/>
              <a:gd name="T20" fmla="*/ 2147483647 w 208"/>
              <a:gd name="T21" fmla="*/ 2147483647 h 325"/>
              <a:gd name="T22" fmla="*/ 2147483647 w 208"/>
              <a:gd name="T23" fmla="*/ 2147483647 h 325"/>
              <a:gd name="T24" fmla="*/ 2147483647 w 208"/>
              <a:gd name="T25" fmla="*/ 0 h 325"/>
              <a:gd name="T26" fmla="*/ 2147483647 w 208"/>
              <a:gd name="T27" fmla="*/ 2147483647 h 325"/>
              <a:gd name="T28" fmla="*/ 2147483647 w 208"/>
              <a:gd name="T29" fmla="*/ 2147483647 h 325"/>
              <a:gd name="T30" fmla="*/ 0 w 208"/>
              <a:gd name="T31" fmla="*/ 2147483647 h 325"/>
              <a:gd name="T32" fmla="*/ 0 w 208"/>
              <a:gd name="T33" fmla="*/ 2147483647 h 325"/>
              <a:gd name="T34" fmla="*/ 2147483647 w 208"/>
              <a:gd name="T35" fmla="*/ 2147483647 h 325"/>
              <a:gd name="T36" fmla="*/ 2147483647 w 208"/>
              <a:gd name="T37" fmla="*/ 2147483647 h 325"/>
              <a:gd name="T38" fmla="*/ 2147483647 w 208"/>
              <a:gd name="T39" fmla="*/ 2147483647 h 325"/>
              <a:gd name="T40" fmla="*/ 2147483647 w 208"/>
              <a:gd name="T41" fmla="*/ 2147483647 h 325"/>
              <a:gd name="T42" fmla="*/ 2147483647 w 208"/>
              <a:gd name="T43" fmla="*/ 2147483647 h 325"/>
              <a:gd name="T44" fmla="*/ 2147483647 w 208"/>
              <a:gd name="T45" fmla="*/ 2147483647 h 325"/>
              <a:gd name="T46" fmla="*/ 2147483647 w 208"/>
              <a:gd name="T47" fmla="*/ 2147483647 h 325"/>
              <a:gd name="T48" fmla="*/ 2147483647 w 208"/>
              <a:gd name="T49" fmla="*/ 2147483647 h 325"/>
              <a:gd name="T50" fmla="*/ 2147483647 w 208"/>
              <a:gd name="T51" fmla="*/ 2147483647 h 325"/>
              <a:gd name="T52" fmla="*/ 2147483647 w 208"/>
              <a:gd name="T53" fmla="*/ 2147483647 h 325"/>
              <a:gd name="T54" fmla="*/ 2147483647 w 208"/>
              <a:gd name="T55" fmla="*/ 2147483647 h 325"/>
              <a:gd name="T56" fmla="*/ 2147483647 w 208"/>
              <a:gd name="T57" fmla="*/ 2147483647 h 325"/>
              <a:gd name="T58" fmla="*/ 2147483647 w 208"/>
              <a:gd name="T59" fmla="*/ 2147483647 h 325"/>
              <a:gd name="T60" fmla="*/ 2147483647 w 208"/>
              <a:gd name="T61" fmla="*/ 2147483647 h 325"/>
              <a:gd name="T62" fmla="*/ 2147483647 w 208"/>
              <a:gd name="T63" fmla="*/ 2147483647 h 325"/>
              <a:gd name="T64" fmla="*/ 2147483647 w 208"/>
              <a:gd name="T65" fmla="*/ 2147483647 h 325"/>
              <a:gd name="T66" fmla="*/ 2147483647 w 208"/>
              <a:gd name="T67" fmla="*/ 2147483647 h 325"/>
              <a:gd name="T68" fmla="*/ 2147483647 w 208"/>
              <a:gd name="T69" fmla="*/ 2147483647 h 325"/>
              <a:gd name="T70" fmla="*/ 2147483647 w 208"/>
              <a:gd name="T71" fmla="*/ 2147483647 h 325"/>
              <a:gd name="T72" fmla="*/ 2147483647 w 208"/>
              <a:gd name="T73" fmla="*/ 2147483647 h 325"/>
              <a:gd name="T74" fmla="*/ 2147483647 w 208"/>
              <a:gd name="T75" fmla="*/ 2147483647 h 325"/>
              <a:gd name="T76" fmla="*/ 2147483647 w 208"/>
              <a:gd name="T77" fmla="*/ 2147483647 h 325"/>
              <a:gd name="T78" fmla="*/ 2147483647 w 208"/>
              <a:gd name="T79" fmla="*/ 2147483647 h 325"/>
              <a:gd name="T80" fmla="*/ 2147483647 w 208"/>
              <a:gd name="T81" fmla="*/ 2147483647 h 325"/>
              <a:gd name="T82" fmla="*/ 2147483647 w 208"/>
              <a:gd name="T83" fmla="*/ 2147483647 h 3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8" h="325">
                <a:moveTo>
                  <a:pt x="162" y="146"/>
                </a:moveTo>
                <a:cubicBezTo>
                  <a:pt x="179" y="131"/>
                  <a:pt x="189" y="109"/>
                  <a:pt x="189" y="85"/>
                </a:cubicBezTo>
                <a:cubicBezTo>
                  <a:pt x="189" y="68"/>
                  <a:pt x="184" y="52"/>
                  <a:pt x="175" y="39"/>
                </a:cubicBezTo>
                <a:cubicBezTo>
                  <a:pt x="173" y="35"/>
                  <a:pt x="168" y="34"/>
                  <a:pt x="164" y="36"/>
                </a:cubicBezTo>
                <a:cubicBezTo>
                  <a:pt x="160" y="39"/>
                  <a:pt x="159" y="44"/>
                  <a:pt x="162" y="47"/>
                </a:cubicBezTo>
                <a:cubicBezTo>
                  <a:pt x="169" y="58"/>
                  <a:pt x="173" y="71"/>
                  <a:pt x="173" y="85"/>
                </a:cubicBezTo>
                <a:cubicBezTo>
                  <a:pt x="173" y="123"/>
                  <a:pt x="142" y="154"/>
                  <a:pt x="104" y="154"/>
                </a:cubicBezTo>
                <a:cubicBezTo>
                  <a:pt x="66" y="154"/>
                  <a:pt x="35" y="123"/>
                  <a:pt x="35" y="85"/>
                </a:cubicBezTo>
                <a:cubicBezTo>
                  <a:pt x="35" y="47"/>
                  <a:pt x="66" y="16"/>
                  <a:pt x="104" y="16"/>
                </a:cubicBezTo>
                <a:cubicBezTo>
                  <a:pt x="118" y="16"/>
                  <a:pt x="131" y="20"/>
                  <a:pt x="142" y="27"/>
                </a:cubicBezTo>
                <a:cubicBezTo>
                  <a:pt x="145" y="30"/>
                  <a:pt x="150" y="29"/>
                  <a:pt x="153" y="25"/>
                </a:cubicBezTo>
                <a:cubicBezTo>
                  <a:pt x="155" y="21"/>
                  <a:pt x="154" y="16"/>
                  <a:pt x="150" y="14"/>
                </a:cubicBezTo>
                <a:cubicBezTo>
                  <a:pt x="137" y="5"/>
                  <a:pt x="121" y="0"/>
                  <a:pt x="104" y="0"/>
                </a:cubicBezTo>
                <a:cubicBezTo>
                  <a:pt x="57" y="0"/>
                  <a:pt x="19" y="38"/>
                  <a:pt x="19" y="85"/>
                </a:cubicBezTo>
                <a:cubicBezTo>
                  <a:pt x="19" y="109"/>
                  <a:pt x="30" y="131"/>
                  <a:pt x="46" y="146"/>
                </a:cubicBezTo>
                <a:cubicBezTo>
                  <a:pt x="25" y="159"/>
                  <a:pt x="0" y="181"/>
                  <a:pt x="0" y="22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3"/>
                  <a:pt x="6" y="325"/>
                  <a:pt x="21" y="325"/>
                </a:cubicBezTo>
                <a:cubicBezTo>
                  <a:pt x="187" y="325"/>
                  <a:pt x="187" y="325"/>
                  <a:pt x="187" y="325"/>
                </a:cubicBezTo>
                <a:cubicBezTo>
                  <a:pt x="196" y="325"/>
                  <a:pt x="208" y="320"/>
                  <a:pt x="208" y="304"/>
                </a:cubicBezTo>
                <a:cubicBezTo>
                  <a:pt x="208" y="220"/>
                  <a:pt x="208" y="220"/>
                  <a:pt x="208" y="220"/>
                </a:cubicBezTo>
                <a:cubicBezTo>
                  <a:pt x="208" y="181"/>
                  <a:pt x="183" y="159"/>
                  <a:pt x="162" y="146"/>
                </a:cubicBezTo>
                <a:close/>
                <a:moveTo>
                  <a:pt x="192" y="304"/>
                </a:moveTo>
                <a:cubicBezTo>
                  <a:pt x="192" y="306"/>
                  <a:pt x="192" y="309"/>
                  <a:pt x="187" y="309"/>
                </a:cubicBezTo>
                <a:cubicBezTo>
                  <a:pt x="174" y="309"/>
                  <a:pt x="174" y="309"/>
                  <a:pt x="174" y="309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74" y="208"/>
                  <a:pt x="170" y="204"/>
                  <a:pt x="166" y="204"/>
                </a:cubicBezTo>
                <a:cubicBezTo>
                  <a:pt x="161" y="204"/>
                  <a:pt x="158" y="208"/>
                  <a:pt x="158" y="212"/>
                </a:cubicBezTo>
                <a:cubicBezTo>
                  <a:pt x="158" y="309"/>
                  <a:pt x="158" y="309"/>
                  <a:pt x="158" y="309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1" y="212"/>
                  <a:pt x="51" y="212"/>
                  <a:pt x="51" y="212"/>
                </a:cubicBezTo>
                <a:cubicBezTo>
                  <a:pt x="51" y="208"/>
                  <a:pt x="47" y="204"/>
                  <a:pt x="43" y="204"/>
                </a:cubicBezTo>
                <a:cubicBezTo>
                  <a:pt x="38" y="204"/>
                  <a:pt x="35" y="208"/>
                  <a:pt x="35" y="212"/>
                </a:cubicBezTo>
                <a:cubicBezTo>
                  <a:pt x="35" y="309"/>
                  <a:pt x="35" y="309"/>
                  <a:pt x="35" y="309"/>
                </a:cubicBezTo>
                <a:cubicBezTo>
                  <a:pt x="21" y="309"/>
                  <a:pt x="21" y="309"/>
                  <a:pt x="21" y="309"/>
                </a:cubicBezTo>
                <a:cubicBezTo>
                  <a:pt x="20" y="309"/>
                  <a:pt x="16" y="309"/>
                  <a:pt x="16" y="304"/>
                </a:cubicBezTo>
                <a:cubicBezTo>
                  <a:pt x="16" y="220"/>
                  <a:pt x="16" y="220"/>
                  <a:pt x="16" y="220"/>
                </a:cubicBezTo>
                <a:cubicBezTo>
                  <a:pt x="16" y="186"/>
                  <a:pt x="42" y="166"/>
                  <a:pt x="60" y="157"/>
                </a:cubicBezTo>
                <a:cubicBezTo>
                  <a:pt x="73" y="165"/>
                  <a:pt x="88" y="170"/>
                  <a:pt x="104" y="170"/>
                </a:cubicBezTo>
                <a:cubicBezTo>
                  <a:pt x="120" y="170"/>
                  <a:pt x="136" y="165"/>
                  <a:pt x="148" y="157"/>
                </a:cubicBezTo>
                <a:cubicBezTo>
                  <a:pt x="166" y="166"/>
                  <a:pt x="192" y="186"/>
                  <a:pt x="192" y="220"/>
                </a:cubicBezTo>
                <a:lnTo>
                  <a:pt x="192" y="304"/>
                </a:ln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3"/>
          <p:cNvSpPr>
            <a:spLocks noChangeAspect="1" noEditPoints="1"/>
          </p:cNvSpPr>
          <p:nvPr/>
        </p:nvSpPr>
        <p:spPr bwMode="auto">
          <a:xfrm flipH="1">
            <a:off x="6287317" y="5009175"/>
            <a:ext cx="384582" cy="601546"/>
          </a:xfrm>
          <a:custGeom>
            <a:avLst/>
            <a:gdLst>
              <a:gd name="T0" fmla="*/ 2147483647 w 208"/>
              <a:gd name="T1" fmla="*/ 2147483647 h 325"/>
              <a:gd name="T2" fmla="*/ 2147483647 w 208"/>
              <a:gd name="T3" fmla="*/ 2147483647 h 325"/>
              <a:gd name="T4" fmla="*/ 2147483647 w 208"/>
              <a:gd name="T5" fmla="*/ 2147483647 h 325"/>
              <a:gd name="T6" fmla="*/ 2147483647 w 208"/>
              <a:gd name="T7" fmla="*/ 2147483647 h 325"/>
              <a:gd name="T8" fmla="*/ 2147483647 w 208"/>
              <a:gd name="T9" fmla="*/ 2147483647 h 325"/>
              <a:gd name="T10" fmla="*/ 2147483647 w 208"/>
              <a:gd name="T11" fmla="*/ 2147483647 h 325"/>
              <a:gd name="T12" fmla="*/ 2147483647 w 208"/>
              <a:gd name="T13" fmla="*/ 2147483647 h 325"/>
              <a:gd name="T14" fmla="*/ 2147483647 w 208"/>
              <a:gd name="T15" fmla="*/ 2147483647 h 325"/>
              <a:gd name="T16" fmla="*/ 2147483647 w 208"/>
              <a:gd name="T17" fmla="*/ 2147483647 h 325"/>
              <a:gd name="T18" fmla="*/ 2147483647 w 208"/>
              <a:gd name="T19" fmla="*/ 2147483647 h 325"/>
              <a:gd name="T20" fmla="*/ 2147483647 w 208"/>
              <a:gd name="T21" fmla="*/ 2147483647 h 325"/>
              <a:gd name="T22" fmla="*/ 2147483647 w 208"/>
              <a:gd name="T23" fmla="*/ 2147483647 h 325"/>
              <a:gd name="T24" fmla="*/ 2147483647 w 208"/>
              <a:gd name="T25" fmla="*/ 0 h 325"/>
              <a:gd name="T26" fmla="*/ 2147483647 w 208"/>
              <a:gd name="T27" fmla="*/ 2147483647 h 325"/>
              <a:gd name="T28" fmla="*/ 2147483647 w 208"/>
              <a:gd name="T29" fmla="*/ 2147483647 h 325"/>
              <a:gd name="T30" fmla="*/ 0 w 208"/>
              <a:gd name="T31" fmla="*/ 2147483647 h 325"/>
              <a:gd name="T32" fmla="*/ 0 w 208"/>
              <a:gd name="T33" fmla="*/ 2147483647 h 325"/>
              <a:gd name="T34" fmla="*/ 2147483647 w 208"/>
              <a:gd name="T35" fmla="*/ 2147483647 h 325"/>
              <a:gd name="T36" fmla="*/ 2147483647 w 208"/>
              <a:gd name="T37" fmla="*/ 2147483647 h 325"/>
              <a:gd name="T38" fmla="*/ 2147483647 w 208"/>
              <a:gd name="T39" fmla="*/ 2147483647 h 325"/>
              <a:gd name="T40" fmla="*/ 2147483647 w 208"/>
              <a:gd name="T41" fmla="*/ 2147483647 h 325"/>
              <a:gd name="T42" fmla="*/ 2147483647 w 208"/>
              <a:gd name="T43" fmla="*/ 2147483647 h 325"/>
              <a:gd name="T44" fmla="*/ 2147483647 w 208"/>
              <a:gd name="T45" fmla="*/ 2147483647 h 325"/>
              <a:gd name="T46" fmla="*/ 2147483647 w 208"/>
              <a:gd name="T47" fmla="*/ 2147483647 h 325"/>
              <a:gd name="T48" fmla="*/ 2147483647 w 208"/>
              <a:gd name="T49" fmla="*/ 2147483647 h 325"/>
              <a:gd name="T50" fmla="*/ 2147483647 w 208"/>
              <a:gd name="T51" fmla="*/ 2147483647 h 325"/>
              <a:gd name="T52" fmla="*/ 2147483647 w 208"/>
              <a:gd name="T53" fmla="*/ 2147483647 h 325"/>
              <a:gd name="T54" fmla="*/ 2147483647 w 208"/>
              <a:gd name="T55" fmla="*/ 2147483647 h 325"/>
              <a:gd name="T56" fmla="*/ 2147483647 w 208"/>
              <a:gd name="T57" fmla="*/ 2147483647 h 325"/>
              <a:gd name="T58" fmla="*/ 2147483647 w 208"/>
              <a:gd name="T59" fmla="*/ 2147483647 h 325"/>
              <a:gd name="T60" fmla="*/ 2147483647 w 208"/>
              <a:gd name="T61" fmla="*/ 2147483647 h 325"/>
              <a:gd name="T62" fmla="*/ 2147483647 w 208"/>
              <a:gd name="T63" fmla="*/ 2147483647 h 325"/>
              <a:gd name="T64" fmla="*/ 2147483647 w 208"/>
              <a:gd name="T65" fmla="*/ 2147483647 h 325"/>
              <a:gd name="T66" fmla="*/ 2147483647 w 208"/>
              <a:gd name="T67" fmla="*/ 2147483647 h 325"/>
              <a:gd name="T68" fmla="*/ 2147483647 w 208"/>
              <a:gd name="T69" fmla="*/ 2147483647 h 325"/>
              <a:gd name="T70" fmla="*/ 2147483647 w 208"/>
              <a:gd name="T71" fmla="*/ 2147483647 h 325"/>
              <a:gd name="T72" fmla="*/ 2147483647 w 208"/>
              <a:gd name="T73" fmla="*/ 2147483647 h 325"/>
              <a:gd name="T74" fmla="*/ 2147483647 w 208"/>
              <a:gd name="T75" fmla="*/ 2147483647 h 325"/>
              <a:gd name="T76" fmla="*/ 2147483647 w 208"/>
              <a:gd name="T77" fmla="*/ 2147483647 h 325"/>
              <a:gd name="T78" fmla="*/ 2147483647 w 208"/>
              <a:gd name="T79" fmla="*/ 2147483647 h 325"/>
              <a:gd name="T80" fmla="*/ 2147483647 w 208"/>
              <a:gd name="T81" fmla="*/ 2147483647 h 325"/>
              <a:gd name="T82" fmla="*/ 2147483647 w 208"/>
              <a:gd name="T83" fmla="*/ 2147483647 h 3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8" h="325">
                <a:moveTo>
                  <a:pt x="162" y="146"/>
                </a:moveTo>
                <a:cubicBezTo>
                  <a:pt x="179" y="131"/>
                  <a:pt x="189" y="109"/>
                  <a:pt x="189" y="85"/>
                </a:cubicBezTo>
                <a:cubicBezTo>
                  <a:pt x="189" y="68"/>
                  <a:pt x="184" y="52"/>
                  <a:pt x="175" y="39"/>
                </a:cubicBezTo>
                <a:cubicBezTo>
                  <a:pt x="173" y="35"/>
                  <a:pt x="168" y="34"/>
                  <a:pt x="164" y="36"/>
                </a:cubicBezTo>
                <a:cubicBezTo>
                  <a:pt x="160" y="39"/>
                  <a:pt x="159" y="44"/>
                  <a:pt x="162" y="47"/>
                </a:cubicBezTo>
                <a:cubicBezTo>
                  <a:pt x="169" y="58"/>
                  <a:pt x="173" y="71"/>
                  <a:pt x="173" y="85"/>
                </a:cubicBezTo>
                <a:cubicBezTo>
                  <a:pt x="173" y="123"/>
                  <a:pt x="142" y="154"/>
                  <a:pt x="104" y="154"/>
                </a:cubicBezTo>
                <a:cubicBezTo>
                  <a:pt x="66" y="154"/>
                  <a:pt x="35" y="123"/>
                  <a:pt x="35" y="85"/>
                </a:cubicBezTo>
                <a:cubicBezTo>
                  <a:pt x="35" y="47"/>
                  <a:pt x="66" y="16"/>
                  <a:pt x="104" y="16"/>
                </a:cubicBezTo>
                <a:cubicBezTo>
                  <a:pt x="118" y="16"/>
                  <a:pt x="131" y="20"/>
                  <a:pt x="142" y="27"/>
                </a:cubicBezTo>
                <a:cubicBezTo>
                  <a:pt x="145" y="30"/>
                  <a:pt x="150" y="29"/>
                  <a:pt x="153" y="25"/>
                </a:cubicBezTo>
                <a:cubicBezTo>
                  <a:pt x="155" y="21"/>
                  <a:pt x="154" y="16"/>
                  <a:pt x="150" y="14"/>
                </a:cubicBezTo>
                <a:cubicBezTo>
                  <a:pt x="137" y="5"/>
                  <a:pt x="121" y="0"/>
                  <a:pt x="104" y="0"/>
                </a:cubicBezTo>
                <a:cubicBezTo>
                  <a:pt x="57" y="0"/>
                  <a:pt x="19" y="38"/>
                  <a:pt x="19" y="85"/>
                </a:cubicBezTo>
                <a:cubicBezTo>
                  <a:pt x="19" y="109"/>
                  <a:pt x="30" y="131"/>
                  <a:pt x="46" y="146"/>
                </a:cubicBezTo>
                <a:cubicBezTo>
                  <a:pt x="25" y="159"/>
                  <a:pt x="0" y="181"/>
                  <a:pt x="0" y="220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3"/>
                  <a:pt x="6" y="325"/>
                  <a:pt x="21" y="325"/>
                </a:cubicBezTo>
                <a:cubicBezTo>
                  <a:pt x="187" y="325"/>
                  <a:pt x="187" y="325"/>
                  <a:pt x="187" y="325"/>
                </a:cubicBezTo>
                <a:cubicBezTo>
                  <a:pt x="196" y="325"/>
                  <a:pt x="208" y="320"/>
                  <a:pt x="208" y="304"/>
                </a:cubicBezTo>
                <a:cubicBezTo>
                  <a:pt x="208" y="220"/>
                  <a:pt x="208" y="220"/>
                  <a:pt x="208" y="220"/>
                </a:cubicBezTo>
                <a:cubicBezTo>
                  <a:pt x="208" y="181"/>
                  <a:pt x="183" y="159"/>
                  <a:pt x="162" y="146"/>
                </a:cubicBezTo>
                <a:close/>
                <a:moveTo>
                  <a:pt x="192" y="304"/>
                </a:moveTo>
                <a:cubicBezTo>
                  <a:pt x="192" y="306"/>
                  <a:pt x="192" y="309"/>
                  <a:pt x="187" y="309"/>
                </a:cubicBezTo>
                <a:cubicBezTo>
                  <a:pt x="174" y="309"/>
                  <a:pt x="174" y="309"/>
                  <a:pt x="174" y="309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74" y="208"/>
                  <a:pt x="170" y="204"/>
                  <a:pt x="166" y="204"/>
                </a:cubicBezTo>
                <a:cubicBezTo>
                  <a:pt x="161" y="204"/>
                  <a:pt x="158" y="208"/>
                  <a:pt x="158" y="212"/>
                </a:cubicBezTo>
                <a:cubicBezTo>
                  <a:pt x="158" y="309"/>
                  <a:pt x="158" y="309"/>
                  <a:pt x="158" y="309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1" y="212"/>
                  <a:pt x="51" y="212"/>
                  <a:pt x="51" y="212"/>
                </a:cubicBezTo>
                <a:cubicBezTo>
                  <a:pt x="51" y="208"/>
                  <a:pt x="47" y="204"/>
                  <a:pt x="43" y="204"/>
                </a:cubicBezTo>
                <a:cubicBezTo>
                  <a:pt x="38" y="204"/>
                  <a:pt x="35" y="208"/>
                  <a:pt x="35" y="212"/>
                </a:cubicBezTo>
                <a:cubicBezTo>
                  <a:pt x="35" y="309"/>
                  <a:pt x="35" y="309"/>
                  <a:pt x="35" y="309"/>
                </a:cubicBezTo>
                <a:cubicBezTo>
                  <a:pt x="21" y="309"/>
                  <a:pt x="21" y="309"/>
                  <a:pt x="21" y="309"/>
                </a:cubicBezTo>
                <a:cubicBezTo>
                  <a:pt x="20" y="309"/>
                  <a:pt x="16" y="309"/>
                  <a:pt x="16" y="304"/>
                </a:cubicBezTo>
                <a:cubicBezTo>
                  <a:pt x="16" y="220"/>
                  <a:pt x="16" y="220"/>
                  <a:pt x="16" y="220"/>
                </a:cubicBezTo>
                <a:cubicBezTo>
                  <a:pt x="16" y="186"/>
                  <a:pt x="42" y="166"/>
                  <a:pt x="60" y="157"/>
                </a:cubicBezTo>
                <a:cubicBezTo>
                  <a:pt x="73" y="165"/>
                  <a:pt x="88" y="170"/>
                  <a:pt x="104" y="170"/>
                </a:cubicBezTo>
                <a:cubicBezTo>
                  <a:pt x="120" y="170"/>
                  <a:pt x="136" y="165"/>
                  <a:pt x="148" y="157"/>
                </a:cubicBezTo>
                <a:cubicBezTo>
                  <a:pt x="166" y="166"/>
                  <a:pt x="192" y="186"/>
                  <a:pt x="192" y="220"/>
                </a:cubicBezTo>
                <a:lnTo>
                  <a:pt x="192" y="304"/>
                </a:ln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8195900" y="2833688"/>
            <a:ext cx="79512" cy="188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28112" y="3687399"/>
            <a:ext cx="116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 build machines</a:t>
            </a:r>
            <a:endParaRPr lang="en-US" dirty="0"/>
          </a:p>
        </p:txBody>
      </p:sp>
      <p:sp>
        <p:nvSpPr>
          <p:cNvPr id="88" name="Freeform 3"/>
          <p:cNvSpPr>
            <a:spLocks noChangeAspect="1" noEditPoints="1"/>
          </p:cNvSpPr>
          <p:nvPr/>
        </p:nvSpPr>
        <p:spPr bwMode="auto">
          <a:xfrm>
            <a:off x="8117941" y="3121514"/>
            <a:ext cx="530844" cy="625638"/>
          </a:xfrm>
          <a:custGeom>
            <a:avLst/>
            <a:gdLst>
              <a:gd name="T0" fmla="*/ 2147483647 w 296"/>
              <a:gd name="T1" fmla="*/ 2147483647 h 349"/>
              <a:gd name="T2" fmla="*/ 2147483647 w 296"/>
              <a:gd name="T3" fmla="*/ 2147483647 h 349"/>
              <a:gd name="T4" fmla="*/ 2147483647 w 296"/>
              <a:gd name="T5" fmla="*/ 2147483647 h 349"/>
              <a:gd name="T6" fmla="*/ 2147483647 w 296"/>
              <a:gd name="T7" fmla="*/ 0 h 349"/>
              <a:gd name="T8" fmla="*/ 0 w 296"/>
              <a:gd name="T9" fmla="*/ 2147483647 h 349"/>
              <a:gd name="T10" fmla="*/ 0 w 296"/>
              <a:gd name="T11" fmla="*/ 2147483647 h 349"/>
              <a:gd name="T12" fmla="*/ 0 w 296"/>
              <a:gd name="T13" fmla="*/ 2147483647 h 349"/>
              <a:gd name="T14" fmla="*/ 0 w 296"/>
              <a:gd name="T15" fmla="*/ 2147483647 h 349"/>
              <a:gd name="T16" fmla="*/ 2147483647 w 296"/>
              <a:gd name="T17" fmla="*/ 2147483647 h 349"/>
              <a:gd name="T18" fmla="*/ 2147483647 w 296"/>
              <a:gd name="T19" fmla="*/ 2147483647 h 349"/>
              <a:gd name="T20" fmla="*/ 2147483647 w 296"/>
              <a:gd name="T21" fmla="*/ 2147483647 h 349"/>
              <a:gd name="T22" fmla="*/ 2147483647 w 296"/>
              <a:gd name="T23" fmla="*/ 2147483647 h 349"/>
              <a:gd name="T24" fmla="*/ 2147483647 w 296"/>
              <a:gd name="T25" fmla="*/ 2147483647 h 349"/>
              <a:gd name="T26" fmla="*/ 2147483647 w 296"/>
              <a:gd name="T27" fmla="*/ 2147483647 h 349"/>
              <a:gd name="T28" fmla="*/ 2147483647 w 296"/>
              <a:gd name="T29" fmla="*/ 2147483647 h 349"/>
              <a:gd name="T30" fmla="*/ 2147483647 w 296"/>
              <a:gd name="T31" fmla="*/ 2147483647 h 349"/>
              <a:gd name="T32" fmla="*/ 2147483647 w 296"/>
              <a:gd name="T33" fmla="*/ 2147483647 h 349"/>
              <a:gd name="T34" fmla="*/ 2147483647 w 296"/>
              <a:gd name="T35" fmla="*/ 2147483647 h 349"/>
              <a:gd name="T36" fmla="*/ 2147483647 w 296"/>
              <a:gd name="T37" fmla="*/ 2147483647 h 349"/>
              <a:gd name="T38" fmla="*/ 2147483647 w 296"/>
              <a:gd name="T39" fmla="*/ 2147483647 h 349"/>
              <a:gd name="T40" fmla="*/ 2147483647 w 296"/>
              <a:gd name="T41" fmla="*/ 2147483647 h 349"/>
              <a:gd name="T42" fmla="*/ 2147483647 w 296"/>
              <a:gd name="T43" fmla="*/ 2147483647 h 349"/>
              <a:gd name="T44" fmla="*/ 2147483647 w 296"/>
              <a:gd name="T45" fmla="*/ 2147483647 h 349"/>
              <a:gd name="T46" fmla="*/ 2147483647 w 296"/>
              <a:gd name="T47" fmla="*/ 2147483647 h 349"/>
              <a:gd name="T48" fmla="*/ 2147483647 w 296"/>
              <a:gd name="T49" fmla="*/ 2147483647 h 349"/>
              <a:gd name="T50" fmla="*/ 2147483647 w 296"/>
              <a:gd name="T51" fmla="*/ 2147483647 h 3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96" h="349">
                <a:moveTo>
                  <a:pt x="288" y="106"/>
                </a:moveTo>
                <a:cubicBezTo>
                  <a:pt x="293" y="106"/>
                  <a:pt x="296" y="103"/>
                  <a:pt x="296" y="98"/>
                </a:cubicBezTo>
                <a:cubicBezTo>
                  <a:pt x="296" y="53"/>
                  <a:pt x="296" y="53"/>
                  <a:pt x="296" y="53"/>
                </a:cubicBezTo>
                <a:cubicBezTo>
                  <a:pt x="296" y="18"/>
                  <a:pt x="248" y="0"/>
                  <a:pt x="148" y="0"/>
                </a:cubicBezTo>
                <a:cubicBezTo>
                  <a:pt x="48" y="0"/>
                  <a:pt x="0" y="18"/>
                  <a:pt x="0" y="53"/>
                </a:cubicBezTo>
                <a:cubicBezTo>
                  <a:pt x="0" y="54"/>
                  <a:pt x="0" y="55"/>
                  <a:pt x="0" y="55"/>
                </a:cubicBezTo>
                <a:cubicBezTo>
                  <a:pt x="0" y="55"/>
                  <a:pt x="0" y="56"/>
                  <a:pt x="0" y="56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327"/>
                  <a:pt x="50" y="349"/>
                  <a:pt x="148" y="349"/>
                </a:cubicBezTo>
                <a:cubicBezTo>
                  <a:pt x="242" y="349"/>
                  <a:pt x="296" y="326"/>
                  <a:pt x="296" y="286"/>
                </a:cubicBezTo>
                <a:cubicBezTo>
                  <a:pt x="296" y="130"/>
                  <a:pt x="296" y="130"/>
                  <a:pt x="296" y="130"/>
                </a:cubicBezTo>
                <a:cubicBezTo>
                  <a:pt x="296" y="126"/>
                  <a:pt x="293" y="122"/>
                  <a:pt x="288" y="122"/>
                </a:cubicBezTo>
                <a:cubicBezTo>
                  <a:pt x="284" y="122"/>
                  <a:pt x="280" y="126"/>
                  <a:pt x="280" y="130"/>
                </a:cubicBezTo>
                <a:cubicBezTo>
                  <a:pt x="280" y="286"/>
                  <a:pt x="280" y="286"/>
                  <a:pt x="280" y="286"/>
                </a:cubicBezTo>
                <a:cubicBezTo>
                  <a:pt x="280" y="315"/>
                  <a:pt x="230" y="333"/>
                  <a:pt x="148" y="333"/>
                </a:cubicBezTo>
                <a:cubicBezTo>
                  <a:pt x="88" y="333"/>
                  <a:pt x="16" y="325"/>
                  <a:pt x="16" y="286"/>
                </a:cubicBezTo>
                <a:cubicBezTo>
                  <a:pt x="16" y="83"/>
                  <a:pt x="16" y="83"/>
                  <a:pt x="16" y="83"/>
                </a:cubicBezTo>
                <a:cubicBezTo>
                  <a:pt x="37" y="99"/>
                  <a:pt x="81" y="106"/>
                  <a:pt x="148" y="106"/>
                </a:cubicBezTo>
                <a:cubicBezTo>
                  <a:pt x="215" y="106"/>
                  <a:pt x="259" y="99"/>
                  <a:pt x="280" y="83"/>
                </a:cubicBezTo>
                <a:cubicBezTo>
                  <a:pt x="280" y="98"/>
                  <a:pt x="280" y="98"/>
                  <a:pt x="280" y="98"/>
                </a:cubicBezTo>
                <a:cubicBezTo>
                  <a:pt x="280" y="103"/>
                  <a:pt x="284" y="106"/>
                  <a:pt x="288" y="106"/>
                </a:cubicBezTo>
                <a:close/>
                <a:moveTo>
                  <a:pt x="148" y="90"/>
                </a:moveTo>
                <a:cubicBezTo>
                  <a:pt x="63" y="90"/>
                  <a:pt x="16" y="77"/>
                  <a:pt x="16" y="53"/>
                </a:cubicBezTo>
                <a:cubicBezTo>
                  <a:pt x="16" y="30"/>
                  <a:pt x="63" y="16"/>
                  <a:pt x="148" y="16"/>
                </a:cubicBezTo>
                <a:cubicBezTo>
                  <a:pt x="232" y="16"/>
                  <a:pt x="280" y="30"/>
                  <a:pt x="280" y="53"/>
                </a:cubicBezTo>
                <a:cubicBezTo>
                  <a:pt x="280" y="77"/>
                  <a:pt x="233" y="90"/>
                  <a:pt x="148" y="90"/>
                </a:cubicBezTo>
                <a:close/>
              </a:path>
            </a:pathLst>
          </a:custGeom>
          <a:solidFill>
            <a:srgbClr val="433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4191000" y="1263115"/>
            <a:ext cx="0" cy="48328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git clone in ELX host</a:t>
            </a:r>
          </a:p>
          <a:p>
            <a:pPr lvl="0"/>
            <a:r>
              <a:rPr lang="en-US"/>
              <a:t>All the build is done in docker container (need to install erlang/3pp/…)</a:t>
            </a:r>
          </a:p>
          <a:p>
            <a:pPr lvl="0"/>
            <a:r>
              <a:rPr lang="en-US"/>
              <a:t>Central env management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Design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1934" y="3571390"/>
            <a:ext cx="8077270" cy="263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JCAT test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3704" y="1325084"/>
            <a:ext cx="6848087" cy="3837087"/>
          </a:xfrm>
          <a:prstGeom prst="rect">
            <a:avLst/>
          </a:prstGeom>
          <a:noFill/>
          <a:ln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990865" y="3079854"/>
            <a:ext cx="4897425" cy="2890409"/>
          </a:xfrm>
          <a:prstGeom prst="rect">
            <a:avLst/>
          </a:prstGeom>
          <a:noFill/>
          <a:ln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$ dmxc_sim.sh </a:t>
            </a:r>
            <a:r>
              <a:rPr lang="en-US" dirty="0" err="1" smtClean="0">
                <a:solidFill>
                  <a:srgbClr val="00B050"/>
                </a:solidFill>
              </a:rPr>
              <a:t>ldap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$ dmxc_sim.sh </a:t>
            </a:r>
            <a:r>
              <a:rPr lang="en-US" dirty="0" err="1" smtClean="0">
                <a:solidFill>
                  <a:srgbClr val="00B050"/>
                </a:solidFill>
              </a:rPr>
              <a:t>testcase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$ /start.sh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Demo – 2</a:t>
            </a:r>
            <a:br>
              <a:rPr lang="en-US" dirty="0" smtClean="0"/>
            </a:br>
            <a:r>
              <a:rPr lang="en-US" dirty="0" smtClean="0"/>
              <a:t>JCAT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 bwMode="auto">
          <a:xfrm>
            <a:off x="2894028" y="1621410"/>
            <a:ext cx="5477417" cy="4194928"/>
          </a:xfrm>
          <a:prstGeom prst="rect">
            <a:avLst/>
          </a:prstGeom>
          <a:solidFill>
            <a:schemeClr val="accent1">
              <a:alpha val="23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based BSP testing in CI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168924" y="3718872"/>
            <a:ext cx="6946759" cy="659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461155" y="2441542"/>
            <a:ext cx="1348033" cy="65254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Jenkins</a:t>
            </a:r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 bwMode="auto">
          <a:xfrm>
            <a:off x="2135172" y="3094084"/>
            <a:ext cx="0" cy="6247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181549" y="1802609"/>
            <a:ext cx="3604978" cy="16038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>
                <a:alpha val="61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4561" y="1792864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compose</a:t>
            </a:r>
            <a:br>
              <a:rPr lang="en-US" sz="1600" dirty="0" smtClean="0">
                <a:solidFill>
                  <a:srgbClr val="00B0F0"/>
                </a:solidFill>
              </a:rPr>
            </a:br>
            <a:r>
              <a:rPr lang="en-US" sz="1600" dirty="0" smtClean="0">
                <a:solidFill>
                  <a:srgbClr val="00B0F0"/>
                </a:solidFill>
              </a:rPr>
              <a:t>project=t1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156050" y="3406479"/>
            <a:ext cx="0" cy="3453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610466" y="2506482"/>
            <a:ext cx="252638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846136" y="2601798"/>
            <a:ext cx="2394408" cy="188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596326" y="1854986"/>
            <a:ext cx="801278" cy="452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70C0"/>
                </a:solidFill>
              </a:rPr>
              <a:t>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1_sc2_1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748726" y="1962865"/>
            <a:ext cx="801278" cy="452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70C0"/>
                </a:solidFill>
              </a:rPr>
              <a:t>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1_sc2_1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702404" y="1866503"/>
            <a:ext cx="801278" cy="452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70C0"/>
                </a:solidFill>
              </a:rPr>
              <a:t>t</a:t>
            </a:r>
            <a:r>
              <a:rPr lang="en-US" sz="1200" dirty="0" smtClean="0">
                <a:solidFill>
                  <a:srgbClr val="0070C0"/>
                </a:solidFill>
              </a:rPr>
              <a:t>1_ldap_1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779390" y="1962865"/>
            <a:ext cx="801278" cy="452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70C0"/>
                </a:solidFill>
              </a:rPr>
              <a:t>t</a:t>
            </a:r>
            <a:r>
              <a:rPr lang="en-US" sz="1200" dirty="0" smtClean="0">
                <a:solidFill>
                  <a:srgbClr val="0070C0"/>
                </a:solidFill>
              </a:rPr>
              <a:t>1_ldap_1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996965" y="2415353"/>
            <a:ext cx="0" cy="911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3" idx="2"/>
          </p:cNvCxnSpPr>
          <p:nvPr/>
        </p:nvCxnSpPr>
        <p:spPr bwMode="auto">
          <a:xfrm>
            <a:off x="4149365" y="2415353"/>
            <a:ext cx="0" cy="2052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972641" y="2415353"/>
            <a:ext cx="0" cy="911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5" idx="2"/>
          </p:cNvCxnSpPr>
          <p:nvPr/>
        </p:nvCxnSpPr>
        <p:spPr bwMode="auto">
          <a:xfrm>
            <a:off x="5180029" y="2415353"/>
            <a:ext cx="0" cy="2052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Can 34"/>
          <p:cNvSpPr/>
          <p:nvPr/>
        </p:nvSpPr>
        <p:spPr bwMode="auto">
          <a:xfrm>
            <a:off x="5503682" y="2307474"/>
            <a:ext cx="190108" cy="153443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an 35"/>
          <p:cNvSpPr/>
          <p:nvPr/>
        </p:nvSpPr>
        <p:spPr bwMode="auto">
          <a:xfrm>
            <a:off x="4406245" y="2300922"/>
            <a:ext cx="190108" cy="153443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080230" y="2807612"/>
            <a:ext cx="1392025" cy="440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70C0"/>
                </a:solidFill>
              </a:rPr>
              <a:t>t</a:t>
            </a:r>
            <a:r>
              <a:rPr lang="en-US" sz="1200" dirty="0" smtClean="0">
                <a:solidFill>
                  <a:srgbClr val="0070C0"/>
                </a:solidFill>
              </a:rPr>
              <a:t>1_bsp_testcase_1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flipV="1">
            <a:off x="4779390" y="2620652"/>
            <a:ext cx="0" cy="186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180778" y="4038336"/>
            <a:ext cx="3604978" cy="16038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>
                <a:alpha val="61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93790" y="4028591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compose</a:t>
            </a:r>
            <a:br>
              <a:rPr lang="en-US" sz="1600" dirty="0" smtClean="0">
                <a:solidFill>
                  <a:srgbClr val="00B0F0"/>
                </a:solidFill>
              </a:rPr>
            </a:br>
            <a:r>
              <a:rPr lang="en-US" sz="1600" dirty="0" smtClean="0">
                <a:solidFill>
                  <a:srgbClr val="00B0F0"/>
                </a:solidFill>
              </a:rPr>
              <a:t>project=t2</a:t>
            </a:r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609695" y="4742209"/>
            <a:ext cx="252638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3845365" y="4837525"/>
            <a:ext cx="2394408" cy="188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595555" y="4090713"/>
            <a:ext cx="801278" cy="452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70C0"/>
                </a:solidFill>
              </a:rPr>
              <a:t>t</a:t>
            </a:r>
            <a:r>
              <a:rPr lang="en-US" sz="1200" dirty="0">
                <a:solidFill>
                  <a:srgbClr val="0070C0"/>
                </a:solidFill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_sc2_1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747955" y="4198592"/>
            <a:ext cx="801278" cy="452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70C0"/>
                </a:solidFill>
              </a:rPr>
              <a:t>t</a:t>
            </a:r>
            <a:r>
              <a:rPr lang="en-US" sz="1200" dirty="0">
                <a:solidFill>
                  <a:srgbClr val="0070C0"/>
                </a:solidFill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_sc2_1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701633" y="4102230"/>
            <a:ext cx="801278" cy="452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70C0"/>
                </a:solidFill>
              </a:rPr>
              <a:t>t</a:t>
            </a:r>
            <a:r>
              <a:rPr lang="en-US" sz="1200" dirty="0" smtClean="0">
                <a:solidFill>
                  <a:srgbClr val="0070C0"/>
                </a:solidFill>
              </a:rPr>
              <a:t>1_ldap_1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78619" y="4198592"/>
            <a:ext cx="801278" cy="452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70C0"/>
                </a:solidFill>
              </a:rPr>
              <a:t>t</a:t>
            </a:r>
            <a:r>
              <a:rPr lang="en-US" sz="1200" dirty="0">
                <a:solidFill>
                  <a:srgbClr val="0070C0"/>
                </a:solidFill>
              </a:rPr>
              <a:t>2</a:t>
            </a:r>
            <a:r>
              <a:rPr lang="en-US" sz="1200" dirty="0" smtClean="0">
                <a:solidFill>
                  <a:srgbClr val="0070C0"/>
                </a:solidFill>
              </a:rPr>
              <a:t>_ldap_1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3996194" y="4651080"/>
            <a:ext cx="0" cy="911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1" idx="2"/>
          </p:cNvCxnSpPr>
          <p:nvPr/>
        </p:nvCxnSpPr>
        <p:spPr bwMode="auto">
          <a:xfrm>
            <a:off x="4148594" y="4651080"/>
            <a:ext cx="0" cy="2052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4971870" y="4651080"/>
            <a:ext cx="0" cy="911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53" idx="2"/>
          </p:cNvCxnSpPr>
          <p:nvPr/>
        </p:nvCxnSpPr>
        <p:spPr bwMode="auto">
          <a:xfrm>
            <a:off x="5179258" y="4651080"/>
            <a:ext cx="0" cy="2052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Can 57"/>
          <p:cNvSpPr/>
          <p:nvPr/>
        </p:nvSpPr>
        <p:spPr bwMode="auto">
          <a:xfrm>
            <a:off x="5502911" y="4543201"/>
            <a:ext cx="190108" cy="153443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Can 58"/>
          <p:cNvSpPr/>
          <p:nvPr/>
        </p:nvSpPr>
        <p:spPr bwMode="auto">
          <a:xfrm>
            <a:off x="4405474" y="4536649"/>
            <a:ext cx="190108" cy="153443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079459" y="5043339"/>
            <a:ext cx="1392025" cy="440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70C0"/>
                </a:solidFill>
              </a:rPr>
              <a:t>t</a:t>
            </a:r>
            <a:r>
              <a:rPr lang="en-US" sz="1200" dirty="0">
                <a:solidFill>
                  <a:srgbClr val="0070C0"/>
                </a:solidFill>
              </a:rPr>
              <a:t>2</a:t>
            </a:r>
            <a:r>
              <a:rPr lang="en-US" sz="1200" dirty="0" smtClean="0">
                <a:solidFill>
                  <a:srgbClr val="0070C0"/>
                </a:solidFill>
              </a:rPr>
              <a:t>_bsp_testcase_1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flipV="1">
            <a:off x="4778619" y="4856379"/>
            <a:ext cx="0" cy="1869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5471484" y="3751868"/>
            <a:ext cx="771" cy="2864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785756" y="5064611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F0"/>
                </a:solidFill>
              </a:rPr>
              <a:t>Docker Host</a:t>
            </a:r>
            <a:br>
              <a:rPr lang="en-US" sz="1600" dirty="0" smtClean="0">
                <a:solidFill>
                  <a:srgbClr val="00B0F0"/>
                </a:solidFill>
              </a:rPr>
            </a:br>
            <a:r>
              <a:rPr lang="en-US" sz="1600" dirty="0" smtClean="0">
                <a:solidFill>
                  <a:srgbClr val="00B0F0"/>
                </a:solidFill>
              </a:rPr>
              <a:t>(Jenkins Slave)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8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$ </a:t>
            </a:r>
            <a:r>
              <a:rPr lang="en-US" dirty="0" smtClean="0">
                <a:solidFill>
                  <a:srgbClr val="00B050"/>
                </a:solidFill>
                <a:hlinkClick r:id="rId3"/>
              </a:rPr>
              <a:t>http://localhost:8080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Demo – 3</a:t>
            </a:r>
            <a:br>
              <a:rPr lang="en-US" dirty="0" smtClean="0"/>
            </a:br>
            <a:r>
              <a:rPr lang="en-US" dirty="0" smtClean="0"/>
              <a:t>regression testing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77" y="3886200"/>
            <a:ext cx="3189257" cy="2108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48200" y="6138006"/>
            <a:ext cx="428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5"/>
              </a:rPr>
              <a:t>Docker </a:t>
            </a:r>
            <a:r>
              <a:rPr lang="en-US" dirty="0">
                <a:hlinkClick r:id="rId5"/>
              </a:rPr>
              <a:t>compose in CI - basic </a:t>
            </a:r>
            <a:r>
              <a:rPr lang="en-US" dirty="0" smtClean="0">
                <a:hlinkClick r:id="rId5"/>
              </a:rPr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96877" y="1799996"/>
            <a:ext cx="8351836" cy="3852001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>
              <a:spcBef>
                <a:spcPts val="400"/>
              </a:spcBef>
            </a:pPr>
            <a:r>
              <a:rPr lang="en-US" sz="1800" dirty="0" smtClean="0"/>
              <a:t>Running BSP </a:t>
            </a:r>
            <a:r>
              <a:rPr lang="en-US" sz="1800" dirty="0" err="1" smtClean="0"/>
              <a:t>env</a:t>
            </a:r>
            <a:r>
              <a:rPr lang="en-US" sz="180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compile/unit test (investigate &amp; discussed in 2015)</a:t>
            </a:r>
            <a:endParaRPr lang="en-US" sz="1800" dirty="0"/>
          </a:p>
          <a:p>
            <a:pPr lvl="1">
              <a:spcBef>
                <a:spcPts val="400"/>
              </a:spcBef>
            </a:pPr>
            <a:r>
              <a:rPr lang="en-US" sz="1800" dirty="0" err="1"/>
              <a:t>jcat</a:t>
            </a:r>
            <a:r>
              <a:rPr lang="en-US" sz="1800" dirty="0"/>
              <a:t> testing are </a:t>
            </a:r>
            <a:r>
              <a:rPr lang="en-US" sz="1800" dirty="0" smtClean="0"/>
              <a:t>supported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Continuous Integration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Regression test without HW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JCAT training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Doing JCAT BSP development without HW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BSP Demo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Basic features (O&amp;M)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CPI ..</a:t>
            </a:r>
          </a:p>
          <a:p>
            <a:pPr lvl="1">
              <a:spcBef>
                <a:spcPts val="400"/>
              </a:spcBef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usage in BSP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0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dirty="0"/>
              <a:t>Docker is new </a:t>
            </a:r>
            <a:r>
              <a:rPr lang="en-US" dirty="0" smtClean="0"/>
              <a:t>hot cloud/container </a:t>
            </a:r>
            <a:r>
              <a:rPr lang="en-US" dirty="0"/>
              <a:t>technology </a:t>
            </a:r>
          </a:p>
          <a:p>
            <a:pPr lvl="0"/>
            <a:r>
              <a:rPr lang="en-US" dirty="0"/>
              <a:t>Docker can be used in BSP development to </a:t>
            </a:r>
            <a:r>
              <a:rPr lang="en-US" dirty="0">
                <a:solidFill>
                  <a:srgbClr val="FF0000"/>
                </a:solidFill>
              </a:rPr>
              <a:t>save money &amp; improve development efficiency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benefit/limitations</a:t>
            </a:r>
          </a:p>
          <a:p>
            <a:pPr lvl="1"/>
            <a:r>
              <a:rPr lang="en-US" dirty="0"/>
              <a:t>Define use case and </a:t>
            </a:r>
            <a:r>
              <a:rPr lang="en-US" dirty="0" smtClean="0"/>
              <a:t>roadmap</a:t>
            </a:r>
          </a:p>
          <a:p>
            <a:r>
              <a:rPr lang="en-US" dirty="0" smtClean="0"/>
              <a:t>Docker can help us to </a:t>
            </a:r>
            <a:r>
              <a:rPr lang="en-US" dirty="0" smtClean="0">
                <a:solidFill>
                  <a:srgbClr val="FF0000"/>
                </a:solidFill>
              </a:rPr>
              <a:t>prepare for the future</a:t>
            </a:r>
            <a:r>
              <a:rPr lang="en-US" dirty="0" smtClean="0"/>
              <a:t> both in competence and product (BSP &amp; HDS)</a:t>
            </a:r>
            <a:endParaRPr lang="en-US" dirty="0"/>
          </a:p>
          <a:p>
            <a:pPr lvl="0"/>
            <a:r>
              <a:rPr lang="en-US" dirty="0" smtClean="0"/>
              <a:t>What </a:t>
            </a:r>
            <a:r>
              <a:rPr lang="en-US" dirty="0"/>
              <a:t>to do next</a:t>
            </a:r>
          </a:p>
          <a:p>
            <a:pPr lvl="1"/>
            <a:r>
              <a:rPr lang="en-US" dirty="0"/>
              <a:t>Experiment &amp; feedback</a:t>
            </a:r>
          </a:p>
          <a:p>
            <a:pPr lvl="1"/>
            <a:r>
              <a:rPr lang="en-US" dirty="0"/>
              <a:t>Build docker competence to enhance the solution</a:t>
            </a:r>
          </a:p>
          <a:p>
            <a:pPr lvl="0"/>
            <a:endParaRPr lang="en-US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summary</a:t>
            </a:r>
          </a:p>
        </p:txBody>
      </p:sp>
      <p:pic>
        <p:nvPicPr>
          <p:cNvPr id="5" name="Picture 3" descr="docker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96003" y="457200"/>
            <a:ext cx="1552578" cy="37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ocker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00225" y="2766535"/>
            <a:ext cx="5543549" cy="13249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4"/>
          <p:cNvSpPr/>
          <p:nvPr/>
        </p:nvSpPr>
        <p:spPr>
          <a:xfrm>
            <a:off x="689210" y="4480779"/>
            <a:ext cx="8222778" cy="107721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wiki </a:t>
            </a:r>
            <a:r>
              <a:rPr lang="en-US" sz="32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  <a:hlinkClick r:id="rId4"/>
              </a:rPr>
              <a:t>https://wiki.lmera.ericsson.se/wiki/Docker</a:t>
            </a:r>
            <a:endParaRPr lang="en-US" sz="3200" b="0" i="0" u="none" strike="noStrike" kern="1200" cap="none" spc="0" baseline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1974875" y="1669337"/>
            <a:ext cx="5651449" cy="7078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Docker  community</a:t>
            </a:r>
            <a:br>
              <a:rPr lang="en-US" sz="20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</a:br>
            <a:r>
              <a:rPr lang="en-US" sz="20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  <a:hlinkClick r:id="rId5"/>
              </a:rPr>
              <a:t>docker@mailman.lmera.ericsson.se</a:t>
            </a:r>
            <a:r>
              <a:rPr lang="en-US" sz="20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 </a:t>
            </a:r>
          </a:p>
        </p:txBody>
      </p:sp>
      <p:sp>
        <p:nvSpPr>
          <p:cNvPr id="5" name="Freeform 3"/>
          <p:cNvSpPr/>
          <p:nvPr/>
        </p:nvSpPr>
        <p:spPr>
          <a:xfrm>
            <a:off x="1161086" y="1767388"/>
            <a:ext cx="696644" cy="5117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7"/>
              <a:gd name="f7" fmla="val 299"/>
              <a:gd name="f8" fmla="val 399"/>
              <a:gd name="f9" fmla="val 89"/>
              <a:gd name="f10" fmla="val 395"/>
              <a:gd name="f11" fmla="val 391"/>
              <a:gd name="f12" fmla="val 93"/>
              <a:gd name="f13" fmla="val 97"/>
              <a:gd name="f14" fmla="val 244"/>
              <a:gd name="f15" fmla="val 251"/>
              <a:gd name="f16" fmla="val 389"/>
              <a:gd name="f17" fmla="val 257"/>
              <a:gd name="f18" fmla="val 386"/>
              <a:gd name="f19" fmla="val 263"/>
              <a:gd name="f20" fmla="val 149"/>
              <a:gd name="f21" fmla="val 36"/>
              <a:gd name="f22" fmla="val 41"/>
              <a:gd name="f23" fmla="val 48"/>
              <a:gd name="f24" fmla="val 55"/>
              <a:gd name="f25" fmla="val 66"/>
              <a:gd name="f26" fmla="val 71"/>
              <a:gd name="f27" fmla="val 74"/>
              <a:gd name="f28" fmla="val 404"/>
              <a:gd name="f29" fmla="val 25"/>
              <a:gd name="f30" fmla="val 383"/>
              <a:gd name="f31" fmla="val 352"/>
              <a:gd name="f32" fmla="val 56"/>
              <a:gd name="f33" fmla="val 258"/>
              <a:gd name="f34" fmla="val 6"/>
              <a:gd name="f35" fmla="val 271"/>
              <a:gd name="f36" fmla="val 14"/>
              <a:gd name="f37" fmla="val 280"/>
              <a:gd name="f38" fmla="val 292"/>
              <a:gd name="f39" fmla="val 39"/>
              <a:gd name="f40" fmla="val 368"/>
              <a:gd name="f41" fmla="val 393"/>
              <a:gd name="f42" fmla="val 402"/>
              <a:gd name="f43" fmla="val 22"/>
              <a:gd name="f44" fmla="val 18"/>
              <a:gd name="f45" fmla="val 16"/>
              <a:gd name="f46" fmla="val 151"/>
              <a:gd name="f47" fmla="val 361"/>
              <a:gd name="f48" fmla="val 369"/>
              <a:gd name="f49" fmla="val 19"/>
              <a:gd name="f50" fmla="val 375"/>
              <a:gd name="f51" fmla="val 24"/>
              <a:gd name="f52" fmla="val 204"/>
              <a:gd name="f53" fmla="val 175"/>
              <a:gd name="f54" fmla="val 32"/>
              <a:gd name="f55" fmla="val 47"/>
              <a:gd name="f56" fmla="val 283"/>
              <a:gd name="f57" fmla="val 275"/>
              <a:gd name="f58" fmla="val 163"/>
              <a:gd name="f59" fmla="val 160"/>
              <a:gd name="f60" fmla="val 199"/>
              <a:gd name="f61" fmla="val 192"/>
              <a:gd name="f62" fmla="val 200"/>
              <a:gd name="f63" fmla="val 193"/>
              <a:gd name="f64" fmla="val 201"/>
              <a:gd name="f65" fmla="val 202"/>
              <a:gd name="f66" fmla="val 194"/>
              <a:gd name="f67" fmla="val 205"/>
              <a:gd name="f68" fmla="val 207"/>
              <a:gd name="f69" fmla="val 209"/>
              <a:gd name="f70" fmla="val 245"/>
              <a:gd name="f71" fmla="+- 0 0 -90"/>
              <a:gd name="f72" fmla="*/ f3 1 407"/>
              <a:gd name="f73" fmla="*/ f4 1 299"/>
              <a:gd name="f74" fmla="+- f7 0 f5"/>
              <a:gd name="f75" fmla="+- f6 0 f5"/>
              <a:gd name="f76" fmla="*/ f71 f0 1"/>
              <a:gd name="f77" fmla="*/ f75 1 407"/>
              <a:gd name="f78" fmla="*/ f74 1 299"/>
              <a:gd name="f79" fmla="*/ 2147483647 f75 1"/>
              <a:gd name="f80" fmla="*/ 2147483647 f74 1"/>
              <a:gd name="f81" fmla="*/ 0 f74 1"/>
              <a:gd name="f82" fmla="*/ 0 f75 1"/>
              <a:gd name="f83" fmla="*/ 407 f75 1"/>
              <a:gd name="f84" fmla="*/ 299 f74 1"/>
              <a:gd name="f85" fmla="*/ f76 1 f2"/>
              <a:gd name="f86" fmla="*/ f79 1 407"/>
              <a:gd name="f87" fmla="*/ f80 1 299"/>
              <a:gd name="f88" fmla="*/ f81 1 299"/>
              <a:gd name="f89" fmla="*/ f82 1 407"/>
              <a:gd name="f90" fmla="*/ f83 1 407"/>
              <a:gd name="f91" fmla="*/ f84 1 299"/>
              <a:gd name="f92" fmla="+- f85 0 f1"/>
              <a:gd name="f93" fmla="*/ f86 1 f77"/>
              <a:gd name="f94" fmla="*/ f87 1 f78"/>
              <a:gd name="f95" fmla="*/ f88 1 f78"/>
              <a:gd name="f96" fmla="*/ f89 1 f77"/>
              <a:gd name="f97" fmla="*/ f90 1 f77"/>
              <a:gd name="f98" fmla="*/ f91 1 f78"/>
              <a:gd name="f99" fmla="*/ f96 f72 1"/>
              <a:gd name="f100" fmla="*/ f97 f72 1"/>
              <a:gd name="f101" fmla="*/ f98 f73 1"/>
              <a:gd name="f102" fmla="*/ f95 f73 1"/>
              <a:gd name="f103" fmla="*/ f93 f72 1"/>
              <a:gd name="f104" fmla="*/ f94 f7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2"/>
              </a:cxn>
              <a:cxn ang="f92">
                <a:pos x="f103" y="f102"/>
              </a:cxn>
              <a:cxn ang="f92">
                <a:pos x="f99" y="f104"/>
              </a:cxn>
              <a:cxn ang="f92">
                <a:pos x="f99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  <a:cxn ang="f92">
                <a:pos x="f103" y="f104"/>
              </a:cxn>
            </a:cxnLst>
            <a:rect l="f99" t="f102" r="f100" b="f101"/>
            <a:pathLst>
              <a:path w="407" h="299">
                <a:moveTo>
                  <a:pt x="f8" y="f9"/>
                </a:moveTo>
                <a:cubicBezTo>
                  <a:pt x="f10" y="f9"/>
                  <a:pt x="f11" y="f12"/>
                  <a:pt x="f11" y="f13"/>
                </a:cubicBezTo>
                <a:cubicBezTo>
                  <a:pt x="f11" y="f14"/>
                  <a:pt x="f11" y="f14"/>
                  <a:pt x="f11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17" y="f20"/>
                  <a:pt x="f17" y="f20"/>
                  <a:pt x="f17" y="f20"/>
                </a:cubicBezTo>
                <a:cubicBezTo>
                  <a:pt x="f18" y="f21"/>
                  <a:pt x="f18" y="f21"/>
                  <a:pt x="f18" y="f21"/>
                </a:cubicBezTo>
                <a:cubicBezTo>
                  <a:pt x="f16" y="f22"/>
                  <a:pt x="f11" y="f23"/>
                  <a:pt x="f11" y="f24"/>
                </a:cubicBezTo>
                <a:cubicBezTo>
                  <a:pt x="f11" y="f25"/>
                  <a:pt x="f11" y="f25"/>
                  <a:pt x="f11" y="f25"/>
                </a:cubicBezTo>
                <a:cubicBezTo>
                  <a:pt x="f11" y="f26"/>
                  <a:pt x="f10" y="f27"/>
                  <a:pt x="f8" y="f27"/>
                </a:cubicBezTo>
                <a:cubicBezTo>
                  <a:pt x="f28" y="f27"/>
                  <a:pt x="f6" y="f26"/>
                  <a:pt x="f6" y="f25"/>
                </a:cubicBezTo>
                <a:cubicBezTo>
                  <a:pt x="f6" y="f24"/>
                  <a:pt x="f6" y="f24"/>
                  <a:pt x="f6" y="f24"/>
                </a:cubicBezTo>
                <a:cubicBezTo>
                  <a:pt x="f6" y="f29"/>
                  <a:pt x="f30" y="f5"/>
                  <a:pt x="f31" y="f5"/>
                </a:cubicBezTo>
                <a:cubicBezTo>
                  <a:pt x="f32" y="f5"/>
                  <a:pt x="f32" y="f5"/>
                  <a:pt x="f32" y="f5"/>
                </a:cubicBezTo>
                <a:cubicBezTo>
                  <a:pt x="f29" y="f5"/>
                  <a:pt x="f5" y="f29"/>
                  <a:pt x="f5" y="f24"/>
                </a:cubicBezTo>
                <a:cubicBezTo>
                  <a:pt x="f5" y="f14"/>
                  <a:pt x="f5" y="f14"/>
                  <a:pt x="f5" y="f14"/>
                </a:cubicBezTo>
                <a:cubicBezTo>
                  <a:pt x="f5" y="f33"/>
                  <a:pt x="f34" y="f35"/>
                  <a:pt x="f36" y="f37"/>
                </a:cubicBezTo>
                <a:cubicBezTo>
                  <a:pt x="f36" y="f37"/>
                  <a:pt x="f36" y="f37"/>
                  <a:pt x="f36" y="f37"/>
                </a:cubicBezTo>
                <a:cubicBezTo>
                  <a:pt x="f36" y="f37"/>
                  <a:pt x="f36" y="f37"/>
                  <a:pt x="f36" y="f37"/>
                </a:cubicBezTo>
                <a:cubicBezTo>
                  <a:pt x="f29" y="f38"/>
                  <a:pt x="f39" y="f7"/>
                  <a:pt x="f32" y="f7"/>
                </a:cubicBezTo>
                <a:cubicBezTo>
                  <a:pt x="f31" y="f7"/>
                  <a:pt x="f31" y="f7"/>
                  <a:pt x="f31" y="f7"/>
                </a:cubicBezTo>
                <a:cubicBezTo>
                  <a:pt x="f40" y="f7"/>
                  <a:pt x="f30" y="f38"/>
                  <a:pt x="f41" y="f37"/>
                </a:cubicBezTo>
                <a:cubicBezTo>
                  <a:pt x="f41" y="f37"/>
                  <a:pt x="f41" y="f37"/>
                  <a:pt x="f41" y="f37"/>
                </a:cubicBezTo>
                <a:cubicBezTo>
                  <a:pt x="f41" y="f37"/>
                  <a:pt x="f41" y="f37"/>
                  <a:pt x="f41" y="f37"/>
                </a:cubicBezTo>
                <a:cubicBezTo>
                  <a:pt x="f42" y="f35"/>
                  <a:pt x="f6" y="f33"/>
                  <a:pt x="f6" y="f14"/>
                </a:cubicBezTo>
                <a:cubicBezTo>
                  <a:pt x="f6" y="f13"/>
                  <a:pt x="f6" y="f13"/>
                  <a:pt x="f6" y="f13"/>
                </a:cubicBezTo>
                <a:cubicBezTo>
                  <a:pt x="f6" y="f12"/>
                  <a:pt x="f28" y="f9"/>
                  <a:pt x="f8" y="f9"/>
                </a:cubicBezTo>
                <a:close/>
                <a:moveTo>
                  <a:pt x="f43" y="f19"/>
                </a:moveTo>
                <a:cubicBezTo>
                  <a:pt x="f44" y="f17"/>
                  <a:pt x="f45" y="f15"/>
                  <a:pt x="f45" y="f14"/>
                </a:cubicBezTo>
                <a:cubicBezTo>
                  <a:pt x="f45" y="f24"/>
                  <a:pt x="f45" y="f24"/>
                  <a:pt x="f45" y="f24"/>
                </a:cubicBezTo>
                <a:cubicBezTo>
                  <a:pt x="f45" y="f23"/>
                  <a:pt x="f44" y="f22"/>
                  <a:pt x="f43" y="f21"/>
                </a:cubicBezTo>
                <a:cubicBezTo>
                  <a:pt x="f46" y="f20"/>
                  <a:pt x="f46" y="f20"/>
                  <a:pt x="f46" y="f20"/>
                </a:cubicBezTo>
                <a:lnTo>
                  <a:pt x="f43" y="f19"/>
                </a:lnTo>
                <a:close/>
                <a:moveTo>
                  <a:pt x="f31" y="f45"/>
                </a:moveTo>
                <a:cubicBezTo>
                  <a:pt x="f47" y="f45"/>
                  <a:pt x="f48" y="f49"/>
                  <a:pt x="f50" y="f51"/>
                </a:cubicBezTo>
                <a:cubicBezTo>
                  <a:pt x="f52" y="f53"/>
                  <a:pt x="f52" y="f53"/>
                  <a:pt x="f52" y="f53"/>
                </a:cubicBezTo>
                <a:cubicBezTo>
                  <a:pt x="f54" y="f51"/>
                  <a:pt x="f54" y="f51"/>
                  <a:pt x="f54" y="f51"/>
                </a:cubicBezTo>
                <a:cubicBezTo>
                  <a:pt x="f39" y="f49"/>
                  <a:pt x="f55" y="f45"/>
                  <a:pt x="f32" y="f45"/>
                </a:cubicBezTo>
                <a:lnTo>
                  <a:pt x="f31" y="f45"/>
                </a:lnTo>
                <a:close/>
                <a:moveTo>
                  <a:pt x="f32" y="f56"/>
                </a:moveTo>
                <a:cubicBezTo>
                  <a:pt x="f55" y="f56"/>
                  <a:pt x="f39" y="f37"/>
                  <a:pt x="f54" y="f57"/>
                </a:cubicBezTo>
                <a:cubicBezTo>
                  <a:pt x="f58" y="f59"/>
                  <a:pt x="f58" y="f59"/>
                  <a:pt x="f58" y="f59"/>
                </a:cubicBezTo>
                <a:cubicBezTo>
                  <a:pt x="f60" y="f61"/>
                  <a:pt x="f60" y="f61"/>
                  <a:pt x="f60" y="f61"/>
                </a:cubicBezTo>
                <a:cubicBezTo>
                  <a:pt x="f60" y="f61"/>
                  <a:pt x="f60" y="f61"/>
                  <a:pt x="f60" y="f61"/>
                </a:cubicBezTo>
                <a:cubicBezTo>
                  <a:pt x="f60" y="f61"/>
                  <a:pt x="f62" y="f63"/>
                  <a:pt x="f62" y="f63"/>
                </a:cubicBezTo>
                <a:cubicBezTo>
                  <a:pt x="f62" y="f63"/>
                  <a:pt x="f62" y="f63"/>
                  <a:pt x="f62" y="f63"/>
                </a:cubicBezTo>
                <a:cubicBezTo>
                  <a:pt x="f64" y="f63"/>
                  <a:pt x="f65" y="f66"/>
                  <a:pt x="f65" y="f66"/>
                </a:cubicBezTo>
                <a:cubicBezTo>
                  <a:pt x="f67" y="f66"/>
                  <a:pt x="f68" y="f66"/>
                  <a:pt x="f69" y="f61"/>
                </a:cubicBezTo>
                <a:cubicBezTo>
                  <a:pt x="f70" y="f59"/>
                  <a:pt x="f70" y="f59"/>
                  <a:pt x="f70" y="f59"/>
                </a:cubicBezTo>
                <a:cubicBezTo>
                  <a:pt x="f50" y="f57"/>
                  <a:pt x="f50" y="f57"/>
                  <a:pt x="f50" y="f57"/>
                </a:cubicBezTo>
                <a:cubicBezTo>
                  <a:pt x="f48" y="f37"/>
                  <a:pt x="f47" y="f56"/>
                  <a:pt x="f31" y="f56"/>
                </a:cubicBezTo>
                <a:lnTo>
                  <a:pt x="f32" y="f56"/>
                </a:lnTo>
                <a:close/>
              </a:path>
            </a:pathLst>
          </a:custGeom>
          <a:solidFill>
            <a:srgbClr val="0070C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58585A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</a:p>
          <a:p>
            <a:r>
              <a:rPr lang="en-US" dirty="0" smtClean="0"/>
              <a:t>Background of BSP using docker</a:t>
            </a:r>
          </a:p>
          <a:p>
            <a:r>
              <a:rPr lang="en-US" dirty="0" smtClean="0"/>
              <a:t>Docker usage in BSP with 3 demos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61"/>
          <p:cNvSpPr/>
          <p:nvPr/>
        </p:nvSpPr>
        <p:spPr>
          <a:xfrm>
            <a:off x="2169990" y="5050935"/>
            <a:ext cx="6878473" cy="841119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99CCFF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ELX (docker)</a:t>
            </a:r>
          </a:p>
        </p:txBody>
      </p:sp>
      <p:sp>
        <p:nvSpPr>
          <p:cNvPr id="3" name="Title 3"/>
          <p:cNvSpPr txBox="1">
            <a:spLocks noGrp="1"/>
          </p:cNvSpPr>
          <p:nvPr>
            <p:ph type="title"/>
          </p:nvPr>
        </p:nvSpPr>
        <p:spPr>
          <a:xfrm>
            <a:off x="0" y="308353"/>
            <a:ext cx="7494586" cy="1085374"/>
          </a:xfrm>
        </p:spPr>
        <p:txBody>
          <a:bodyPr/>
          <a:lstStyle/>
          <a:p>
            <a:pPr lvl="0"/>
            <a:r>
              <a:rPr lang="en-US"/>
              <a:t>Design env in detail</a:t>
            </a:r>
          </a:p>
        </p:txBody>
      </p:sp>
      <p:sp>
        <p:nvSpPr>
          <p:cNvPr id="4" name="Rounded Rectangle 7"/>
          <p:cNvSpPr/>
          <p:nvPr/>
        </p:nvSpPr>
        <p:spPr>
          <a:xfrm>
            <a:off x="5095539" y="1217432"/>
            <a:ext cx="3952923" cy="3617567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89BA17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dmxc_build (docker container)</a:t>
            </a:r>
          </a:p>
        </p:txBody>
      </p:sp>
      <p:sp>
        <p:nvSpPr>
          <p:cNvPr id="5" name="Rectangle 70"/>
          <p:cNvSpPr/>
          <p:nvPr/>
        </p:nvSpPr>
        <p:spPr>
          <a:xfrm>
            <a:off x="4637315" y="5344549"/>
            <a:ext cx="1640653" cy="380244"/>
          </a:xfrm>
          <a:prstGeom prst="rect">
            <a:avLst/>
          </a:prstGeom>
          <a:solidFill>
            <a:srgbClr val="FABB00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/mnt/bsp/dmxc</a:t>
            </a:r>
          </a:p>
        </p:txBody>
      </p:sp>
      <p:sp>
        <p:nvSpPr>
          <p:cNvPr id="6" name="Rounded Rectangle 142"/>
          <p:cNvSpPr/>
          <p:nvPr/>
        </p:nvSpPr>
        <p:spPr>
          <a:xfrm>
            <a:off x="298707" y="5212217"/>
            <a:ext cx="1364687" cy="62006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8BC5FF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Linux </a:t>
            </a:r>
            <a:br>
              <a:rPr lang="en-US" sz="16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</a:br>
            <a:r>
              <a:rPr lang="en-US" sz="16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(docker host) </a:t>
            </a:r>
          </a:p>
        </p:txBody>
      </p:sp>
      <p:sp>
        <p:nvSpPr>
          <p:cNvPr id="7" name="Rounded Rectangle 143"/>
          <p:cNvSpPr/>
          <p:nvPr/>
        </p:nvSpPr>
        <p:spPr>
          <a:xfrm>
            <a:off x="401631" y="4765203"/>
            <a:ext cx="1174711" cy="320707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89BA17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58585A"/>
                </a:solidFill>
                <a:uFillTx/>
                <a:latin typeface="Arial"/>
              </a:rPr>
              <a:t>Container</a:t>
            </a:r>
          </a:p>
        </p:txBody>
      </p:sp>
      <p:sp>
        <p:nvSpPr>
          <p:cNvPr id="8" name="Rounded Rectangle 144"/>
          <p:cNvSpPr/>
          <p:nvPr/>
        </p:nvSpPr>
        <p:spPr>
          <a:xfrm>
            <a:off x="393704" y="4297652"/>
            <a:ext cx="1174711" cy="320707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C000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Mapped Folder</a:t>
            </a:r>
          </a:p>
        </p:txBody>
      </p:sp>
      <p:sp>
        <p:nvSpPr>
          <p:cNvPr id="9" name="Rectangle 42"/>
          <p:cNvSpPr/>
          <p:nvPr/>
        </p:nvSpPr>
        <p:spPr>
          <a:xfrm>
            <a:off x="5522473" y="4295320"/>
            <a:ext cx="537520" cy="380244"/>
          </a:xfrm>
          <a:prstGeom prst="rect">
            <a:avLst/>
          </a:prstGeom>
          <a:solidFill>
            <a:srgbClr val="FABB00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/bsp</a:t>
            </a:r>
          </a:p>
        </p:txBody>
      </p:sp>
      <p:cxnSp>
        <p:nvCxnSpPr>
          <p:cNvPr id="10" name="Straight Arrow Connector 43"/>
          <p:cNvCxnSpPr>
            <a:stCxn id="9" idx="2"/>
            <a:endCxn id="5" idx="0"/>
          </p:cNvCxnSpPr>
          <p:nvPr/>
        </p:nvCxnSpPr>
        <p:spPr>
          <a:xfrm flipH="1">
            <a:off x="5457642" y="4675564"/>
            <a:ext cx="333591" cy="668985"/>
          </a:xfrm>
          <a:prstGeom prst="straightConnector1">
            <a:avLst/>
          </a:prstGeom>
          <a:noFill/>
          <a:ln w="12701">
            <a:solidFill>
              <a:srgbClr val="58585A"/>
            </a:solidFill>
            <a:prstDash val="solid"/>
            <a:round/>
            <a:headEnd type="arrow"/>
            <a:tailEnd type="arrow"/>
          </a:ln>
        </p:spPr>
      </p:cxnSp>
      <p:pic>
        <p:nvPicPr>
          <p:cNvPr id="11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1819" y="1372422"/>
            <a:ext cx="4002237" cy="1074346"/>
          </a:xfrm>
          <a:prstGeom prst="rect">
            <a:avLst/>
          </a:prstGeom>
          <a:noFill/>
          <a:ln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0"/>
          <p:cNvCxnSpPr/>
          <p:nvPr/>
        </p:nvCxnSpPr>
        <p:spPr>
          <a:xfrm>
            <a:off x="3725841" y="2634020"/>
            <a:ext cx="785772" cy="2291532"/>
          </a:xfrm>
          <a:prstGeom prst="straightConnector1">
            <a:avLst/>
          </a:prstGeom>
          <a:noFill/>
          <a:ln w="76196">
            <a:solidFill>
              <a:srgbClr val="C00000"/>
            </a:solidFill>
            <a:prstDash val="solid"/>
            <a:round/>
            <a:tailEnd type="arrow"/>
          </a:ln>
        </p:spPr>
      </p:cxnSp>
      <p:pic>
        <p:nvPicPr>
          <p:cNvPr id="13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97069" y="2652789"/>
            <a:ext cx="3200400" cy="419096"/>
          </a:xfrm>
          <a:prstGeom prst="rect">
            <a:avLst/>
          </a:prstGeom>
          <a:noFill/>
          <a:ln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57"/>
          <p:cNvCxnSpPr/>
          <p:nvPr/>
        </p:nvCxnSpPr>
        <p:spPr>
          <a:xfrm>
            <a:off x="3657087" y="2862337"/>
            <a:ext cx="1138200" cy="0"/>
          </a:xfrm>
          <a:prstGeom prst="straightConnector1">
            <a:avLst/>
          </a:prstGeom>
          <a:noFill/>
          <a:ln w="76196">
            <a:solidFill>
              <a:srgbClr val="C00000"/>
            </a:solidFill>
            <a:prstDash val="solid"/>
            <a:round/>
            <a:tailEnd type="arrow"/>
          </a:ln>
        </p:spPr>
      </p:cxnSp>
      <p:pic>
        <p:nvPicPr>
          <p:cNvPr id="15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25671" y="1949903"/>
            <a:ext cx="4754559" cy="41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9"/>
          <p:cNvSpPr/>
          <p:nvPr/>
        </p:nvSpPr>
        <p:spPr>
          <a:xfrm>
            <a:off x="7159367" y="4408551"/>
            <a:ext cx="1457846" cy="287606"/>
          </a:xfrm>
          <a:prstGeom prst="rect">
            <a:avLst/>
          </a:prstGeom>
          <a:solidFill>
            <a:srgbClr val="FFFFFF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58585A"/>
                </a:solidFill>
                <a:uFillTx/>
                <a:latin typeface="Arial"/>
              </a:rPr>
              <a:t>erlang-otp 18.0</a:t>
            </a:r>
          </a:p>
        </p:txBody>
      </p:sp>
      <p:sp>
        <p:nvSpPr>
          <p:cNvPr id="17" name="Rectangle 63"/>
          <p:cNvSpPr/>
          <p:nvPr/>
        </p:nvSpPr>
        <p:spPr>
          <a:xfrm>
            <a:off x="7159367" y="4151522"/>
            <a:ext cx="1457846" cy="287606"/>
          </a:xfrm>
          <a:prstGeom prst="rect">
            <a:avLst/>
          </a:prstGeom>
          <a:solidFill>
            <a:srgbClr val="FFFFFF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58585A"/>
                </a:solidFill>
                <a:uFillTx/>
                <a:latin typeface="Arial"/>
              </a:rPr>
              <a:t>make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648200" y="2743200"/>
            <a:ext cx="4267200" cy="2895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Covers more use cases (designer, testers and runtime environment)</a:t>
            </a:r>
          </a:p>
          <a:p>
            <a:r>
              <a:rPr lang="en-US" dirty="0" smtClean="0"/>
              <a:t>Central design </a:t>
            </a:r>
            <a:r>
              <a:rPr lang="en-US" dirty="0" err="1" smtClean="0"/>
              <a:t>env</a:t>
            </a:r>
            <a:r>
              <a:rPr lang="en-US" dirty="0" smtClean="0"/>
              <a:t> management</a:t>
            </a:r>
          </a:p>
          <a:p>
            <a:r>
              <a:rPr lang="en-US" dirty="0" smtClean="0"/>
              <a:t>easy to extend (network, volume, more service)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4133" y="2743200"/>
            <a:ext cx="3946523" cy="28766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vert="horz" wrap="square" lIns="71999" tIns="0" rIns="71999" bIns="0" anchor="t" anchorCtr="0" compatLnSpc="1"/>
          <a:lstStyle>
            <a:lvl1pPr marL="176214" marR="0" lvl="0" indent="-17621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9D4"/>
              </a:buClr>
              <a:buSzPct val="100000"/>
              <a:buFont typeface="Arial"/>
              <a:buChar char="›"/>
              <a:tabLst/>
              <a:defRPr lang="en-US" sz="24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1pPr>
            <a:lvl2pPr marL="533396" marR="0" lvl="1" indent="-177795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–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2pPr>
            <a:lvl3pPr marL="892170" marR="0" lvl="2" indent="-179386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2CCE5"/>
              </a:buClr>
              <a:buSzPct val="100000"/>
              <a:buFont typeface="Ericsson Capital TT" pitchFamily="2"/>
              <a:buChar char="›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3pPr>
            <a:lvl4pPr marL="1252535" marR="0" lvl="3" indent="-180978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-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4pPr>
            <a:lvl5pPr marL="1614492" marR="0" lvl="4" indent="-180978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›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5pPr>
          </a:lstStyle>
          <a:p>
            <a:r>
              <a:rPr lang="en-US" dirty="0" smtClean="0"/>
              <a:t>Good enough now for designers</a:t>
            </a:r>
          </a:p>
          <a:p>
            <a:r>
              <a:rPr lang="en-US" dirty="0" smtClean="0"/>
              <a:t>Seamless integrated </a:t>
            </a:r>
            <a:r>
              <a:rPr lang="en-US" dirty="0"/>
              <a:t>into make system, less knowledge </a:t>
            </a:r>
            <a:r>
              <a:rPr lang="en-US" dirty="0" smtClean="0"/>
              <a:t>needed for docker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62172" y="1828799"/>
            <a:ext cx="8351836" cy="838201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0" rIns="71999" bIns="0" anchor="t" anchorCtr="0" compatLnSpc="1"/>
          <a:lstStyle>
            <a:lvl1pPr marL="176214" marR="0" lvl="0" indent="-17621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9D4"/>
              </a:buClr>
              <a:buSzPct val="100000"/>
              <a:buFont typeface="Arial"/>
              <a:buChar char="›"/>
              <a:tabLst/>
              <a:defRPr lang="en-US" sz="24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1pPr>
            <a:lvl2pPr marL="533396" marR="0" lvl="1" indent="-177795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–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2pPr>
            <a:lvl3pPr marL="892170" marR="0" lvl="2" indent="-179386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2CCE5"/>
              </a:buClr>
              <a:buSzPct val="100000"/>
              <a:buFont typeface="Ericsson Capital TT" pitchFamily="2"/>
              <a:buChar char="›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3pPr>
            <a:lvl4pPr marL="1252535" marR="0" lvl="3" indent="-180978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-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4pPr>
            <a:lvl5pPr marL="1614492" marR="0" lvl="4" indent="-180978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›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5pPr>
          </a:lstStyle>
          <a:p>
            <a:r>
              <a:rPr lang="en-US" dirty="0" smtClean="0"/>
              <a:t>Both are docker based and working in local machine</a:t>
            </a:r>
          </a:p>
          <a:p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648200" y="5739143"/>
            <a:ext cx="3932236" cy="509257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0" rIns="71999" bIns="0" anchor="t" anchorCtr="0" compatLnSpc="1"/>
          <a:lstStyle>
            <a:lvl1pPr marL="176214" marR="0" lvl="0" indent="-17621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9D4"/>
              </a:buClr>
              <a:buSzPct val="100000"/>
              <a:buFont typeface="Arial"/>
              <a:buChar char="›"/>
              <a:tabLst/>
              <a:defRPr lang="en-US" sz="24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1pPr>
            <a:lvl2pPr marL="533396" marR="0" lvl="1" indent="-177795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–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2pPr>
            <a:lvl3pPr marL="892170" marR="0" lvl="2" indent="-179386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2CCE5"/>
              </a:buClr>
              <a:buSzPct val="100000"/>
              <a:buFont typeface="Ericsson Capital TT" pitchFamily="2"/>
              <a:buChar char="›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3pPr>
            <a:lvl4pPr marL="1252535" marR="0" lvl="3" indent="-180978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-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4pPr>
            <a:lvl5pPr marL="1614492" marR="0" lvl="4" indent="-180978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›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5pPr>
          </a:lstStyle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CBC’s new docker solution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87364" y="5734114"/>
            <a:ext cx="3932236" cy="419100"/>
          </a:xfrm>
          <a:prstGeom prst="rect">
            <a:avLst/>
          </a:prstGeom>
          <a:noFill/>
          <a:ln>
            <a:noFill/>
          </a:ln>
        </p:spPr>
        <p:txBody>
          <a:bodyPr vert="horz" wrap="square" lIns="71999" tIns="0" rIns="71999" bIns="0" anchor="t" anchorCtr="0" compatLnSpc="1"/>
          <a:lstStyle>
            <a:lvl1pPr marL="176214" marR="0" lvl="0" indent="-17621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9D4"/>
              </a:buClr>
              <a:buSzPct val="100000"/>
              <a:buFont typeface="Arial"/>
              <a:buChar char="›"/>
              <a:tabLst/>
              <a:defRPr lang="en-US" sz="24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1pPr>
            <a:lvl2pPr marL="533396" marR="0" lvl="1" indent="-177795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–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2pPr>
            <a:lvl3pPr marL="892170" marR="0" lvl="2" indent="-179386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2CCE5"/>
              </a:buClr>
              <a:buSzPct val="100000"/>
              <a:buFont typeface="Ericsson Capital TT" pitchFamily="2"/>
              <a:buChar char="›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3pPr>
            <a:lvl4pPr marL="1252535" marR="0" lvl="3" indent="-180978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-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4pPr>
            <a:lvl5pPr marL="1614492" marR="0" lvl="4" indent="-180978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85A"/>
              </a:buClr>
              <a:buSzPct val="100000"/>
              <a:buFont typeface="Ericsson Capital TT" pitchFamily="2"/>
              <a:buChar char="›"/>
              <a:tabLst/>
              <a:defRPr lang="en-US" sz="2000" b="0" i="0" u="none" strike="noStrike" kern="0" cap="none" spc="0" baseline="0">
                <a:solidFill>
                  <a:srgbClr val="58585A"/>
                </a:solidFill>
                <a:uFillTx/>
                <a:latin typeface="Arial"/>
              </a:defRPr>
            </a:lvl5pPr>
          </a:lstStyle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Roland’s existing solution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000" dirty="0" smtClean="0"/>
              <a:t>Design environment shall be configure manageable</a:t>
            </a:r>
          </a:p>
          <a:p>
            <a:pPr lvl="1"/>
            <a:r>
              <a:rPr lang="en-US" sz="1800" dirty="0" smtClean="0"/>
              <a:t> Make sure the </a:t>
            </a:r>
            <a:r>
              <a:rPr lang="en-US" sz="1800" dirty="0" err="1" smtClean="0"/>
              <a:t>env</a:t>
            </a:r>
            <a:r>
              <a:rPr lang="en-US" sz="1800" dirty="0" smtClean="0"/>
              <a:t> is always the same !!</a:t>
            </a:r>
            <a:endParaRPr lang="en-US" sz="1800" dirty="0"/>
          </a:p>
          <a:p>
            <a:r>
              <a:rPr lang="en-US" sz="2000" dirty="0" smtClean="0"/>
              <a:t>Issues for using ELX currently (ELX is good, but can be improved)</a:t>
            </a:r>
          </a:p>
          <a:p>
            <a:pPr lvl="1"/>
            <a:r>
              <a:rPr lang="en-US" sz="1800" dirty="0" smtClean="0"/>
              <a:t>apt-get update will cause different library (ELX repo is changing)</a:t>
            </a:r>
          </a:p>
          <a:p>
            <a:pPr lvl="2"/>
            <a:r>
              <a:rPr lang="en-US" sz="1800" dirty="0" smtClean="0"/>
              <a:t>Manage own BSP ubuntu repo </a:t>
            </a:r>
          </a:p>
          <a:p>
            <a:pPr lvl="1"/>
            <a:r>
              <a:rPr lang="en-US" sz="1800" dirty="0" smtClean="0"/>
              <a:t>Install and maintain design by individual cause issues (time/consistency)</a:t>
            </a:r>
          </a:p>
          <a:p>
            <a:pPr lvl="2"/>
            <a:r>
              <a:rPr lang="en-US" sz="1800" dirty="0" smtClean="0"/>
              <a:t>OTP 16.2 – OTP 18.0 -&gt; OTP 18.1 ?</a:t>
            </a:r>
          </a:p>
          <a:p>
            <a:pPr lvl="1"/>
            <a:r>
              <a:rPr lang="en-US" sz="1800" dirty="0" smtClean="0"/>
              <a:t>Switch from different design base (bug fix for old release)</a:t>
            </a:r>
          </a:p>
          <a:p>
            <a:pPr lvl="2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 smtClean="0"/>
              <a:t> command is used in LWMP to support this</a:t>
            </a:r>
          </a:p>
          <a:p>
            <a:r>
              <a:rPr lang="en-US" sz="2000" dirty="0" smtClean="0"/>
              <a:t>Docker is one of the solution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design 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Wiki</a:t>
            </a:r>
          </a:p>
          <a:p>
            <a:pPr lvl="1"/>
            <a:r>
              <a:rPr lang="en-US" dirty="0" smtClean="0"/>
              <a:t>Roland’s </a:t>
            </a:r>
            <a:r>
              <a:rPr lang="en-US" dirty="0"/>
              <a:t>current solution: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eforge.ericsson.se/sf/wiki/do/viewPage/projects.dmx/wiki/RunningSimulatedInDocker</a:t>
            </a:r>
            <a:r>
              <a:rPr lang="en-US" dirty="0" smtClean="0"/>
              <a:t> </a:t>
            </a:r>
          </a:p>
          <a:p>
            <a:pPr lvl="1"/>
            <a:r>
              <a:rPr lang="en-US" kern="1200" dirty="0" smtClean="0"/>
              <a:t>CBC’s docker solution:</a:t>
            </a:r>
            <a:br>
              <a:rPr lang="en-US" kern="1200" dirty="0" smtClean="0"/>
            </a:br>
            <a:r>
              <a:rPr lang="en-US" i="1" kern="1200" dirty="0" smtClean="0">
                <a:hlinkClick r:id="rId4"/>
              </a:rPr>
              <a:t>https</a:t>
            </a:r>
            <a:r>
              <a:rPr lang="en-US" i="1" kern="1200" dirty="0">
                <a:hlinkClick r:id="rId4"/>
              </a:rPr>
              <a:t>://</a:t>
            </a:r>
            <a:r>
              <a:rPr lang="en-US" i="1" kern="1200" dirty="0" smtClean="0">
                <a:hlinkClick r:id="rId4"/>
              </a:rPr>
              <a:t>eforge.ericsson.se/sf/wiki/do/viewPage/projects.dmx/wiki/RunningInDocker</a:t>
            </a:r>
            <a:endParaRPr lang="en-US" i="1" kern="1200" dirty="0" smtClean="0"/>
          </a:p>
          <a:p>
            <a:r>
              <a:rPr lang="en-US" dirty="0" smtClean="0"/>
              <a:t>Ericsson Global Docker registry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wiki.lmera.ericsson.se/wiki/ARM/KB/Docker_registry</a:t>
            </a:r>
            <a:r>
              <a:rPr lang="en-US" dirty="0" smtClean="0"/>
              <a:t> </a:t>
            </a:r>
          </a:p>
          <a:p>
            <a:r>
              <a:rPr lang="en-US" dirty="0"/>
              <a:t>Network – Pipework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github.com/jpetazzo/pipework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Stabilize the </a:t>
            </a:r>
            <a:r>
              <a:rPr lang="en-US" dirty="0"/>
              <a:t>R</a:t>
            </a:r>
            <a:r>
              <a:rPr lang="en-US" dirty="0" smtClean="0"/>
              <a:t>oland’s solution to meet current need for designers</a:t>
            </a:r>
          </a:p>
          <a:p>
            <a:pPr lvl="1"/>
            <a:r>
              <a:rPr lang="en-US" dirty="0" smtClean="0"/>
              <a:t>Docker images issues need to be fixed (see next slides)</a:t>
            </a:r>
          </a:p>
          <a:p>
            <a:pPr lvl="1"/>
            <a:r>
              <a:rPr lang="en-US" dirty="0" smtClean="0"/>
              <a:t>Improve unstable issues (</a:t>
            </a:r>
            <a:r>
              <a:rPr lang="en-US" dirty="0" err="1" smtClean="0"/>
              <a:t>Makefile</a:t>
            </a:r>
            <a:r>
              <a:rPr lang="en-US" dirty="0" smtClean="0"/>
              <a:t>/start/stop process)</a:t>
            </a:r>
          </a:p>
          <a:p>
            <a:r>
              <a:rPr lang="en-US" dirty="0" smtClean="0"/>
              <a:t>No need to change to docker based design </a:t>
            </a:r>
            <a:r>
              <a:rPr lang="en-US" dirty="0" err="1" smtClean="0"/>
              <a:t>env</a:t>
            </a:r>
            <a:r>
              <a:rPr lang="en-US" dirty="0"/>
              <a:t> </a:t>
            </a:r>
            <a:r>
              <a:rPr lang="en-US" dirty="0" smtClean="0"/>
              <a:t>(like compile in docker), which leads to experienced docker user/Windows user)</a:t>
            </a:r>
          </a:p>
          <a:p>
            <a:r>
              <a:rPr lang="en-US" dirty="0" smtClean="0"/>
              <a:t>Experiment other use cases for CBC’s docker solution</a:t>
            </a:r>
          </a:p>
          <a:p>
            <a:pPr lvl="1"/>
            <a:r>
              <a:rPr lang="en-US" dirty="0" smtClean="0"/>
              <a:t>Simulated runtime environment</a:t>
            </a:r>
          </a:p>
          <a:p>
            <a:pPr lvl="1"/>
            <a:r>
              <a:rPr lang="en-US" dirty="0" smtClean="0"/>
              <a:t>Testers design </a:t>
            </a:r>
            <a:r>
              <a:rPr lang="en-US" dirty="0" err="1" smtClean="0"/>
              <a:t>env</a:t>
            </a:r>
            <a:r>
              <a:rPr lang="en-US" dirty="0" smtClean="0"/>
              <a:t> for JCAT test case</a:t>
            </a:r>
          </a:p>
          <a:p>
            <a:pPr lvl="1"/>
            <a:r>
              <a:rPr lang="en-US" dirty="0" smtClean="0"/>
              <a:t>Training/demo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Issues now:</a:t>
            </a:r>
          </a:p>
          <a:p>
            <a:pPr lvl="1"/>
            <a:r>
              <a:rPr lang="en-US" dirty="0" smtClean="0"/>
              <a:t>It points to external docker image, which could be updated with time going on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://hub.docker.com/r/doomkin/ubuntu-ssh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 external ubuntu repo (cause connection outside during `make </a:t>
            </a:r>
            <a:r>
              <a:rPr lang="en-US" dirty="0" err="1" smtClean="0"/>
              <a:t>docker_build</a:t>
            </a:r>
            <a:r>
              <a:rPr lang="en-US" dirty="0" smtClean="0"/>
              <a:t>` always)</a:t>
            </a:r>
          </a:p>
          <a:p>
            <a:pPr lvl="1"/>
            <a:r>
              <a:rPr lang="en-US" dirty="0" smtClean="0"/>
              <a:t>Slow if we always connect outside (may need </a:t>
            </a:r>
            <a:r>
              <a:rPr lang="en-US" dirty="0" err="1" smtClean="0"/>
              <a:t>config</a:t>
            </a:r>
            <a:r>
              <a:rPr lang="en-US" dirty="0" smtClean="0"/>
              <a:t> proxy)</a:t>
            </a:r>
            <a:endParaRPr lang="en-US" dirty="0"/>
          </a:p>
          <a:p>
            <a:r>
              <a:rPr lang="en-US" dirty="0" smtClean="0"/>
              <a:t>Solution: Use </a:t>
            </a:r>
            <a:r>
              <a:rPr lang="en-US" dirty="0"/>
              <a:t>internal </a:t>
            </a:r>
            <a:r>
              <a:rPr lang="en-US" dirty="0" smtClean="0"/>
              <a:t>docker registry instead </a:t>
            </a:r>
            <a:r>
              <a:rPr lang="en-US" dirty="0"/>
              <a:t>of </a:t>
            </a:r>
            <a:r>
              <a:rPr lang="en-US" dirty="0">
                <a:hlinkClick r:id="rId4"/>
              </a:rPr>
              <a:t>https://hub.docker.com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Add ELX ubuntu repo based on </a:t>
            </a:r>
            <a:r>
              <a:rPr lang="en-US" dirty="0" err="1" smtClean="0"/>
              <a:t>doomkin</a:t>
            </a:r>
            <a:r>
              <a:rPr lang="en-US" dirty="0" smtClean="0"/>
              <a:t>/ubuntu-</a:t>
            </a:r>
            <a:r>
              <a:rPr lang="en-US" dirty="0" err="1" smtClean="0"/>
              <a:t>ssh</a:t>
            </a:r>
            <a:r>
              <a:rPr lang="en-US" dirty="0" smtClean="0"/>
              <a:t> and store new docker image to EITTE global docker registry</a:t>
            </a:r>
          </a:p>
          <a:p>
            <a:pPr lvl="1"/>
            <a:r>
              <a:rPr lang="en-US" dirty="0" smtClean="0"/>
              <a:t>Update Dockerfile to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armdocker.rnd.ericsson.se/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proj_switching_dev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-base-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doomkin_ubuntu_ssh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4638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46" y="1170160"/>
            <a:ext cx="3429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5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Ericsson Capital TT" pitchFamily="2"/>
              </a:rPr>
              <a:t>What is docker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700"/>
              </a:spcBef>
            </a:pPr>
            <a:r>
              <a:rPr lang="en-US" sz="2800" dirty="0"/>
              <a:t>Docker is rising star in Cloud</a:t>
            </a:r>
          </a:p>
          <a:p>
            <a:pPr lvl="0">
              <a:spcBef>
                <a:spcPts val="700"/>
              </a:spcBef>
            </a:pPr>
            <a:r>
              <a:rPr lang="en-US" sz="2800" dirty="0"/>
              <a:t>Docker is an open-source tool helps: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Pack your software with dependence into a container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Deliver your container to another server with docker installed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Start container in seconds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13533" y="322261"/>
            <a:ext cx="1017590" cy="9191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2000" y="5029200"/>
            <a:ext cx="4424607" cy="461662"/>
          </a:xfrm>
          <a:prstGeom prst="rect">
            <a:avLst/>
          </a:prstGeom>
          <a:solidFill>
            <a:srgbClr val="D6F294"/>
          </a:solidFill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58585A"/>
                </a:solidFill>
                <a:uFillTx/>
                <a:latin typeface="Courier New" pitchFamily="49"/>
                <a:cs typeface="Courier New" pitchFamily="49"/>
              </a:rPr>
              <a:t>$ </a:t>
            </a:r>
            <a:r>
              <a:rPr lang="en-US" sz="2400" b="1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docker run -it ubuntu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396877" y="1800225"/>
            <a:ext cx="8351836" cy="3851279"/>
          </a:xfrm>
        </p:spPr>
        <p:txBody>
          <a:bodyPr/>
          <a:lstStyle/>
          <a:p>
            <a:pPr lvl="0"/>
            <a:r>
              <a:rPr lang="en-US"/>
              <a:t>Most of the use case are the same</a:t>
            </a:r>
          </a:p>
          <a:p>
            <a:pPr lvl="1"/>
            <a:r>
              <a:rPr lang="en-US"/>
              <a:t>Complete app environment like OS, java environment</a:t>
            </a:r>
          </a:p>
          <a:p>
            <a:pPr lvl="1"/>
            <a:r>
              <a:rPr lang="en-US"/>
              <a:t>Isolated environment from host Windows/Mac …</a:t>
            </a:r>
          </a:p>
          <a:p>
            <a:pPr lvl="1"/>
            <a:r>
              <a:rPr lang="en-US"/>
              <a:t>Possible to reuse</a:t>
            </a:r>
          </a:p>
          <a:p>
            <a:pPr lvl="1"/>
            <a:endParaRPr lang="en-US"/>
          </a:p>
          <a:p>
            <a:pPr lvl="0"/>
            <a:r>
              <a:rPr lang="en-US"/>
              <a:t>And docker container is</a:t>
            </a:r>
          </a:p>
          <a:p>
            <a:pPr lvl="1"/>
            <a:r>
              <a:rPr lang="en-US"/>
              <a:t>Much much Faster </a:t>
            </a:r>
          </a:p>
          <a:p>
            <a:pPr lvl="1"/>
            <a:r>
              <a:rPr lang="en-US"/>
              <a:t>Much much Smaller</a:t>
            </a:r>
          </a:p>
          <a:p>
            <a:pPr lvl="1"/>
            <a:endParaRPr lang="en-US"/>
          </a:p>
          <a:p>
            <a:pPr lvl="0"/>
            <a:r>
              <a:rPr lang="en-US"/>
              <a:t>Docker can be installed in local PC (ELX is better, Windows is also ok)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393704" y="239709"/>
            <a:ext cx="7494586" cy="1085850"/>
          </a:xfrm>
        </p:spPr>
        <p:txBody>
          <a:bodyPr/>
          <a:lstStyle/>
          <a:p>
            <a:pPr lvl="0"/>
            <a:r>
              <a:rPr lang="en-US">
                <a:latin typeface="Ericsson Capital TT" pitchFamily="2"/>
              </a:rPr>
              <a:t>So, Virtual machine ?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57700" y="3327401"/>
            <a:ext cx="1684333" cy="187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21420" y="3327401"/>
            <a:ext cx="2332040" cy="1876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HW is quite limited resource (always), Everyone want to have its own?</a:t>
            </a:r>
          </a:p>
          <a:p>
            <a:pPr lvl="1"/>
            <a:r>
              <a:rPr lang="en-US"/>
              <a:t>Booking system ?</a:t>
            </a:r>
          </a:p>
          <a:p>
            <a:pPr lvl="0"/>
            <a:r>
              <a:rPr lang="en-US"/>
              <a:t>How long it takes to verify a bug like small changes in COM component in BSP ?</a:t>
            </a:r>
          </a:p>
          <a:p>
            <a:pPr lvl="1"/>
            <a:r>
              <a:rPr lang="en-US"/>
              <a:t>Can we do verification locally before sending for review/testing ?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marL="355601" lvl="1" indent="0">
              <a:buNone/>
            </a:pPr>
            <a:endParaRPr lang="en-US"/>
          </a:p>
          <a:p>
            <a:pPr marL="355601" lvl="1" indent="0">
              <a:buNone/>
            </a:pPr>
            <a:endParaRPr lang="en-US"/>
          </a:p>
          <a:p>
            <a:pPr marL="355601" lvl="1" indent="0">
              <a:buNone/>
            </a:pPr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HW is expensive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55554" y="4123916"/>
            <a:ext cx="2038353" cy="237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>
          <a:xfrm>
            <a:off x="264307" y="4489722"/>
            <a:ext cx="8351836" cy="1692472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000" dirty="0"/>
              <a:t>Running environment for DMXC/COM 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ubuntu is used with no changes in source code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All NBI interface include CLI are </a:t>
            </a:r>
            <a:r>
              <a:rPr lang="en-US" sz="1800" dirty="0" smtClean="0"/>
              <a:t>supported</a:t>
            </a:r>
            <a:endParaRPr lang="en-US" sz="180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Docker env for BSP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4307" y="1204776"/>
            <a:ext cx="3174933" cy="3006410"/>
          </a:xfrm>
          <a:prstGeom prst="rect">
            <a:avLst/>
          </a:prstGeom>
          <a:noFill/>
          <a:ln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sp>
        <p:nvSpPr>
          <p:cNvPr id="5" name="Right Arrow 3"/>
          <p:cNvSpPr/>
          <p:nvPr/>
        </p:nvSpPr>
        <p:spPr>
          <a:xfrm>
            <a:off x="3850126" y="2417463"/>
            <a:ext cx="868167" cy="540922"/>
          </a:xfrm>
          <a:custGeom>
            <a:avLst>
              <a:gd name="f0" fmla="val 1487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89BA17"/>
          </a:solidFill>
          <a:ln w="12701">
            <a:solidFill>
              <a:srgbClr val="58585A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58585A"/>
              </a:solidFill>
              <a:uFillTx/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179" y="1844701"/>
            <a:ext cx="2893326" cy="1265785"/>
          </a:xfrm>
          <a:prstGeom prst="rect">
            <a:avLst/>
          </a:prstGeom>
          <a:solidFill>
            <a:srgbClr val="97C3FF">
              <a:alpha val="41961"/>
            </a:srgbClr>
          </a:solidFill>
          <a:ln w="38103">
            <a:solidFill>
              <a:srgbClr val="FF0000"/>
            </a:solidFill>
            <a:prstDash val="solid"/>
            <a:round/>
          </a:ln>
        </p:spPr>
        <p:txBody>
          <a:bodyPr vert="horz" wrap="none" lIns="71999" tIns="45720" rIns="71999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2F88FF"/>
              </a:solidFill>
              <a:uFillTx/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733800" cy="2442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>
              <a:spcBef>
                <a:spcPts val="400"/>
              </a:spcBef>
            </a:pPr>
            <a:r>
              <a:rPr lang="en-US" sz="1800" dirty="0" smtClean="0"/>
              <a:t>Running BSP </a:t>
            </a:r>
            <a:r>
              <a:rPr lang="en-US" sz="1800" dirty="0" err="1" smtClean="0"/>
              <a:t>env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rgbClr val="00B050"/>
                </a:solidFill>
              </a:rPr>
              <a:t>demo1</a:t>
            </a:r>
            <a:r>
              <a:rPr lang="en-US" sz="180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compile/unit test (investigate &amp; discussed in 2015)</a:t>
            </a:r>
            <a:endParaRPr lang="en-US" sz="1800" dirty="0"/>
          </a:p>
          <a:p>
            <a:pPr lvl="1">
              <a:spcBef>
                <a:spcPts val="400"/>
              </a:spcBef>
            </a:pPr>
            <a:r>
              <a:rPr lang="en-US" sz="1800" dirty="0" err="1"/>
              <a:t>jcat</a:t>
            </a:r>
            <a:r>
              <a:rPr lang="en-US" sz="1800" dirty="0"/>
              <a:t> testing are </a:t>
            </a:r>
            <a:r>
              <a:rPr lang="en-US" sz="1800" dirty="0" smtClean="0"/>
              <a:t>supported (</a:t>
            </a:r>
            <a:r>
              <a:rPr lang="en-US" sz="1800" dirty="0" smtClean="0">
                <a:solidFill>
                  <a:srgbClr val="00B050"/>
                </a:solidFill>
              </a:rPr>
              <a:t>demo2</a:t>
            </a:r>
            <a:r>
              <a:rPr lang="en-US" sz="1800" dirty="0" smtClean="0"/>
              <a:t>)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Continuous Integration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Regression test without HW (</a:t>
            </a:r>
            <a:r>
              <a:rPr lang="en-US" sz="1800" dirty="0" smtClean="0">
                <a:solidFill>
                  <a:srgbClr val="00B050"/>
                </a:solidFill>
              </a:rPr>
              <a:t>demo3</a:t>
            </a:r>
            <a:r>
              <a:rPr lang="en-US" sz="1800" dirty="0" smtClean="0"/>
              <a:t>)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JCAT training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Doing JCAT BSP development without HW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BSP Demo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Basic features (O&amp;M)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CPI ..</a:t>
            </a:r>
          </a:p>
          <a:p>
            <a:pPr lvl="1">
              <a:spcBef>
                <a:spcPts val="400"/>
              </a:spcBef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usage in BSP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Running environment</a:t>
            </a:r>
          </a:p>
        </p:txBody>
      </p:sp>
      <p:pic>
        <p:nvPicPr>
          <p:cNvPr id="4" name="Picture 2" descr="C:\Users\rdccaiy\AppData\Local\Microsoft\Windows\Temporary Internet Files\Content.Outlook\RUXD75CI\Screenshot from 2015-10-21 16115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1660" y="1280123"/>
            <a:ext cx="8317053" cy="469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$ dmxc_sim.sh start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Demo – 1</a:t>
            </a:r>
            <a:br>
              <a:rPr lang="en-US" dirty="0" smtClean="0"/>
            </a:br>
            <a:r>
              <a:rPr lang="en-US" dirty="0" smtClean="0"/>
              <a:t>running BSP in seconds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1132</Words>
  <Application>Microsoft Office PowerPoint</Application>
  <PresentationFormat>On-screen Show (4:3)</PresentationFormat>
  <Paragraphs>304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Ericsson Capital TT</vt:lpstr>
      <vt:lpstr>PresentationTemplate2011</vt:lpstr>
      <vt:lpstr>Docker in BSP</vt:lpstr>
      <vt:lpstr>agenda</vt:lpstr>
      <vt:lpstr>What is docker</vt:lpstr>
      <vt:lpstr>So, Virtual machine ?</vt:lpstr>
      <vt:lpstr>HW is expensive</vt:lpstr>
      <vt:lpstr>Docker env for BSP</vt:lpstr>
      <vt:lpstr>Docker usage in BSP</vt:lpstr>
      <vt:lpstr>Running environment</vt:lpstr>
      <vt:lpstr>Demo – 1 running BSP in seconds</vt:lpstr>
      <vt:lpstr>Docker based Design env</vt:lpstr>
      <vt:lpstr>Design environment</vt:lpstr>
      <vt:lpstr>JCAT test case</vt:lpstr>
      <vt:lpstr>Demo – 2 JCAT testing</vt:lpstr>
      <vt:lpstr>Docker based BSP testing in CI</vt:lpstr>
      <vt:lpstr>Demo – 3 regression testing</vt:lpstr>
      <vt:lpstr>Docker usage in BSP</vt:lpstr>
      <vt:lpstr>summary</vt:lpstr>
      <vt:lpstr>PowerPoint Presentation</vt:lpstr>
      <vt:lpstr>PowerPoint Presentation</vt:lpstr>
      <vt:lpstr>Design env in detail</vt:lpstr>
      <vt:lpstr>Comparison</vt:lpstr>
      <vt:lpstr>Central design env</vt:lpstr>
      <vt:lpstr>reference</vt:lpstr>
      <vt:lpstr>suggestion</vt:lpstr>
      <vt:lpstr>Docker image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 BSP</dc:title>
  <dc:subject>Docker in BSP</dc:subject>
  <dc:creator>RDCCAIY Larry Cai</dc:creator>
  <cp:keywords/>
  <dc:description>BUSS-16:001021 Uen_x000d_
Rev PA1</dc:description>
  <cp:lastModifiedBy>PAM WHIP</cp:lastModifiedBy>
  <cp:revision>161</cp:revision>
  <dcterms:created xsi:type="dcterms:W3CDTF">2011-05-24T09:22:48Z</dcterms:created>
  <dcterms:modified xsi:type="dcterms:W3CDTF">2016-04-26T02:30:29Z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R4A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>BUSS-16:001021 Uen, Rev PA1</vt:lpwstr>
  </property>
  <property fmtid="{D5CDD505-2E9C-101B-9397-08002B2CF9AE}" pid="29" name="MiddleFooterField">
    <vt:lpwstr>Ericsson Internal</vt:lpwstr>
  </property>
  <property fmtid="{D5CDD505-2E9C-101B-9397-08002B2CF9AE}" pid="30" name="RightFooterField">
    <vt:lpwstr>Docker in BSP</vt:lpwstr>
  </property>
  <property fmtid="{D5CDD505-2E9C-101B-9397-08002B2CF9AE}" pid="31" name="RightFooterField2">
    <vt:lpwstr>2016-04-26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RDCCAIY Larry Cai</vt:lpwstr>
  </property>
  <property fmtid="{D5CDD505-2E9C-101B-9397-08002B2CF9AE}" pid="38" name="ApprovedBy">
    <vt:lpwstr/>
  </property>
  <property fmtid="{D5CDD505-2E9C-101B-9397-08002B2CF9AE}" pid="39" name="Checked">
    <vt:lpwstr/>
  </property>
  <property fmtid="{D5CDD505-2E9C-101B-9397-08002B2CF9AE}" pid="40" name="DocName">
    <vt:lpwstr>PRESENTATION</vt:lpwstr>
  </property>
  <property fmtid="{D5CDD505-2E9C-101B-9397-08002B2CF9AE}" pid="41" name="Title">
    <vt:lpwstr>Docker in BSP</vt:lpwstr>
  </property>
  <property fmtid="{D5CDD505-2E9C-101B-9397-08002B2CF9AE}" pid="42" name="Reference">
    <vt:lpwstr/>
  </property>
  <property fmtid="{D5CDD505-2E9C-101B-9397-08002B2CF9AE}" pid="43" name="Keyword">
    <vt:lpwstr/>
  </property>
  <property fmtid="{D5CDD505-2E9C-101B-9397-08002B2CF9AE}" pid="44" name="UpdateProcess">
    <vt:lpwstr>End</vt:lpwstr>
  </property>
  <property fmtid="{D5CDD505-2E9C-101B-9397-08002B2CF9AE}" pid="45" name="Date">
    <vt:lpwstr>2016-04-26</vt:lpwstr>
  </property>
  <property fmtid="{D5CDD505-2E9C-101B-9397-08002B2CF9AE}" pid="46" name="Revision">
    <vt:lpwstr>PA1</vt:lpwstr>
  </property>
  <property fmtid="{D5CDD505-2E9C-101B-9397-08002B2CF9AE}" pid="47" name="DocNo">
    <vt:lpwstr>BUSS-16:001021 Uen</vt:lpwstr>
  </property>
</Properties>
</file>