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6" r:id="rId2"/>
    <p:sldMasterId id="2147483692" r:id="rId3"/>
  </p:sldMasterIdLst>
  <p:notesMasterIdLst>
    <p:notesMasterId r:id="rId48"/>
  </p:notesMasterIdLst>
  <p:sldIdLst>
    <p:sldId id="343" r:id="rId4"/>
    <p:sldId id="348"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47" r:id="rId47"/>
  </p:sldIdLst>
  <p:sldSz cx="9144000" cy="6858000" type="screen4x3"/>
  <p:notesSz cx="6858000" cy="9144000"/>
  <p:custDataLst>
    <p:tags r:id="rId49"/>
  </p:custDataLst>
  <p:defaultTextStyle>
    <a:defPPr>
      <a:defRPr lang="en-US"/>
    </a:defPPr>
    <a:lvl1pPr algn="ctr"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0660A8"/>
    <a:srgbClr val="CC9900"/>
    <a:srgbClr val="CCCC00"/>
    <a:srgbClr val="993300"/>
    <a:srgbClr val="CC0000"/>
    <a:srgbClr val="808080"/>
    <a:srgbClr val="969696"/>
    <a:srgbClr val="C0C0C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87563" autoAdjust="0"/>
  </p:normalViewPr>
  <p:slideViewPr>
    <p:cSldViewPr>
      <p:cViewPr varScale="1">
        <p:scale>
          <a:sx n="91" d="100"/>
          <a:sy n="91" d="100"/>
        </p:scale>
        <p:origin x="-630"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7101FF9F-41B7-4F44-8BDC-0E01390EDA3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8E178-EDA0-4E3A-860E-BD8FBDAC57C5}" type="slidenum">
              <a:rPr lang="en-US"/>
              <a:pPr/>
              <a:t>1</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8128B9-2F26-4A74-A5FC-004411676097}" type="slidenum">
              <a:rPr lang="en-US"/>
              <a:pPr/>
              <a:t>17</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en-US"/>
              <a:t>When the last CPU is done, the shared location has the maximum value.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6A2F3-3684-4323-9B0F-6F2A1D7DFB91}" type="slidenum">
              <a:rPr lang="en-US"/>
              <a:pPr/>
              <a:t>18</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pPr>
              <a:lnSpc>
                <a:spcPct val="80000"/>
              </a:lnSpc>
            </a:pPr>
            <a:r>
              <a:rPr lang="en-US" sz="1000"/>
              <a:t>The second way to exploit parallelism is called task decomposition (also called functional decomposition). In this approach, we divide the various tasks to be performed among the processors. This is the approach taken by many GUI event handlers. One processor may be watching the keyboard and mouse while another processor performs the activity related to a previous user action.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96B45-1006-4E18-988F-4BC22C1A0F40}" type="slidenum">
              <a:rPr lang="en-US"/>
              <a:pPr/>
              <a:t>19</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a:t>In a task decomposition we look for functions that can execute simultaneously. In this drawing the arrows represent the precedence constraints among the functions. For example, function “h” cannot execute until function “g” is completed, and function “s” cannot execute until functions “h”, “q”, and “r” are done.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80518-6CB9-47A0-80C6-0DC49318B742}" type="slidenum">
              <a:rPr lang="en-US"/>
              <a:pPr/>
              <a:t>20</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We assign CPUs to functions.</a:t>
            </a:r>
          </a:p>
          <a:p>
            <a:endParaRPr lang="en-US"/>
          </a:p>
          <a:p>
            <a:r>
              <a:rPr lang="en-US"/>
              <a:t>Question: Why is there no point in assigning “f”, “r”, and “s” to different CPUs?</a:t>
            </a:r>
          </a:p>
          <a:p>
            <a:endParaRPr lang="en-US"/>
          </a:p>
          <a:p>
            <a:r>
              <a:rPr lang="en-US"/>
              <a:t>Answer: Because they have to execute sequentially, there is no point in assigning them to different CPUs.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18F07-B14C-43E7-92C6-3AB1857E9FA4}" type="slidenum">
              <a:rPr lang="en-US"/>
              <a:pPr/>
              <a:t>21</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t>Yellow circles indicate active CPUs.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D6B098-AEAA-41D2-8C39-D4BEFC0DB875}" type="slidenum">
              <a:rPr lang="en-US"/>
              <a:pPr/>
              <a:t>25</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a:lnSpc>
                <a:spcPct val="80000"/>
              </a:lnSpc>
            </a:pPr>
            <a:r>
              <a:rPr lang="en-US" sz="1000"/>
              <a:t>Pipelining is the third way to exploit parallelism in a problem. Pipelining is a special kind of task decomposition. In a pipelined application, the output of each function is the input to the next function. It’s a kind of assembly line. If we are only interested in processing one data set, there is no parallelism. (Just like an automobile assembly line doesn’t speed production if we’re only building one automobile.) But if we are interested in processing many data sets, then the first stage can be doing item J while the second stage is doing item J-1, the third stage is doing item J-2, etc. Pipelining is tricky, because the throughput is limited by the slowest stage. So if all the stages don’t run at the same speed, it’s inefficient. Pipelining is more often done in hardware than software. For example, early Silicon Graphics workstations used a hardware pipeline to do high-speed 3D rendering.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A7AF08-7D3E-4EAB-AB5C-E3F7F2C3FDA8}" type="slidenum">
              <a:rPr lang="en-US"/>
              <a:pPr/>
              <a:t>26</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lang="en-US"/>
              <a:t>Here a graphics rendering computation can be divided into four stages.</a:t>
            </a:r>
          </a:p>
          <a:p>
            <a:r>
              <a:rPr lang="en-US"/>
              <a:t>If we want to process only one data set, it takes one step for each stage.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7924FB-A2E1-48A4-8989-F1F75BD36F10}" type="slidenum">
              <a:rPr lang="en-US"/>
              <a:pPr/>
              <a:t>27</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F5C88-D4F2-435B-AE8B-5D9BE9486157}" type="slidenum">
              <a:rPr lang="en-US"/>
              <a:pPr/>
              <a:t>28</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6C06E-13E4-472F-8B77-F0E445267F41}" type="slidenum">
              <a:rPr lang="en-US"/>
              <a:pPr/>
              <a:t>29</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t>Not surprisingly, it takes four steps to go through the four stages. Processing a single data set is a completely sequential computation.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3E5890-586E-46BB-A680-A03D0EB82B07}" type="slidenum">
              <a:rPr lang="en-US"/>
              <a:pPr/>
              <a:t>3</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dirty="0"/>
              <a:t>So here is the methodology we’re going to be using.</a:t>
            </a:r>
          </a:p>
          <a:p>
            <a:endParaRPr lang="en-US" dirty="0"/>
          </a:p>
          <a:p>
            <a:r>
              <a:rPr lang="en-US" dirty="0"/>
              <a:t>We will begin with the statement of a problem, a sequential program, or a code segment. We are going to look for independent activities or operations that can be performed in parallel. Our goal will be to keep all of the available processors (2, 4, or whatever) busy doing USEFUL WORK.</a:t>
            </a:r>
          </a:p>
          <a:p>
            <a:endParaRPr lang="en-US" dirty="0"/>
          </a:p>
          <a:p>
            <a:r>
              <a:rPr lang="en-US" dirty="0"/>
              <a:t>Keeping processors busy means balancing the computational load.</a:t>
            </a:r>
          </a:p>
          <a:p>
            <a:endParaRPr lang="en-US" dirty="0"/>
          </a:p>
          <a:p>
            <a:r>
              <a:rPr lang="en-US" dirty="0"/>
              <a:t>Keeping processors doing useful work means minimizing redundant computations and unnecessary synchronizations among the processors.</a:t>
            </a:r>
          </a:p>
          <a:p>
            <a:endParaRPr lang="en-US" dirty="0"/>
          </a:p>
          <a:p>
            <a:r>
              <a:rPr lang="en-US" dirty="0"/>
              <a:t>Often one goal must be compromised a bit in order to achieve the other goal. That means a good parallel programmer must be able to weigh design trade-offs carefully.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8CD8C-C3EF-4596-BDD5-A37466083EB7}" type="slidenum">
              <a:rPr lang="en-US"/>
              <a:pPr/>
              <a:t>30</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r>
              <a:rPr lang="en-US"/>
              <a:t>But what if we want to process two data sets? Let’s assume we have a different processor responsible for each stage in the computation. During the first step the first processor does the model step for the first data set.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BC53B-762F-4011-AA20-1A1A6244DFB7}" type="slidenum">
              <a:rPr lang="en-US"/>
              <a:pPr/>
              <a:t>31</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a:t>In the second step the second processor does the “project” transformation to the first data set, while the first processor does the “model” transformation to the second data set.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A0AC-2A0A-4DD3-806F-6B653DFC0B17}" type="slidenum">
              <a:rPr lang="en-US"/>
              <a:pPr/>
              <a:t>32</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r>
              <a:rPr lang="en-US"/>
              <a:t>After each processor finishes its transformation, it passes the transformed data set to the next processor in the pipeline.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AA909A-91D9-4B8F-855D-BDA83F4DAFA3}" type="slidenum">
              <a:rPr lang="en-US"/>
              <a:pPr/>
              <a:t>33</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175F6A-C72C-4713-B4D4-0C0DABA16CD4}" type="slidenum">
              <a:rPr lang="en-US"/>
              <a:pPr/>
              <a:t>34</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r>
              <a:rPr lang="en-US"/>
              <a:t>It takes the pipeline only 1 additional time step to process 1 additional data set.</a:t>
            </a:r>
          </a:p>
          <a:p>
            <a:endParaRPr lang="en-US"/>
          </a:p>
          <a:p>
            <a:r>
              <a:rPr lang="en-US"/>
              <a:t>A purely sequential computation would have taken 8 time steps to process 2 data sets.</a:t>
            </a:r>
          </a:p>
          <a:p>
            <a:r>
              <a:rPr lang="en-US"/>
              <a:t>The pipelined computation took only 5 time steps. It is 8/5 = 1.6 times faster.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B44649-960A-49D0-B8E0-56A3D04857F1}" type="slidenum">
              <a:rPr lang="en-US"/>
              <a:pPr/>
              <a:t>35</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As the number of data sets increases, all four of the processors are busier a greater percentage of the time. This next series of slides illustrates the processing of five data sets.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4832E-BC04-46AA-9903-880E1C64F399}" type="slidenum">
              <a:rPr lang="en-US"/>
              <a:pPr/>
              <a:t>36</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B1C541-C59B-44F3-B952-B85F0F6FDD55}" type="slidenum">
              <a:rPr lang="en-US"/>
              <a:pPr/>
              <a:t>37</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E6363-6DC7-43D3-8DC0-9AE2921A3C39}" type="slidenum">
              <a:rPr lang="en-US"/>
              <a:pPr/>
              <a:t>38</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1A10C-0FA9-47E0-87F1-B8E9C4CDF8D6}" type="slidenum">
              <a:rPr lang="en-US"/>
              <a:pPr/>
              <a:t>39</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a:t>We can keep four CPUs busy, one for each stage in the pipeline.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9932A4-5EAB-4EC1-94CD-22BADD5C5AFD}" type="slidenum">
              <a:rPr lang="en-US"/>
              <a:pPr/>
              <a:t>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a:t>So how are we going to keep all the processors busy? That means finding operations that can be performed in parallel; i.e., operations that can be performed simultaneously, because they do not depend on each other.</a:t>
            </a:r>
          </a:p>
          <a:p>
            <a:endParaRPr lang="en-US"/>
          </a:p>
          <a:p>
            <a:r>
              <a:rPr lang="en-US"/>
              <a:t>There are three principal ways of exploiting the parallelism inherent in a problem: domain decomposition, task decomposition, and pipelining. Let’s take a closer look at each of these three methodologies.</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2C5DA6-60FD-4C44-B8C0-104C503ED56C}" type="slidenum">
              <a:rPr lang="en-US"/>
              <a:pPr/>
              <a:t>40</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en-US"/>
              <a:t>We can keep four CPUs busy, one for each stage in the pipeline.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1A23B6-4688-444C-A83D-E592086D089B}" type="slidenum">
              <a:rPr lang="en-US"/>
              <a:pPr/>
              <a:t>41</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r>
              <a:rPr lang="en-US"/>
              <a:t>We can keep four CPUs busy, one for each stage in the pipeline.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68C49-B6C5-4EBE-A7D0-D22C9781C7FD}" type="slidenum">
              <a:rPr lang="en-US"/>
              <a:pPr/>
              <a:t>42</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r>
              <a:rPr lang="en-US"/>
              <a:t>Question: How much faster is the pipelined computation than a sequential computation?</a:t>
            </a:r>
          </a:p>
          <a:p>
            <a:endParaRPr lang="en-US"/>
          </a:p>
          <a:p>
            <a:r>
              <a:rPr lang="en-US"/>
              <a:t>Answer: It took 8 steps to process 5 data elements. It would have taken 20 steps for the sequential computation to process five data elements. The pipelined computation is 20/8 = 2.5 times faster.</a:t>
            </a:r>
          </a:p>
          <a:p>
            <a:endParaRPr lang="en-US"/>
          </a:p>
          <a:p>
            <a:r>
              <a:rPr lang="en-US"/>
              <a:t>Question: As the number of data sets increases, what is the limit to how much faster the pipelined computation will be?</a:t>
            </a:r>
          </a:p>
          <a:p>
            <a:endParaRPr lang="en-US"/>
          </a:p>
          <a:p>
            <a:r>
              <a:rPr lang="en-US"/>
              <a:t>Answer: It takes 4d time steps for the sequential algorithm to process d data sets. It takes 3+d time steps for the pipelined algorithm to process d data sets. limit  d </a:t>
            </a:r>
            <a:r>
              <a:rPr lang="en-US">
                <a:sym typeface="Symbol" pitchFamily="18" charset="2"/>
              </a:rPr>
              <a:t> (4d)/(3+d) = 4. As the number of data sets increases, the pipelined computation approaches being 4 times faster. This makes sense, because the pipeline has 4 stages and 4 processors (one for each stage).</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defTabSz="913619" eaLnBrk="0" hangingPunct="0"/>
            <a:fld id="{13C505A1-CD77-4718-A3EE-08760D304191}" type="slidenum">
              <a:rPr lang="en-US">
                <a:solidFill>
                  <a:srgbClr val="000000"/>
                </a:solidFill>
                <a:latin typeface="Verdana" pitchFamily="96" charset="0"/>
              </a:rPr>
              <a:pPr defTabSz="913619" eaLnBrk="0" hangingPunct="0"/>
              <a:t>44</a:t>
            </a:fld>
            <a:endParaRPr lang="en-US" dirty="0">
              <a:solidFill>
                <a:srgbClr val="000000"/>
              </a:solidFill>
              <a:latin typeface="Verdana" pitchFamily="96" charset="0"/>
            </a:endParaRPr>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359A1-E754-4CE4-AD2D-84C2BCD32640}" type="slidenum">
              <a:rPr lang="en-US"/>
              <a:pPr/>
              <a:t>5</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pPr>
              <a:lnSpc>
                <a:spcPct val="80000"/>
              </a:lnSpc>
            </a:pPr>
            <a:r>
              <a:rPr lang="en-US" sz="1000" dirty="0"/>
              <a:t>Domain decomposition means dividing up the data elements being manipulated into pieces, then assigning threads to the pieces. For example, suppose we want to add two vectors of size 100,000 using two processors. We could give one processor responsibility for the first 50,000 elements of each array and the second processor responsibility for the second 50,000 elements of each array. The two processors could work completely independently to add their portions of the arrays.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009A3-249D-427A-8729-333D9C0225C5}" type="slidenum">
              <a:rPr lang="en-US"/>
              <a:pPr/>
              <a:t>6</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Here is an example of domain decomposition. Suppose we want to find the largest element of an array with four processors.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63727-26F8-485D-AF39-47FE8CC8ED79}" type="slidenum">
              <a:rPr lang="en-US"/>
              <a:pPr/>
              <a:t>7</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We divide the array into four equal-sized chunks, and give one chunk to each CPU.</a:t>
            </a:r>
          </a:p>
          <a:p>
            <a:endParaRPr lang="en-US"/>
          </a:p>
          <a:p>
            <a:r>
              <a:rPr lang="en-US"/>
              <a:t>We also let each CPU use another scalar variable to hold the largest element it’s found so far.</a:t>
            </a:r>
          </a:p>
          <a:p>
            <a:endParaRPr lang="en-US"/>
          </a:p>
          <a:p>
            <a:r>
              <a:rPr lang="en-US"/>
              <a:t>There will also be a single shared scalar variable that will hold the global maximum.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E94DB-D045-44F1-814A-6D364245F919}" type="slidenum">
              <a:rPr lang="en-US"/>
              <a:pPr/>
              <a:t>8</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t>Each CPU works independently to find the largest element in its sub-array.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F975A6-F42A-4EEA-9651-69459382747C}" type="slidenum">
              <a:rPr lang="en-US"/>
              <a:pPr/>
              <a:t>14</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The first CPU copies the maximum value it found into the shared memory location.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FFA80-8898-42A7-AEB0-51AE62B64D5F}" type="slidenum">
              <a:rPr lang="en-US"/>
              <a:pPr/>
              <a:t>15</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a:t>Each of the other CPUs compares its maximum to the value already in the shared memory location. If the new value is larger, it replaces the value previously in the shared location.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8857" name="Picture 9" descr="Title_White_No-Photo"/>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78851" name="Rectangle 3"/>
          <p:cNvSpPr>
            <a:spLocks noGrp="1" noChangeArrowheads="1"/>
          </p:cNvSpPr>
          <p:nvPr>
            <p:ph type="ctrTitle"/>
          </p:nvPr>
        </p:nvSpPr>
        <p:spPr>
          <a:xfrm>
            <a:off x="611188" y="3646488"/>
            <a:ext cx="8097837" cy="457200"/>
          </a:xfrm>
        </p:spPr>
        <p:txBody>
          <a:bodyPr anchor="b">
            <a:spAutoFit/>
          </a:bodyPr>
          <a:lstStyle>
            <a:lvl1pPr algn="r">
              <a:defRPr sz="3000"/>
            </a:lvl1pPr>
          </a:lstStyle>
          <a:p>
            <a:r>
              <a:rPr lang="en-US" smtClean="0"/>
              <a:t>Click to edit Master title style</a:t>
            </a:r>
            <a:endParaRPr lang="en-US"/>
          </a:p>
        </p:txBody>
      </p:sp>
      <p:sp>
        <p:nvSpPr>
          <p:cNvPr id="78852" name="Rectangle 4"/>
          <p:cNvSpPr>
            <a:spLocks noGrp="1" noChangeArrowheads="1"/>
          </p:cNvSpPr>
          <p:nvPr>
            <p:ph type="subTitle" idx="1"/>
          </p:nvPr>
        </p:nvSpPr>
        <p:spPr>
          <a:xfrm>
            <a:off x="4432300" y="4167188"/>
            <a:ext cx="4256088" cy="304800"/>
          </a:xfrm>
        </p:spPr>
        <p:txBody>
          <a:bodyPr>
            <a:spAutoFit/>
          </a:bodyPr>
          <a:lstStyle>
            <a:lvl1pPr marL="0" indent="0" algn="r">
              <a:defRPr sz="2000"/>
            </a:lvl1pPr>
          </a:lstStyle>
          <a:p>
            <a:r>
              <a:rPr lang="en-US" smtClean="0"/>
              <a:t>Click to edit Master subtitle style</a:t>
            </a:r>
            <a:endParaRPr lang="en-US"/>
          </a:p>
        </p:txBody>
      </p:sp>
      <p:sp>
        <p:nvSpPr>
          <p:cNvPr id="78855" name="Rectangle 7"/>
          <p:cNvSpPr>
            <a:spLocks noChangeArrowheads="1"/>
          </p:cNvSpPr>
          <p:nvPr/>
        </p:nvSpPr>
        <p:spPr bwMode="auto">
          <a:xfrm>
            <a:off x="979488" y="6389688"/>
            <a:ext cx="2032000" cy="304800"/>
          </a:xfrm>
          <a:prstGeom prst="rect">
            <a:avLst/>
          </a:prstGeom>
          <a:noFill/>
          <a:ln w="9525">
            <a:noFill/>
            <a:miter lim="800000"/>
            <a:headEnd/>
            <a:tailEnd/>
          </a:ln>
          <a:effectLst/>
        </p:spPr>
        <p:txBody>
          <a:bodyPr lIns="0" tIns="0" rIns="0" bIns="0"/>
          <a:lstStyle/>
          <a:p>
            <a:r>
              <a:rPr lang="en-US" altLang="ja-JP" sz="1000" b="1">
                <a:solidFill>
                  <a:srgbClr val="FFFFFF"/>
                </a:solidFill>
                <a:ea typeface="ＭＳ Ｐゴシック" pitchFamily="34" charset="-128"/>
              </a:rPr>
              <a:t>INTEL CONFIDENTIAL</a:t>
            </a:r>
            <a:endParaRPr lang="en-US" sz="1000" b="1">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8C629F-1990-4BB8-AABC-DE2561D0E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346075"/>
            <a:ext cx="2070100" cy="5375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8625" y="346075"/>
            <a:ext cx="6059488" cy="5375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8AE4AC4-9995-41C0-BA45-1F0E71485A6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282575"/>
            <a:ext cx="827405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28625" y="1371600"/>
            <a:ext cx="4060825" cy="4360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850" y="1371600"/>
            <a:ext cx="4060825" cy="2103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850" y="3627438"/>
            <a:ext cx="4060825" cy="2105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400175" y="6069013"/>
            <a:ext cx="752475" cy="304800"/>
          </a:xfrm>
          <a:prstGeom prst="rect">
            <a:avLst/>
          </a:prstGeom>
        </p:spPr>
        <p:txBody>
          <a:bodyPr/>
          <a:lstStyle>
            <a:lvl1pPr>
              <a:defRPr/>
            </a:lvl1pPr>
          </a:lstStyle>
          <a:p>
            <a:endParaRPr lang="en-US"/>
          </a:p>
        </p:txBody>
      </p:sp>
      <p:sp>
        <p:nvSpPr>
          <p:cNvPr id="7" name="Slide Number Placeholder 6"/>
          <p:cNvSpPr>
            <a:spLocks noGrp="1"/>
          </p:cNvSpPr>
          <p:nvPr>
            <p:ph type="sldNum" sz="quarter" idx="11"/>
          </p:nvPr>
        </p:nvSpPr>
        <p:spPr>
          <a:xfrm>
            <a:off x="941388" y="6069013"/>
            <a:ext cx="415925" cy="304800"/>
          </a:xfrm>
        </p:spPr>
        <p:txBody>
          <a:bodyPr/>
          <a:lstStyle>
            <a:lvl1pPr>
              <a:defRPr/>
            </a:lvl1pPr>
          </a:lstStyle>
          <a:p>
            <a:fld id="{BC4502E6-5D90-4426-863D-EA5E1A198638}" type="slidenum">
              <a:rPr lang="en-US"/>
              <a:pPr/>
              <a:t>‹#›</a:t>
            </a:fld>
            <a:endParaRPr lang="en-US"/>
          </a:p>
        </p:txBody>
      </p:sp>
      <p:sp>
        <p:nvSpPr>
          <p:cNvPr id="8" name="Footer Placeholder 7"/>
          <p:cNvSpPr>
            <a:spLocks noGrp="1"/>
          </p:cNvSpPr>
          <p:nvPr>
            <p:ph type="ftr" sz="quarter" idx="12"/>
          </p:nvPr>
        </p:nvSpPr>
        <p:spPr>
          <a:xfrm>
            <a:off x="3048000" y="6096000"/>
            <a:ext cx="3660775" cy="304800"/>
          </a:xfrm>
          <a:prstGeom prst="rect">
            <a:avLst/>
          </a:prstGeom>
        </p:spPr>
        <p:txBody>
          <a:bodyPr/>
          <a:lstStyle>
            <a:lvl1pPr>
              <a:defRPr/>
            </a:lvl1pPr>
          </a:lstStyle>
          <a:p>
            <a:r>
              <a:rPr lang="en-US"/>
              <a:t>Recognizing Potential Parallelism</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8857" name="Picture 9" descr="Title_White_No-Photo"/>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78851" name="Rectangle 3"/>
          <p:cNvSpPr>
            <a:spLocks noGrp="1" noChangeArrowheads="1"/>
          </p:cNvSpPr>
          <p:nvPr>
            <p:ph type="ctrTitle"/>
          </p:nvPr>
        </p:nvSpPr>
        <p:spPr>
          <a:xfrm>
            <a:off x="611188" y="3646488"/>
            <a:ext cx="8097837" cy="457200"/>
          </a:xfrm>
        </p:spPr>
        <p:txBody>
          <a:bodyPr anchor="b">
            <a:spAutoFit/>
          </a:bodyPr>
          <a:lstStyle>
            <a:lvl1pPr algn="r">
              <a:defRPr sz="3000"/>
            </a:lvl1pPr>
          </a:lstStyle>
          <a:p>
            <a:r>
              <a:rPr lang="en-US" smtClean="0"/>
              <a:t>Click to edit Master title style</a:t>
            </a:r>
            <a:endParaRPr lang="en-US"/>
          </a:p>
        </p:txBody>
      </p:sp>
      <p:sp>
        <p:nvSpPr>
          <p:cNvPr id="78852" name="Rectangle 4"/>
          <p:cNvSpPr>
            <a:spLocks noGrp="1" noChangeArrowheads="1"/>
          </p:cNvSpPr>
          <p:nvPr>
            <p:ph type="subTitle" idx="1"/>
          </p:nvPr>
        </p:nvSpPr>
        <p:spPr>
          <a:xfrm>
            <a:off x="4432300" y="4167188"/>
            <a:ext cx="4256088" cy="304800"/>
          </a:xfrm>
        </p:spPr>
        <p:txBody>
          <a:bodyPr>
            <a:spAutoFit/>
          </a:bodyPr>
          <a:lstStyle>
            <a:lvl1pPr marL="0" indent="0" algn="r">
              <a:defRPr sz="2000"/>
            </a:lvl1pPr>
          </a:lstStyle>
          <a:p>
            <a:r>
              <a:rPr lang="en-US" smtClean="0"/>
              <a:t>Click to edit Master subtitle style</a:t>
            </a:r>
            <a:endParaRPr lang="en-US"/>
          </a:p>
        </p:txBody>
      </p:sp>
      <p:sp>
        <p:nvSpPr>
          <p:cNvPr id="78855" name="Rectangle 7"/>
          <p:cNvSpPr>
            <a:spLocks noChangeArrowheads="1"/>
          </p:cNvSpPr>
          <p:nvPr/>
        </p:nvSpPr>
        <p:spPr bwMode="auto">
          <a:xfrm>
            <a:off x="979488" y="6389688"/>
            <a:ext cx="2032000" cy="304800"/>
          </a:xfrm>
          <a:prstGeom prst="rect">
            <a:avLst/>
          </a:prstGeom>
          <a:noFill/>
          <a:ln w="9525">
            <a:noFill/>
            <a:miter lim="800000"/>
            <a:headEnd/>
            <a:tailEnd/>
          </a:ln>
          <a:effectLst/>
        </p:spPr>
        <p:txBody>
          <a:bodyPr lIns="0" tIns="0" rIns="0" bIns="0"/>
          <a:lstStyle/>
          <a:p>
            <a:r>
              <a:rPr lang="en-US" altLang="ja-JP" sz="1000" b="1">
                <a:solidFill>
                  <a:srgbClr val="FFFFFF"/>
                </a:solidFill>
                <a:ea typeface="ＭＳ Ｐゴシック" pitchFamily="34" charset="-128"/>
              </a:rPr>
              <a:t>INTEL CONFIDENTIAL</a:t>
            </a:r>
            <a:endParaRPr lang="en-US" sz="1000" b="1">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381000"/>
            <a:ext cx="8281988" cy="887413"/>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A6FF58A-5995-402A-9BE6-2C518BA60D23}"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BB36E01-A9CF-4A55-A933-C00F0FE885F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8625" y="1370013"/>
            <a:ext cx="40640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70013"/>
            <a:ext cx="4065588"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2CC8A962-05FC-422D-B501-46166652A2F2}"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F9B122-DB04-454D-8911-A0145F0B8E65}"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99E5A84-B9BE-45E7-98B9-97D17588CD96}"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1849DE3-623C-4636-AEA4-BE8EF6C9E1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DC0837F1-5D6C-41CB-B463-23C2056BCC4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EB94490-902F-41A6-86A7-0F9187F351A1}"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FF2E517-A94F-46CB-B5DE-BB05AE2A171B}"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D4D49C4-55AA-49C1-958C-40C2546EFFB5}"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346075"/>
            <a:ext cx="2070100" cy="5375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8625" y="346075"/>
            <a:ext cx="6059488" cy="5375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DD88463-E5E9-4BFB-9456-F4819634AC56}"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28625" y="346075"/>
            <a:ext cx="8281988" cy="8874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8625" y="1370013"/>
            <a:ext cx="40640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5025" y="1370013"/>
            <a:ext cx="4065588"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356475" y="6307138"/>
            <a:ext cx="420688" cy="301625"/>
          </a:xfrm>
        </p:spPr>
        <p:txBody>
          <a:bodyPr/>
          <a:lstStyle>
            <a:lvl1pPr>
              <a:defRPr/>
            </a:lvl1pPr>
          </a:lstStyle>
          <a:p>
            <a:fld id="{09059845-5991-4956-8B05-B7A14098603C}"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346075"/>
            <a:ext cx="8281988" cy="8874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28625" y="1370013"/>
            <a:ext cx="40640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70013"/>
            <a:ext cx="4065588"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356475" y="6307138"/>
            <a:ext cx="420688" cy="301625"/>
          </a:xfrm>
        </p:spPr>
        <p:txBody>
          <a:bodyPr/>
          <a:lstStyle>
            <a:lvl1pPr>
              <a:defRPr/>
            </a:lvl1pPr>
          </a:lstStyle>
          <a:p>
            <a:fld id="{5DD18E1F-13FF-456F-8609-163934B1F318}"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346075"/>
            <a:ext cx="8281988" cy="8874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8625" y="1370013"/>
            <a:ext cx="40640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5025" y="1370013"/>
            <a:ext cx="4065588" cy="2098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5025" y="3621088"/>
            <a:ext cx="4065588" cy="2100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356475" y="6307138"/>
            <a:ext cx="420688" cy="301625"/>
          </a:xfrm>
        </p:spPr>
        <p:txBody>
          <a:bodyPr/>
          <a:lstStyle>
            <a:lvl1pPr>
              <a:defRPr/>
            </a:lvl1pPr>
          </a:lstStyle>
          <a:p>
            <a:fld id="{99BF461C-2F7E-4331-AFC6-DE657F876760}"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D73EADE-2EAF-49E7-84DD-4775177C20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8625" y="1370013"/>
            <a:ext cx="40640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70013"/>
            <a:ext cx="4065588"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DE58F1FC-0AF2-40FE-BC0C-8E996DBE73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CDAA307-E9AD-4DF1-8CB9-048FA4FA97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FE948C11-4705-49BA-BFA3-09C266E9F4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747F35C-DF90-405F-B52E-2695E94BD2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EE73076-BE74-4179-B6D5-2BDC0AB74D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CEF6845-D06F-4614-B9EE-6A05335EBE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7834" name="Picture 10" descr="Slide_NO-SSG_white"/>
          <p:cNvPicPr>
            <a:picLocks noChangeAspect="1" noChangeArrowheads="1"/>
          </p:cNvPicPr>
          <p:nvPr/>
        </p:nvPicPr>
        <p:blipFill>
          <a:blip r:embed="rId14"/>
          <a:srcRect/>
          <a:stretch>
            <a:fillRect/>
          </a:stretch>
        </p:blipFill>
        <p:spPr bwMode="auto">
          <a:xfrm>
            <a:off x="0" y="0"/>
            <a:ext cx="9144000" cy="6858000"/>
          </a:xfrm>
          <a:prstGeom prst="rect">
            <a:avLst/>
          </a:prstGeom>
          <a:noFill/>
        </p:spPr>
      </p:pic>
      <p:sp>
        <p:nvSpPr>
          <p:cNvPr id="77826" name="Rectangle 2"/>
          <p:cNvSpPr>
            <a:spLocks noGrp="1" noChangeArrowheads="1"/>
          </p:cNvSpPr>
          <p:nvPr>
            <p:ph type="title"/>
          </p:nvPr>
        </p:nvSpPr>
        <p:spPr bwMode="auto">
          <a:xfrm>
            <a:off x="428625" y="346075"/>
            <a:ext cx="8281988" cy="8874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77827" name="Rectangle 3"/>
          <p:cNvSpPr>
            <a:spLocks noGrp="1" noChangeArrowheads="1"/>
          </p:cNvSpPr>
          <p:nvPr>
            <p:ph type="body" idx="1"/>
          </p:nvPr>
        </p:nvSpPr>
        <p:spPr bwMode="auto">
          <a:xfrm>
            <a:off x="428625" y="1370013"/>
            <a:ext cx="8281988" cy="43513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First Level</a:t>
            </a:r>
          </a:p>
          <a:p>
            <a:pPr lvl="2"/>
            <a:r>
              <a:rPr lang="en-US" smtClean="0"/>
              <a:t>Second Level</a:t>
            </a:r>
          </a:p>
          <a:p>
            <a:pPr lvl="3"/>
            <a:r>
              <a:rPr lang="en-US" smtClean="0"/>
              <a:t>Third Level</a:t>
            </a:r>
          </a:p>
          <a:p>
            <a:pPr lvl="4"/>
            <a:r>
              <a:rPr lang="en-US" smtClean="0"/>
              <a:t>Fourth Level</a:t>
            </a:r>
          </a:p>
          <a:p>
            <a:pPr lvl="4"/>
            <a:r>
              <a:rPr lang="en-US" smtClean="0"/>
              <a:t>Fifth level</a:t>
            </a:r>
          </a:p>
        </p:txBody>
      </p:sp>
      <p:sp>
        <p:nvSpPr>
          <p:cNvPr id="77830" name="Rectangle 6"/>
          <p:cNvSpPr>
            <a:spLocks noGrp="1" noChangeArrowheads="1"/>
          </p:cNvSpPr>
          <p:nvPr>
            <p:ph type="sldNum" sz="quarter" idx="4"/>
          </p:nvPr>
        </p:nvSpPr>
        <p:spPr bwMode="auto">
          <a:xfrm>
            <a:off x="7348538" y="6318250"/>
            <a:ext cx="420687" cy="3016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b="1">
                <a:solidFill>
                  <a:schemeClr val="bg1"/>
                </a:solidFill>
              </a:defRPr>
            </a:lvl1pPr>
          </a:lstStyle>
          <a:p>
            <a:fld id="{3D8340BC-267E-4E7D-A837-29FCC369126A}" type="slidenum">
              <a:rPr lang="en-US" smtClean="0"/>
              <a:pPr/>
              <a:t>‹#›</a:t>
            </a:fld>
            <a:endParaRPr lang="en-US"/>
          </a:p>
        </p:txBody>
      </p:sp>
      <p:sp>
        <p:nvSpPr>
          <p:cNvPr id="77835" name="Text Box 11"/>
          <p:cNvSpPr txBox="1">
            <a:spLocks noChangeArrowheads="1"/>
          </p:cNvSpPr>
          <p:nvPr/>
        </p:nvSpPr>
        <p:spPr bwMode="auto">
          <a:xfrm>
            <a:off x="6538913" y="92075"/>
            <a:ext cx="2206625" cy="274638"/>
          </a:xfrm>
          <a:prstGeom prst="rect">
            <a:avLst/>
          </a:prstGeom>
          <a:noFill/>
          <a:ln w="50800" algn="ctr">
            <a:noFill/>
            <a:miter lim="800000"/>
            <a:headEnd/>
            <a:tailEnd/>
          </a:ln>
          <a:effectLst/>
        </p:spPr>
        <p:txBody>
          <a:bodyPr wrap="none">
            <a:spAutoFit/>
          </a:bodyPr>
          <a:lstStyle/>
          <a:p>
            <a:r>
              <a:rPr lang="en-US" sz="1200" b="1">
                <a:solidFill>
                  <a:srgbClr val="0860A8"/>
                </a:solidFill>
              </a:rPr>
              <a:t>Intel</a:t>
            </a:r>
            <a:r>
              <a:rPr lang="en-US" sz="1200" b="1" baseline="30000">
                <a:solidFill>
                  <a:srgbClr val="0860A8"/>
                </a:solidFill>
              </a:rPr>
              <a:t>®</a:t>
            </a:r>
            <a:r>
              <a:rPr lang="en-US" sz="1200" b="1">
                <a:solidFill>
                  <a:srgbClr val="0860A8"/>
                </a:solidFill>
              </a:rPr>
              <a:t> Software College</a:t>
            </a:r>
          </a:p>
        </p:txBody>
      </p:sp>
      <p:sp>
        <p:nvSpPr>
          <p:cNvPr id="77839" name="Rectangle 15"/>
          <p:cNvSpPr>
            <a:spLocks noChangeArrowheads="1"/>
          </p:cNvSpPr>
          <p:nvPr/>
        </p:nvSpPr>
        <p:spPr bwMode="auto">
          <a:xfrm>
            <a:off x="890588" y="6275388"/>
            <a:ext cx="6727825" cy="465137"/>
          </a:xfrm>
          <a:prstGeom prst="rect">
            <a:avLst/>
          </a:prstGeom>
          <a:noFill/>
          <a:ln w="12700">
            <a:noFill/>
            <a:miter lim="800000"/>
            <a:headEnd type="none" w="sm" len="sm"/>
            <a:tailEnd type="none" w="sm" len="sm"/>
          </a:ln>
          <a:effectLst/>
        </p:spPr>
        <p:txBody>
          <a:bodyPr>
            <a:spAutoFit/>
          </a:bodyPr>
          <a:lstStyle/>
          <a:p>
            <a:pPr algn="l">
              <a:lnSpc>
                <a:spcPct val="35000"/>
              </a:lnSpc>
            </a:pPr>
            <a:r>
              <a:rPr lang="en-US" sz="800">
                <a:solidFill>
                  <a:srgbClr val="FFFFFF"/>
                </a:solidFill>
                <a:ea typeface="ＭＳ Ｐゴシック" pitchFamily="34" charset="-128"/>
              </a:rPr>
              <a:t>Copyright © 2008, Intel Corporation. All rights reserved.</a:t>
            </a:r>
            <a:r>
              <a:rPr lang="en-US">
                <a:ea typeface="ＭＳ Ｐゴシック" pitchFamily="34" charset="-128"/>
              </a:rPr>
              <a:t>  </a:t>
            </a:r>
          </a:p>
          <a:p>
            <a:pPr algn="l" eaLnBrk="1" hangingPunct="1"/>
            <a:r>
              <a:rPr lang="en-US" sz="800">
                <a:solidFill>
                  <a:srgbClr val="FFFFFF"/>
                </a:solidFill>
              </a:rPr>
              <a:t>Intel and the Intel logo are trademarks or registered trademarks of Intel Corporation or its subsidiaries in the United States </a:t>
            </a:r>
            <a:br>
              <a:rPr lang="en-US" sz="800">
                <a:solidFill>
                  <a:srgbClr val="FFFFFF"/>
                </a:solidFill>
              </a:rPr>
            </a:br>
            <a:r>
              <a:rPr lang="en-US" sz="800">
                <a:solidFill>
                  <a:srgbClr val="FFFFFF"/>
                </a:solidFill>
              </a:rPr>
              <a:t>or other countries. * Other brands and names are the property of their respective owners.</a:t>
            </a:r>
          </a:p>
        </p:txBody>
      </p:sp>
      <p:grpSp>
        <p:nvGrpSpPr>
          <p:cNvPr id="2" name="Group 20"/>
          <p:cNvGrpSpPr>
            <a:grpSpLocks/>
          </p:cNvGrpSpPr>
          <p:nvPr/>
        </p:nvGrpSpPr>
        <p:grpSpPr bwMode="auto">
          <a:xfrm>
            <a:off x="-365125" y="379413"/>
            <a:ext cx="9877425" cy="584200"/>
            <a:chOff x="-230" y="194"/>
            <a:chExt cx="6222" cy="368"/>
          </a:xfrm>
        </p:grpSpPr>
        <p:sp>
          <p:nvSpPr>
            <p:cNvPr id="77845" name="Rectangle 21"/>
            <p:cNvSpPr>
              <a:spLocks noChangeArrowheads="1"/>
            </p:cNvSpPr>
            <p:nvPr/>
          </p:nvSpPr>
          <p:spPr bwMode="auto">
            <a:xfrm>
              <a:off x="-184" y="194"/>
              <a:ext cx="6176" cy="249"/>
            </a:xfrm>
            <a:prstGeom prst="rect">
              <a:avLst/>
            </a:prstGeom>
            <a:solidFill>
              <a:srgbClr val="567EB9"/>
            </a:solidFill>
            <a:ln w="12700" algn="ctr">
              <a:noFill/>
              <a:miter lim="800000"/>
              <a:headEnd/>
              <a:tailEnd/>
            </a:ln>
            <a:effectLst/>
          </p:spPr>
          <p:txBody>
            <a:bodyPr wrap="none" anchor="ctr"/>
            <a:lstStyle/>
            <a:p>
              <a:endParaRPr lang="en-US"/>
            </a:p>
          </p:txBody>
        </p:sp>
        <p:sp>
          <p:nvSpPr>
            <p:cNvPr id="77846" name="Rectangle 22"/>
            <p:cNvSpPr>
              <a:spLocks noChangeArrowheads="1"/>
            </p:cNvSpPr>
            <p:nvPr/>
          </p:nvSpPr>
          <p:spPr bwMode="auto">
            <a:xfrm>
              <a:off x="-230" y="441"/>
              <a:ext cx="6176" cy="121"/>
            </a:xfrm>
            <a:prstGeom prst="rect">
              <a:avLst/>
            </a:prstGeom>
            <a:gradFill rotWithShape="1">
              <a:gsLst>
                <a:gs pos="0">
                  <a:srgbClr val="075FA7">
                    <a:gamma/>
                    <a:tint val="98431"/>
                    <a:invGamma/>
                  </a:srgbClr>
                </a:gs>
                <a:gs pos="100000">
                  <a:srgbClr val="075FA7">
                    <a:alpha val="0"/>
                  </a:srgbClr>
                </a:gs>
              </a:gsLst>
              <a:lin ang="5400000" scaled="1"/>
            </a:gradFill>
            <a:ln w="12700" algn="ctr">
              <a:noFill/>
              <a:miter lim="800000"/>
              <a:headEnd/>
              <a:tailEnd/>
            </a:ln>
            <a:effectLst/>
          </p:spPr>
          <p:txBody>
            <a:bodyPr wrap="none" anchor="ctr"/>
            <a:lstStyle/>
            <a:p>
              <a:endParaRPr lang="en-US"/>
            </a:p>
          </p:txBody>
        </p:sp>
      </p:grpSp>
      <p:sp>
        <p:nvSpPr>
          <p:cNvPr id="11" name="Rectangle 7"/>
          <p:cNvSpPr>
            <a:spLocks noChangeArrowheads="1"/>
          </p:cNvSpPr>
          <p:nvPr userDrawn="1"/>
        </p:nvSpPr>
        <p:spPr bwMode="white">
          <a:xfrm>
            <a:off x="20638" y="6035675"/>
            <a:ext cx="9140825" cy="828675"/>
          </a:xfrm>
          <a:prstGeom prst="rect">
            <a:avLst/>
          </a:prstGeom>
          <a:solidFill>
            <a:srgbClr val="0860A8"/>
          </a:solidFill>
          <a:ln w="9525">
            <a:noFill/>
            <a:miter lim="800000"/>
            <a:headEnd/>
            <a:tailEnd/>
          </a:ln>
          <a:effectLst/>
        </p:spPr>
        <p:txBody>
          <a:bodyPr wrap="none" anchor="ctr"/>
          <a:lstStyle/>
          <a:p>
            <a:endParaRPr lang="en-US"/>
          </a:p>
        </p:txBody>
      </p:sp>
      <p:pic>
        <p:nvPicPr>
          <p:cNvPr id="12" name="Picture 11" descr="Intel_white"/>
          <p:cNvPicPr>
            <a:picLocks noChangeAspect="1" noChangeArrowheads="1"/>
          </p:cNvPicPr>
          <p:nvPr userDrawn="1"/>
        </p:nvPicPr>
        <p:blipFill>
          <a:blip r:embed="rId15" cstate="print"/>
          <a:srcRect/>
          <a:stretch>
            <a:fillRect/>
          </a:stretch>
        </p:blipFill>
        <p:spPr bwMode="invGray">
          <a:xfrm>
            <a:off x="7889875" y="6045200"/>
            <a:ext cx="811213" cy="541338"/>
          </a:xfrm>
          <a:prstGeom prst="rect">
            <a:avLst/>
          </a:prstGeom>
          <a:noFill/>
        </p:spPr>
      </p:pic>
      <p:sp>
        <p:nvSpPr>
          <p:cNvPr id="13" name="Rectangle 12"/>
          <p:cNvSpPr>
            <a:spLocks noChangeArrowheads="1"/>
          </p:cNvSpPr>
          <p:nvPr userDrawn="1"/>
        </p:nvSpPr>
        <p:spPr bwMode="auto">
          <a:xfrm>
            <a:off x="666750" y="6540500"/>
            <a:ext cx="6591300" cy="179388"/>
          </a:xfrm>
          <a:prstGeom prst="rect">
            <a:avLst/>
          </a:prstGeom>
          <a:noFill/>
          <a:ln w="50800" algn="ctr">
            <a:noFill/>
            <a:miter lim="800000"/>
            <a:headEnd/>
            <a:tailEnd/>
          </a:ln>
          <a:effectLst/>
        </p:spPr>
        <p:txBody>
          <a:bodyPr>
            <a:spAutoFit/>
          </a:bodyPr>
          <a:lstStyle/>
          <a:p>
            <a:pPr algn="l">
              <a:lnSpc>
                <a:spcPct val="95000"/>
              </a:lnSpc>
            </a:pPr>
            <a:r>
              <a:rPr lang="en-US" sz="600"/>
              <a:t>Copyright © 2006, Intel Corporation. All rights reserved.  </a:t>
            </a:r>
          </a:p>
        </p:txBody>
      </p:sp>
      <p:pic>
        <p:nvPicPr>
          <p:cNvPr id="14" name="Picture 13" descr="SW_4c_lrg"/>
          <p:cNvPicPr>
            <a:picLocks noChangeAspect="1" noChangeArrowheads="1"/>
          </p:cNvPicPr>
          <p:nvPr userDrawn="1"/>
        </p:nvPicPr>
        <p:blipFill>
          <a:blip r:embed="rId16" cstate="print"/>
          <a:srcRect/>
          <a:stretch>
            <a:fillRect/>
          </a:stretch>
        </p:blipFill>
        <p:spPr bwMode="auto">
          <a:xfrm>
            <a:off x="204788" y="6051550"/>
            <a:ext cx="447675" cy="528638"/>
          </a:xfrm>
          <a:prstGeom prst="rect">
            <a:avLst/>
          </a:prstGeom>
          <a:noFill/>
        </p:spPr>
      </p:pic>
      <p:sp>
        <p:nvSpPr>
          <p:cNvPr id="15" name="Rectangle 15"/>
          <p:cNvSpPr>
            <a:spLocks noChangeArrowheads="1"/>
          </p:cNvSpPr>
          <p:nvPr userDrawn="1"/>
        </p:nvSpPr>
        <p:spPr bwMode="auto">
          <a:xfrm>
            <a:off x="666750" y="6664325"/>
            <a:ext cx="8477250" cy="184150"/>
          </a:xfrm>
          <a:prstGeom prst="rect">
            <a:avLst/>
          </a:prstGeom>
          <a:noFill/>
          <a:ln w="12700">
            <a:noFill/>
            <a:miter lim="800000"/>
            <a:headEnd type="none" w="sm" len="sm"/>
            <a:tailEnd type="none" w="sm" len="sm"/>
          </a:ln>
          <a:effectLst/>
        </p:spPr>
        <p:txBody>
          <a:bodyPr>
            <a:spAutoFit/>
          </a:bodyPr>
          <a:lstStyle/>
          <a:p>
            <a:pPr algn="l" eaLnBrk="1" hangingPunct="1"/>
            <a:r>
              <a:rPr lang="en-US" sz="600">
                <a:solidFill>
                  <a:srgbClr val="FFFFFF"/>
                </a:solidFill>
              </a:rPr>
              <a:t>Intel and the Intel logo are trademarks or registered trademarks of Intel Corporation or its subsidiaries in the United States or other countries. *Other brands and names are the property of their respective owners.</a:t>
            </a:r>
          </a:p>
        </p:txBody>
      </p:sp>
      <p:sp>
        <p:nvSpPr>
          <p:cNvPr id="16" name="Text Box 16"/>
          <p:cNvSpPr txBox="1">
            <a:spLocks noChangeArrowheads="1"/>
          </p:cNvSpPr>
          <p:nvPr userDrawn="1"/>
        </p:nvSpPr>
        <p:spPr bwMode="auto">
          <a:xfrm>
            <a:off x="7321550" y="55563"/>
            <a:ext cx="1700213" cy="365125"/>
          </a:xfrm>
          <a:prstGeom prst="rect">
            <a:avLst/>
          </a:prstGeom>
          <a:noFill/>
          <a:ln w="50800" algn="ctr">
            <a:noFill/>
            <a:miter lim="800000"/>
            <a:headEnd/>
            <a:tailEnd/>
          </a:ln>
          <a:effectLst/>
        </p:spPr>
        <p:txBody>
          <a:bodyPr wrap="none">
            <a:spAutoFit/>
          </a:bodyPr>
          <a:lstStyle/>
          <a:p>
            <a:r>
              <a:rPr lang="en-US" sz="900" b="1"/>
              <a:t>Intel</a:t>
            </a:r>
            <a:r>
              <a:rPr lang="en-US" sz="900" b="1" baseline="30000"/>
              <a:t>®</a:t>
            </a:r>
            <a:r>
              <a:rPr lang="en-US" sz="900" b="1"/>
              <a:t> Software College</a:t>
            </a:r>
            <a:br>
              <a:rPr lang="en-US" sz="900" b="1"/>
            </a:br>
            <a:endParaRPr lang="en-US" sz="900" b="1"/>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dt="0"/>
  <p:txStyles>
    <p:titleStyle>
      <a:lvl1pPr algn="l" rtl="0" eaLnBrk="1" fontAlgn="base" hangingPunct="1">
        <a:spcBef>
          <a:spcPct val="0"/>
        </a:spcBef>
        <a:spcAft>
          <a:spcPct val="0"/>
        </a:spcAft>
        <a:defRPr sz="2600" b="1">
          <a:solidFill>
            <a:schemeClr val="bg1"/>
          </a:solidFill>
          <a:latin typeface="+mj-lt"/>
          <a:ea typeface="+mj-ea"/>
          <a:cs typeface="+mj-cs"/>
        </a:defRPr>
      </a:lvl1pPr>
      <a:lvl2pPr algn="l" rtl="0" eaLnBrk="1" fontAlgn="base" hangingPunct="1">
        <a:spcBef>
          <a:spcPct val="0"/>
        </a:spcBef>
        <a:spcAft>
          <a:spcPct val="0"/>
        </a:spcAft>
        <a:defRPr sz="2600" b="1">
          <a:solidFill>
            <a:schemeClr val="bg1"/>
          </a:solidFill>
          <a:latin typeface="Verdana" pitchFamily="34" charset="0"/>
        </a:defRPr>
      </a:lvl2pPr>
      <a:lvl3pPr algn="l" rtl="0" eaLnBrk="1" fontAlgn="base" hangingPunct="1">
        <a:spcBef>
          <a:spcPct val="0"/>
        </a:spcBef>
        <a:spcAft>
          <a:spcPct val="0"/>
        </a:spcAft>
        <a:defRPr sz="2600" b="1">
          <a:solidFill>
            <a:schemeClr val="bg1"/>
          </a:solidFill>
          <a:latin typeface="Verdana" pitchFamily="34" charset="0"/>
        </a:defRPr>
      </a:lvl3pPr>
      <a:lvl4pPr algn="l" rtl="0" eaLnBrk="1" fontAlgn="base" hangingPunct="1">
        <a:spcBef>
          <a:spcPct val="0"/>
        </a:spcBef>
        <a:spcAft>
          <a:spcPct val="0"/>
        </a:spcAft>
        <a:defRPr sz="2600" b="1">
          <a:solidFill>
            <a:schemeClr val="bg1"/>
          </a:solidFill>
          <a:latin typeface="Verdana" pitchFamily="34" charset="0"/>
        </a:defRPr>
      </a:lvl4pPr>
      <a:lvl5pPr algn="l" rtl="0" eaLnBrk="1" fontAlgn="base" hangingPunct="1">
        <a:spcBef>
          <a:spcPct val="0"/>
        </a:spcBef>
        <a:spcAft>
          <a:spcPct val="0"/>
        </a:spcAft>
        <a:defRPr sz="2600" b="1">
          <a:solidFill>
            <a:schemeClr val="bg1"/>
          </a:solidFill>
          <a:latin typeface="Verdana" pitchFamily="34" charset="0"/>
        </a:defRPr>
      </a:lvl5pPr>
      <a:lvl6pPr marL="457200" algn="l" rtl="0" eaLnBrk="1" fontAlgn="base" hangingPunct="1">
        <a:spcBef>
          <a:spcPct val="0"/>
        </a:spcBef>
        <a:spcAft>
          <a:spcPct val="0"/>
        </a:spcAft>
        <a:defRPr sz="2600" b="1">
          <a:solidFill>
            <a:schemeClr val="bg1"/>
          </a:solidFill>
          <a:latin typeface="Verdana" pitchFamily="34" charset="0"/>
        </a:defRPr>
      </a:lvl6pPr>
      <a:lvl7pPr marL="914400" algn="l" rtl="0" eaLnBrk="1" fontAlgn="base" hangingPunct="1">
        <a:spcBef>
          <a:spcPct val="0"/>
        </a:spcBef>
        <a:spcAft>
          <a:spcPct val="0"/>
        </a:spcAft>
        <a:defRPr sz="2600" b="1">
          <a:solidFill>
            <a:schemeClr val="bg1"/>
          </a:solidFill>
          <a:latin typeface="Verdana" pitchFamily="34" charset="0"/>
        </a:defRPr>
      </a:lvl7pPr>
      <a:lvl8pPr marL="1371600" algn="l" rtl="0" eaLnBrk="1" fontAlgn="base" hangingPunct="1">
        <a:spcBef>
          <a:spcPct val="0"/>
        </a:spcBef>
        <a:spcAft>
          <a:spcPct val="0"/>
        </a:spcAft>
        <a:defRPr sz="2600" b="1">
          <a:solidFill>
            <a:schemeClr val="bg1"/>
          </a:solidFill>
          <a:latin typeface="Verdana" pitchFamily="34" charset="0"/>
        </a:defRPr>
      </a:lvl8pPr>
      <a:lvl9pPr marL="1828800" algn="l" rtl="0" eaLnBrk="1" fontAlgn="base" hangingPunct="1">
        <a:spcBef>
          <a:spcPct val="0"/>
        </a:spcBef>
        <a:spcAft>
          <a:spcPct val="0"/>
        </a:spcAft>
        <a:defRPr sz="2600" b="1">
          <a:solidFill>
            <a:schemeClr val="bg1"/>
          </a:solidFill>
          <a:latin typeface="Verdana" pitchFamily="34" charset="0"/>
        </a:defRPr>
      </a:lvl9pPr>
    </p:titleStyle>
    <p:bodyStyle>
      <a:lvl1pPr marL="342900" indent="-342900" algn="l" rtl="0" eaLnBrk="1" fontAlgn="base" hangingPunct="1">
        <a:spcBef>
          <a:spcPct val="20000"/>
        </a:spcBef>
        <a:spcAft>
          <a:spcPct val="0"/>
        </a:spcAft>
        <a:defRPr>
          <a:solidFill>
            <a:srgbClr val="0660A8"/>
          </a:solidFill>
          <a:latin typeface="+mn-lt"/>
          <a:ea typeface="+mn-ea"/>
          <a:cs typeface="+mn-cs"/>
        </a:defRPr>
      </a:lvl1pPr>
      <a:lvl2pPr marL="742950" indent="-285750" algn="l" rtl="0" eaLnBrk="1" fontAlgn="base" hangingPunct="1">
        <a:spcBef>
          <a:spcPct val="20000"/>
        </a:spcBef>
        <a:spcAft>
          <a:spcPct val="0"/>
        </a:spcAft>
        <a:buChar char="•"/>
        <a:defRPr sz="1600">
          <a:solidFill>
            <a:srgbClr val="0660A8"/>
          </a:solidFill>
          <a:latin typeface="+mn-lt"/>
        </a:defRPr>
      </a:lvl2pPr>
      <a:lvl3pPr marL="1143000" indent="-228600" algn="l" rtl="0" eaLnBrk="1" fontAlgn="base" hangingPunct="1">
        <a:spcBef>
          <a:spcPct val="20000"/>
        </a:spcBef>
        <a:spcAft>
          <a:spcPct val="0"/>
        </a:spcAft>
        <a:buChar char="–"/>
        <a:defRPr sz="1600">
          <a:solidFill>
            <a:srgbClr val="0660A8"/>
          </a:solidFill>
          <a:latin typeface="+mn-lt"/>
        </a:defRPr>
      </a:lvl3pPr>
      <a:lvl4pPr marL="1600200" indent="-228600" algn="l" rtl="0" eaLnBrk="1" fontAlgn="base" hangingPunct="1">
        <a:spcBef>
          <a:spcPct val="20000"/>
        </a:spcBef>
        <a:spcAft>
          <a:spcPct val="0"/>
        </a:spcAft>
        <a:buChar char="•"/>
        <a:defRPr sz="1600">
          <a:solidFill>
            <a:srgbClr val="0660A8"/>
          </a:solidFill>
          <a:latin typeface="+mn-lt"/>
        </a:defRPr>
      </a:lvl4pPr>
      <a:lvl5pPr marL="2057400" indent="-228600" algn="l" rtl="0" eaLnBrk="1" fontAlgn="base" hangingPunct="1">
        <a:spcBef>
          <a:spcPct val="20000"/>
        </a:spcBef>
        <a:spcAft>
          <a:spcPct val="0"/>
        </a:spcAft>
        <a:buChar char="»"/>
        <a:defRPr sz="1600">
          <a:solidFill>
            <a:srgbClr val="0660A8"/>
          </a:solidFill>
          <a:latin typeface="+mn-lt"/>
        </a:defRPr>
      </a:lvl5pPr>
      <a:lvl6pPr marL="2514600" indent="-228600" algn="l" rtl="0" eaLnBrk="1" fontAlgn="base" hangingPunct="1">
        <a:spcBef>
          <a:spcPct val="20000"/>
        </a:spcBef>
        <a:spcAft>
          <a:spcPct val="0"/>
        </a:spcAft>
        <a:buChar char="»"/>
        <a:defRPr sz="1600">
          <a:solidFill>
            <a:srgbClr val="0660A8"/>
          </a:solidFill>
          <a:latin typeface="+mn-lt"/>
        </a:defRPr>
      </a:lvl6pPr>
      <a:lvl7pPr marL="2971800" indent="-228600" algn="l" rtl="0" eaLnBrk="1" fontAlgn="base" hangingPunct="1">
        <a:spcBef>
          <a:spcPct val="20000"/>
        </a:spcBef>
        <a:spcAft>
          <a:spcPct val="0"/>
        </a:spcAft>
        <a:buChar char="»"/>
        <a:defRPr sz="1600">
          <a:solidFill>
            <a:srgbClr val="0660A8"/>
          </a:solidFill>
          <a:latin typeface="+mn-lt"/>
        </a:defRPr>
      </a:lvl7pPr>
      <a:lvl8pPr marL="3429000" indent="-228600" algn="l" rtl="0" eaLnBrk="1" fontAlgn="base" hangingPunct="1">
        <a:spcBef>
          <a:spcPct val="20000"/>
        </a:spcBef>
        <a:spcAft>
          <a:spcPct val="0"/>
        </a:spcAft>
        <a:buChar char="»"/>
        <a:defRPr sz="1600">
          <a:solidFill>
            <a:srgbClr val="0660A8"/>
          </a:solidFill>
          <a:latin typeface="+mn-lt"/>
        </a:defRPr>
      </a:lvl8pPr>
      <a:lvl9pPr marL="3886200" indent="-228600" algn="l" rtl="0" eaLnBrk="1" fontAlgn="base" hangingPunct="1">
        <a:spcBef>
          <a:spcPct val="20000"/>
        </a:spcBef>
        <a:spcAft>
          <a:spcPct val="0"/>
        </a:spcAft>
        <a:buChar char="»"/>
        <a:defRPr sz="1600">
          <a:solidFill>
            <a:srgbClr val="0660A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9881" name="Picture 9" descr="Slide_NO-SSG_white"/>
          <p:cNvPicPr>
            <a:picLocks noChangeAspect="1" noChangeArrowheads="1"/>
          </p:cNvPicPr>
          <p:nvPr/>
        </p:nvPicPr>
        <p:blipFill>
          <a:blip r:embed="rId16"/>
          <a:srcRect/>
          <a:stretch>
            <a:fillRect/>
          </a:stretch>
        </p:blipFill>
        <p:spPr bwMode="auto">
          <a:xfrm>
            <a:off x="0" y="0"/>
            <a:ext cx="9144000" cy="6858000"/>
          </a:xfrm>
          <a:prstGeom prst="rect">
            <a:avLst/>
          </a:prstGeom>
          <a:noFill/>
        </p:spPr>
      </p:pic>
      <p:sp>
        <p:nvSpPr>
          <p:cNvPr id="79874" name="Rectangle 2"/>
          <p:cNvSpPr>
            <a:spLocks noGrp="1" noChangeArrowheads="1"/>
          </p:cNvSpPr>
          <p:nvPr>
            <p:ph type="title"/>
          </p:nvPr>
        </p:nvSpPr>
        <p:spPr bwMode="auto">
          <a:xfrm>
            <a:off x="428625" y="346075"/>
            <a:ext cx="8281988" cy="8874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79875" name="Rectangle 3"/>
          <p:cNvSpPr>
            <a:spLocks noGrp="1" noChangeArrowheads="1"/>
          </p:cNvSpPr>
          <p:nvPr>
            <p:ph type="body" idx="1"/>
          </p:nvPr>
        </p:nvSpPr>
        <p:spPr bwMode="auto">
          <a:xfrm>
            <a:off x="428625" y="1370013"/>
            <a:ext cx="8281988" cy="43513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9878" name="Rectangle 6"/>
          <p:cNvSpPr>
            <a:spLocks noGrp="1" noChangeArrowheads="1"/>
          </p:cNvSpPr>
          <p:nvPr>
            <p:ph type="sldNum" sz="quarter" idx="4"/>
          </p:nvPr>
        </p:nvSpPr>
        <p:spPr bwMode="auto">
          <a:xfrm>
            <a:off x="7356475" y="6307138"/>
            <a:ext cx="420688" cy="3016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b="1">
                <a:solidFill>
                  <a:schemeClr val="bg1"/>
                </a:solidFill>
              </a:defRPr>
            </a:lvl1pPr>
          </a:lstStyle>
          <a:p>
            <a:fld id="{3F01C186-157D-4F6C-B7A3-C9BD13727E3F}" type="slidenum">
              <a:rPr lang="en-US"/>
              <a:pPr/>
              <a:t>‹#›</a:t>
            </a:fld>
            <a:endParaRPr lang="en-US"/>
          </a:p>
        </p:txBody>
      </p:sp>
      <p:sp>
        <p:nvSpPr>
          <p:cNvPr id="79883" name="Rectangle 11"/>
          <p:cNvSpPr>
            <a:spLocks noChangeArrowheads="1"/>
          </p:cNvSpPr>
          <p:nvPr/>
        </p:nvSpPr>
        <p:spPr bwMode="auto">
          <a:xfrm>
            <a:off x="890588" y="6269038"/>
            <a:ext cx="6727825" cy="465137"/>
          </a:xfrm>
          <a:prstGeom prst="rect">
            <a:avLst/>
          </a:prstGeom>
          <a:noFill/>
          <a:ln w="12700">
            <a:noFill/>
            <a:miter lim="800000"/>
            <a:headEnd type="none" w="sm" len="sm"/>
            <a:tailEnd type="none" w="sm" len="sm"/>
          </a:ln>
          <a:effectLst/>
        </p:spPr>
        <p:txBody>
          <a:bodyPr>
            <a:spAutoFit/>
          </a:bodyPr>
          <a:lstStyle/>
          <a:p>
            <a:pPr algn="l">
              <a:lnSpc>
                <a:spcPct val="35000"/>
              </a:lnSpc>
            </a:pPr>
            <a:r>
              <a:rPr lang="en-US" sz="800" dirty="0">
                <a:solidFill>
                  <a:srgbClr val="FFFFFF"/>
                </a:solidFill>
                <a:ea typeface="ＭＳ Ｐゴシック" pitchFamily="34" charset="-128"/>
              </a:rPr>
              <a:t>Copyright © </a:t>
            </a:r>
            <a:r>
              <a:rPr lang="en-US" sz="800" dirty="0" smtClean="0">
                <a:solidFill>
                  <a:srgbClr val="FFFFFF"/>
                </a:solidFill>
                <a:ea typeface="ＭＳ Ｐゴシック" pitchFamily="34" charset="-128"/>
              </a:rPr>
              <a:t>2009, </a:t>
            </a:r>
            <a:r>
              <a:rPr lang="en-US" sz="800" dirty="0">
                <a:solidFill>
                  <a:srgbClr val="FFFFFF"/>
                </a:solidFill>
                <a:ea typeface="ＭＳ Ｐゴシック" pitchFamily="34" charset="-128"/>
              </a:rPr>
              <a:t>Intel Corporation. All rights reserved.</a:t>
            </a:r>
            <a:r>
              <a:rPr lang="en-US" dirty="0">
                <a:ea typeface="ＭＳ Ｐゴシック" pitchFamily="34" charset="-128"/>
              </a:rPr>
              <a:t>  </a:t>
            </a:r>
          </a:p>
          <a:p>
            <a:pPr algn="l" eaLnBrk="1" hangingPunct="1"/>
            <a:r>
              <a:rPr lang="en-US" sz="800" dirty="0">
                <a:solidFill>
                  <a:srgbClr val="FFFFFF"/>
                </a:solidFill>
              </a:rPr>
              <a:t>Intel and the Intel logo are trademarks or registered trademarks of Intel Corporation or its subsidiaries in the United States </a:t>
            </a:r>
            <a:br>
              <a:rPr lang="en-US" sz="800" dirty="0">
                <a:solidFill>
                  <a:srgbClr val="FFFFFF"/>
                </a:solidFill>
              </a:rPr>
            </a:br>
            <a:r>
              <a:rPr lang="en-US" sz="800" dirty="0">
                <a:solidFill>
                  <a:srgbClr val="FFFFFF"/>
                </a:solidFill>
              </a:rPr>
              <a:t>or other countries. * Other brands and names are the property of their respective owners.</a:t>
            </a:r>
          </a:p>
        </p:txBody>
      </p:sp>
      <p:grpSp>
        <p:nvGrpSpPr>
          <p:cNvPr id="2" name="Group 19"/>
          <p:cNvGrpSpPr>
            <a:grpSpLocks/>
          </p:cNvGrpSpPr>
          <p:nvPr/>
        </p:nvGrpSpPr>
        <p:grpSpPr bwMode="auto">
          <a:xfrm>
            <a:off x="-365125" y="379413"/>
            <a:ext cx="9877425" cy="584200"/>
            <a:chOff x="-230" y="194"/>
            <a:chExt cx="6222" cy="368"/>
          </a:xfrm>
        </p:grpSpPr>
        <p:sp>
          <p:nvSpPr>
            <p:cNvPr id="79892" name="Rectangle 20"/>
            <p:cNvSpPr>
              <a:spLocks noChangeArrowheads="1"/>
            </p:cNvSpPr>
            <p:nvPr/>
          </p:nvSpPr>
          <p:spPr bwMode="auto">
            <a:xfrm>
              <a:off x="-184" y="194"/>
              <a:ext cx="6176" cy="249"/>
            </a:xfrm>
            <a:prstGeom prst="rect">
              <a:avLst/>
            </a:prstGeom>
            <a:solidFill>
              <a:srgbClr val="567EB9"/>
            </a:solidFill>
            <a:ln w="12700" algn="ctr">
              <a:noFill/>
              <a:miter lim="800000"/>
              <a:headEnd/>
              <a:tailEnd/>
            </a:ln>
            <a:effectLst/>
          </p:spPr>
          <p:txBody>
            <a:bodyPr wrap="none" anchor="ctr"/>
            <a:lstStyle/>
            <a:p>
              <a:endParaRPr lang="en-US"/>
            </a:p>
          </p:txBody>
        </p:sp>
        <p:sp>
          <p:nvSpPr>
            <p:cNvPr id="79893" name="Rectangle 21"/>
            <p:cNvSpPr>
              <a:spLocks noChangeArrowheads="1"/>
            </p:cNvSpPr>
            <p:nvPr/>
          </p:nvSpPr>
          <p:spPr bwMode="auto">
            <a:xfrm>
              <a:off x="-230" y="441"/>
              <a:ext cx="6176" cy="121"/>
            </a:xfrm>
            <a:prstGeom prst="rect">
              <a:avLst/>
            </a:prstGeom>
            <a:gradFill rotWithShape="1">
              <a:gsLst>
                <a:gs pos="0">
                  <a:srgbClr val="075FA7">
                    <a:gamma/>
                    <a:tint val="98431"/>
                    <a:invGamma/>
                  </a:srgbClr>
                </a:gs>
                <a:gs pos="100000">
                  <a:srgbClr val="075FA7">
                    <a:alpha val="0"/>
                  </a:srgbClr>
                </a:gs>
              </a:gsLst>
              <a:lin ang="5400000" scaled="1"/>
            </a:gradFill>
            <a:ln w="12700" algn="ctr">
              <a:noFill/>
              <a:miter lim="800000"/>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91"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l" rtl="0" eaLnBrk="1" fontAlgn="base" hangingPunct="1">
        <a:spcBef>
          <a:spcPct val="0"/>
        </a:spcBef>
        <a:spcAft>
          <a:spcPct val="0"/>
        </a:spcAft>
        <a:defRPr sz="2600" b="1">
          <a:solidFill>
            <a:schemeClr val="bg1"/>
          </a:solidFill>
          <a:latin typeface="+mj-lt"/>
          <a:ea typeface="+mj-ea"/>
          <a:cs typeface="+mj-cs"/>
        </a:defRPr>
      </a:lvl1pPr>
      <a:lvl2pPr algn="l" rtl="0" eaLnBrk="1" fontAlgn="base" hangingPunct="1">
        <a:spcBef>
          <a:spcPct val="0"/>
        </a:spcBef>
        <a:spcAft>
          <a:spcPct val="0"/>
        </a:spcAft>
        <a:defRPr sz="2600" b="1">
          <a:solidFill>
            <a:schemeClr val="bg1"/>
          </a:solidFill>
          <a:latin typeface="Verdana" pitchFamily="34" charset="0"/>
        </a:defRPr>
      </a:lvl2pPr>
      <a:lvl3pPr algn="l" rtl="0" eaLnBrk="1" fontAlgn="base" hangingPunct="1">
        <a:spcBef>
          <a:spcPct val="0"/>
        </a:spcBef>
        <a:spcAft>
          <a:spcPct val="0"/>
        </a:spcAft>
        <a:defRPr sz="2600" b="1">
          <a:solidFill>
            <a:schemeClr val="bg1"/>
          </a:solidFill>
          <a:latin typeface="Verdana" pitchFamily="34" charset="0"/>
        </a:defRPr>
      </a:lvl3pPr>
      <a:lvl4pPr algn="l" rtl="0" eaLnBrk="1" fontAlgn="base" hangingPunct="1">
        <a:spcBef>
          <a:spcPct val="0"/>
        </a:spcBef>
        <a:spcAft>
          <a:spcPct val="0"/>
        </a:spcAft>
        <a:defRPr sz="2600" b="1">
          <a:solidFill>
            <a:schemeClr val="bg1"/>
          </a:solidFill>
          <a:latin typeface="Verdana" pitchFamily="34" charset="0"/>
        </a:defRPr>
      </a:lvl4pPr>
      <a:lvl5pPr algn="l" rtl="0" eaLnBrk="1" fontAlgn="base" hangingPunct="1">
        <a:spcBef>
          <a:spcPct val="0"/>
        </a:spcBef>
        <a:spcAft>
          <a:spcPct val="0"/>
        </a:spcAft>
        <a:defRPr sz="2600" b="1">
          <a:solidFill>
            <a:schemeClr val="bg1"/>
          </a:solidFill>
          <a:latin typeface="Verdana" pitchFamily="34" charset="0"/>
        </a:defRPr>
      </a:lvl5pPr>
      <a:lvl6pPr marL="457200" algn="l" rtl="0" eaLnBrk="1" fontAlgn="base" hangingPunct="1">
        <a:spcBef>
          <a:spcPct val="0"/>
        </a:spcBef>
        <a:spcAft>
          <a:spcPct val="0"/>
        </a:spcAft>
        <a:defRPr sz="2600" b="1">
          <a:solidFill>
            <a:schemeClr val="bg1"/>
          </a:solidFill>
          <a:latin typeface="Verdana" pitchFamily="34" charset="0"/>
        </a:defRPr>
      </a:lvl6pPr>
      <a:lvl7pPr marL="914400" algn="l" rtl="0" eaLnBrk="1" fontAlgn="base" hangingPunct="1">
        <a:spcBef>
          <a:spcPct val="0"/>
        </a:spcBef>
        <a:spcAft>
          <a:spcPct val="0"/>
        </a:spcAft>
        <a:defRPr sz="2600" b="1">
          <a:solidFill>
            <a:schemeClr val="bg1"/>
          </a:solidFill>
          <a:latin typeface="Verdana" pitchFamily="34" charset="0"/>
        </a:defRPr>
      </a:lvl7pPr>
      <a:lvl8pPr marL="1371600" algn="l" rtl="0" eaLnBrk="1" fontAlgn="base" hangingPunct="1">
        <a:spcBef>
          <a:spcPct val="0"/>
        </a:spcBef>
        <a:spcAft>
          <a:spcPct val="0"/>
        </a:spcAft>
        <a:defRPr sz="2600" b="1">
          <a:solidFill>
            <a:schemeClr val="bg1"/>
          </a:solidFill>
          <a:latin typeface="Verdana" pitchFamily="34" charset="0"/>
        </a:defRPr>
      </a:lvl8pPr>
      <a:lvl9pPr marL="1828800" algn="l" rtl="0" eaLnBrk="1" fontAlgn="base" hangingPunct="1">
        <a:spcBef>
          <a:spcPct val="0"/>
        </a:spcBef>
        <a:spcAft>
          <a:spcPct val="0"/>
        </a:spcAft>
        <a:defRPr sz="2600" b="1">
          <a:solidFill>
            <a:schemeClr val="bg1"/>
          </a:solidFill>
          <a:latin typeface="Verdana" pitchFamily="34" charset="0"/>
        </a:defRPr>
      </a:lvl9pPr>
    </p:titleStyle>
    <p:bodyStyle>
      <a:lvl1pPr marL="342900" indent="-342900" algn="l" rtl="0" eaLnBrk="1" fontAlgn="base" hangingPunct="1">
        <a:spcBef>
          <a:spcPct val="20000"/>
        </a:spcBef>
        <a:spcAft>
          <a:spcPct val="0"/>
        </a:spcAft>
        <a:defRPr sz="2400">
          <a:solidFill>
            <a:srgbClr val="0660A8"/>
          </a:solidFill>
          <a:latin typeface="+mn-lt"/>
          <a:ea typeface="+mn-ea"/>
          <a:cs typeface="+mn-cs"/>
        </a:defRPr>
      </a:lvl1pPr>
      <a:lvl2pPr marL="742950" indent="-285750" algn="l" rtl="0" eaLnBrk="1" fontAlgn="base" hangingPunct="1">
        <a:spcBef>
          <a:spcPct val="20000"/>
        </a:spcBef>
        <a:spcAft>
          <a:spcPct val="0"/>
        </a:spcAft>
        <a:buChar char="•"/>
        <a:defRPr sz="2000">
          <a:solidFill>
            <a:srgbClr val="0660A8"/>
          </a:solidFill>
          <a:latin typeface="+mn-lt"/>
        </a:defRPr>
      </a:lvl2pPr>
      <a:lvl3pPr marL="1143000" indent="-228600" algn="l" rtl="0" eaLnBrk="1" fontAlgn="base" hangingPunct="1">
        <a:spcBef>
          <a:spcPct val="20000"/>
        </a:spcBef>
        <a:spcAft>
          <a:spcPct val="0"/>
        </a:spcAft>
        <a:buChar char="–"/>
        <a:defRPr sz="1800">
          <a:solidFill>
            <a:srgbClr val="0660A8"/>
          </a:solidFill>
          <a:latin typeface="+mn-lt"/>
        </a:defRPr>
      </a:lvl3pPr>
      <a:lvl4pPr marL="1600200" indent="-228600" algn="l" rtl="0" eaLnBrk="1" fontAlgn="base" hangingPunct="1">
        <a:spcBef>
          <a:spcPct val="20000"/>
        </a:spcBef>
        <a:spcAft>
          <a:spcPct val="0"/>
        </a:spcAft>
        <a:buChar char="–"/>
        <a:defRPr sz="1800">
          <a:solidFill>
            <a:srgbClr val="0660A8"/>
          </a:solidFill>
          <a:latin typeface="+mn-lt"/>
        </a:defRPr>
      </a:lvl4pPr>
      <a:lvl5pPr marL="2057400" indent="-228600" algn="l" rtl="0" eaLnBrk="1" fontAlgn="base" hangingPunct="1">
        <a:spcBef>
          <a:spcPct val="20000"/>
        </a:spcBef>
        <a:spcAft>
          <a:spcPct val="0"/>
        </a:spcAft>
        <a:buChar char="»"/>
        <a:defRPr sz="1800">
          <a:solidFill>
            <a:srgbClr val="0660A8"/>
          </a:solidFill>
          <a:latin typeface="+mn-lt"/>
        </a:defRPr>
      </a:lvl5pPr>
      <a:lvl6pPr marL="2514600" indent="-228600" algn="l" rtl="0" eaLnBrk="1" fontAlgn="base" hangingPunct="1">
        <a:spcBef>
          <a:spcPct val="20000"/>
        </a:spcBef>
        <a:spcAft>
          <a:spcPct val="0"/>
        </a:spcAft>
        <a:buChar char="»"/>
        <a:defRPr sz="1600">
          <a:solidFill>
            <a:srgbClr val="0660A8"/>
          </a:solidFill>
          <a:latin typeface="+mn-lt"/>
        </a:defRPr>
      </a:lvl6pPr>
      <a:lvl7pPr marL="2971800" indent="-228600" algn="l" rtl="0" eaLnBrk="1" fontAlgn="base" hangingPunct="1">
        <a:spcBef>
          <a:spcPct val="20000"/>
        </a:spcBef>
        <a:spcAft>
          <a:spcPct val="0"/>
        </a:spcAft>
        <a:buChar char="»"/>
        <a:defRPr sz="1600">
          <a:solidFill>
            <a:srgbClr val="0660A8"/>
          </a:solidFill>
          <a:latin typeface="+mn-lt"/>
        </a:defRPr>
      </a:lvl7pPr>
      <a:lvl8pPr marL="3429000" indent="-228600" algn="l" rtl="0" eaLnBrk="1" fontAlgn="base" hangingPunct="1">
        <a:spcBef>
          <a:spcPct val="20000"/>
        </a:spcBef>
        <a:spcAft>
          <a:spcPct val="0"/>
        </a:spcAft>
        <a:buChar char="»"/>
        <a:defRPr sz="1600">
          <a:solidFill>
            <a:srgbClr val="0660A8"/>
          </a:solidFill>
          <a:latin typeface="+mn-lt"/>
        </a:defRPr>
      </a:lvl8pPr>
      <a:lvl9pPr marL="3886200" indent="-228600" algn="l" rtl="0" eaLnBrk="1" fontAlgn="base" hangingPunct="1">
        <a:spcBef>
          <a:spcPct val="20000"/>
        </a:spcBef>
        <a:spcAft>
          <a:spcPct val="0"/>
        </a:spcAft>
        <a:buChar char="»"/>
        <a:defRPr sz="1600">
          <a:solidFill>
            <a:srgbClr val="0660A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bwMode="auto">
          <a:xfrm>
            <a:off x="455613" y="158750"/>
            <a:ext cx="8237537" cy="889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454659" name="Rectangle 3"/>
          <p:cNvSpPr>
            <a:spLocks noGrp="1" noChangeArrowheads="1"/>
          </p:cNvSpPr>
          <p:nvPr>
            <p:ph type="body" idx="1"/>
          </p:nvPr>
        </p:nvSpPr>
        <p:spPr bwMode="auto">
          <a:xfrm>
            <a:off x="455613" y="1201738"/>
            <a:ext cx="8237537" cy="48402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54660" name="Rectangle 4"/>
          <p:cNvSpPr>
            <a:spLocks noChangeArrowheads="1"/>
          </p:cNvSpPr>
          <p:nvPr/>
        </p:nvSpPr>
        <p:spPr bwMode="invGray">
          <a:xfrm>
            <a:off x="3175" y="6029325"/>
            <a:ext cx="9140825" cy="828675"/>
          </a:xfrm>
          <a:prstGeom prst="rect">
            <a:avLst/>
          </a:prstGeom>
          <a:solidFill>
            <a:schemeClr val="tx2"/>
          </a:solidFill>
          <a:ln w="9525">
            <a:noFill/>
            <a:miter lim="800000"/>
            <a:headEnd/>
            <a:tailEnd/>
          </a:ln>
          <a:effectLst/>
        </p:spPr>
        <p:txBody>
          <a:bodyPr wrap="none" anchor="ctr"/>
          <a:lstStyle/>
          <a:p>
            <a:pPr algn="ctr" rtl="0" eaLnBrk="0" fontAlgn="base" hangingPunct="0">
              <a:lnSpc>
                <a:spcPct val="80000"/>
              </a:lnSpc>
              <a:spcBef>
                <a:spcPct val="50000"/>
              </a:spcBef>
              <a:spcAft>
                <a:spcPct val="0"/>
              </a:spcAft>
            </a:pPr>
            <a:endParaRPr lang="en-US" sz="2000" kern="1200">
              <a:solidFill>
                <a:srgbClr val="111111"/>
              </a:solidFill>
              <a:latin typeface="Verdana" pitchFamily="96" charset="0"/>
              <a:ea typeface="+mn-ea"/>
              <a:cs typeface="+mn-cs"/>
            </a:endParaRPr>
          </a:p>
        </p:txBody>
      </p:sp>
      <p:sp>
        <p:nvSpPr>
          <p:cNvPr id="454662" name="Text Box 6"/>
          <p:cNvSpPr txBox="1">
            <a:spLocks noChangeArrowheads="1"/>
          </p:cNvSpPr>
          <p:nvPr/>
        </p:nvSpPr>
        <p:spPr bwMode="auto">
          <a:xfrm>
            <a:off x="3949700" y="6496050"/>
            <a:ext cx="1244600" cy="244475"/>
          </a:xfrm>
          <a:prstGeom prst="rect">
            <a:avLst/>
          </a:prstGeom>
          <a:noFill/>
          <a:ln w="50800" algn="ctr">
            <a:noFill/>
            <a:miter lim="800000"/>
            <a:headEnd/>
            <a:tailEnd/>
          </a:ln>
          <a:effectLst/>
        </p:spPr>
        <p:txBody>
          <a:bodyPr>
            <a:spAutoFit/>
          </a:bodyPr>
          <a:lstStyle/>
          <a:p>
            <a:pPr algn="ctr" rtl="0" eaLnBrk="0" fontAlgn="base" hangingPunct="0">
              <a:spcBef>
                <a:spcPct val="0"/>
              </a:spcBef>
              <a:spcAft>
                <a:spcPct val="0"/>
              </a:spcAft>
            </a:pPr>
            <a:r>
              <a:rPr lang="en-GB" sz="1000" kern="1200">
                <a:solidFill>
                  <a:srgbClr val="FFFFFF"/>
                </a:solidFill>
                <a:latin typeface="Arial" charset="0"/>
                <a:ea typeface="+mn-ea"/>
                <a:cs typeface="Arial" charset="0"/>
              </a:rPr>
              <a:t>Intel Confidential</a:t>
            </a:r>
            <a:endParaRPr lang="en-US" sz="1000" kern="1200">
              <a:solidFill>
                <a:srgbClr val="FFFFFF"/>
              </a:solidFill>
              <a:latin typeface="Arial" charset="0"/>
              <a:ea typeface="+mn-ea"/>
              <a:cs typeface="Arial" charset="0"/>
            </a:endParaRPr>
          </a:p>
        </p:txBody>
      </p:sp>
      <p:sp>
        <p:nvSpPr>
          <p:cNvPr id="454663" name="Rectangle 7"/>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rtl="0" fontAlgn="base">
              <a:spcBef>
                <a:spcPct val="0"/>
              </a:spcBef>
              <a:spcAft>
                <a:spcPct val="0"/>
              </a:spcAft>
            </a:pPr>
            <a:fld id="{02D1DDBC-6315-4E4A-A448-616D174A7499}" type="slidenum">
              <a:rPr lang="en-US" sz="1000" kern="1200">
                <a:solidFill>
                  <a:srgbClr val="FFFFFF"/>
                </a:solidFill>
                <a:latin typeface="Arial" charset="0"/>
                <a:ea typeface="+mn-ea"/>
                <a:cs typeface="+mn-cs"/>
              </a:rPr>
              <a:pPr algn="r" rtl="0" fontAlgn="base">
                <a:spcBef>
                  <a:spcPct val="0"/>
                </a:spcBef>
                <a:spcAft>
                  <a:spcPct val="0"/>
                </a:spcAft>
              </a:pPr>
              <a:t>‹#›</a:t>
            </a:fld>
            <a:endParaRPr lang="en-US" sz="1000" kern="1200">
              <a:solidFill>
                <a:srgbClr val="FFFFFF"/>
              </a:solidFill>
              <a:latin typeface="Arial" charset="0"/>
              <a:ea typeface="+mn-ea"/>
              <a:cs typeface="+mn-cs"/>
            </a:endParaRPr>
          </a:p>
        </p:txBody>
      </p:sp>
      <p:sp>
        <p:nvSpPr>
          <p:cNvPr id="454664" name="Rectangle 8"/>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rtl="0" fontAlgn="base">
              <a:spcBef>
                <a:spcPct val="0"/>
              </a:spcBef>
              <a:spcAft>
                <a:spcPct val="0"/>
              </a:spcAft>
            </a:pPr>
            <a:fld id="{FAB847EA-4D94-4B4C-AE7F-BAAD375D1A2D}" type="slidenum">
              <a:rPr lang="en-US" sz="1000" kern="1200">
                <a:solidFill>
                  <a:srgbClr val="FFFFFF"/>
                </a:solidFill>
                <a:latin typeface="Arial" charset="0"/>
                <a:ea typeface="+mn-ea"/>
                <a:cs typeface="+mn-cs"/>
              </a:rPr>
              <a:pPr algn="r" rtl="0" fontAlgn="base">
                <a:spcBef>
                  <a:spcPct val="0"/>
                </a:spcBef>
                <a:spcAft>
                  <a:spcPct val="0"/>
                </a:spcAft>
              </a:pPr>
              <a:t>‹#›</a:t>
            </a:fld>
            <a:endParaRPr lang="en-US" sz="1000" kern="1200">
              <a:solidFill>
                <a:srgbClr val="FFFFFF"/>
              </a:solidFill>
              <a:latin typeface="Arial" charset="0"/>
              <a:ea typeface="+mn-ea"/>
              <a:cs typeface="+mn-cs"/>
            </a:endParaRPr>
          </a:p>
        </p:txBody>
      </p:sp>
      <p:sp>
        <p:nvSpPr>
          <p:cNvPr id="454665" name="Rectangle 9"/>
          <p:cNvSpPr>
            <a:spLocks noChangeArrowheads="1"/>
          </p:cNvSpPr>
          <p:nvPr userDrawn="1"/>
        </p:nvSpPr>
        <p:spPr bwMode="auto">
          <a:xfrm>
            <a:off x="0" y="6273800"/>
            <a:ext cx="396875" cy="457200"/>
          </a:xfrm>
          <a:prstGeom prst="rect">
            <a:avLst/>
          </a:prstGeom>
          <a:noFill/>
          <a:ln w="9525">
            <a:noFill/>
            <a:miter lim="800000"/>
            <a:headEnd/>
            <a:tailEnd/>
          </a:ln>
          <a:effectLst/>
        </p:spPr>
        <p:txBody>
          <a:bodyPr anchor="b"/>
          <a:lstStyle/>
          <a:p>
            <a:pPr algn="r" rtl="0" fontAlgn="base">
              <a:spcBef>
                <a:spcPct val="0"/>
              </a:spcBef>
              <a:spcAft>
                <a:spcPct val="0"/>
              </a:spcAft>
            </a:pPr>
            <a:fld id="{EDD78598-E6AC-4A0B-9E10-3BB933697302}" type="slidenum">
              <a:rPr lang="en-US" sz="1000" kern="1200">
                <a:solidFill>
                  <a:srgbClr val="FFFFFF"/>
                </a:solidFill>
                <a:latin typeface="Arial" charset="0"/>
                <a:ea typeface="+mn-ea"/>
                <a:cs typeface="+mn-cs"/>
              </a:rPr>
              <a:pPr algn="r" rtl="0" fontAlgn="base">
                <a:spcBef>
                  <a:spcPct val="0"/>
                </a:spcBef>
                <a:spcAft>
                  <a:spcPct val="0"/>
                </a:spcAft>
              </a:pPr>
              <a:t>‹#›</a:t>
            </a:fld>
            <a:endParaRPr lang="en-US" sz="1000" kern="1200">
              <a:solidFill>
                <a:srgbClr val="FFFFFF"/>
              </a:solidFill>
              <a:latin typeface="Arial" charset="0"/>
              <a:ea typeface="+mn-ea"/>
              <a:cs typeface="+mn-cs"/>
            </a:endParaRPr>
          </a:p>
        </p:txBody>
      </p:sp>
      <p:pic>
        <p:nvPicPr>
          <p:cNvPr id="454667" name="Picture 11" descr="intel_wht_100 [Converted]"/>
          <p:cNvPicPr>
            <a:picLocks noChangeAspect="1" noChangeArrowheads="1"/>
          </p:cNvPicPr>
          <p:nvPr userDrawn="1"/>
        </p:nvPicPr>
        <p:blipFill>
          <a:blip r:embed="rId3"/>
          <a:srcRect/>
          <a:stretch>
            <a:fillRect/>
          </a:stretch>
        </p:blipFill>
        <p:spPr bwMode="auto">
          <a:xfrm>
            <a:off x="7889875" y="6165850"/>
            <a:ext cx="806450" cy="531813"/>
          </a:xfrm>
          <a:prstGeom prst="rect">
            <a:avLst/>
          </a:prstGeom>
          <a:noFill/>
        </p:spPr>
      </p:pic>
    </p:spTree>
  </p:cSld>
  <p:clrMap bg1="lt1" tx1="dk1" bg2="lt2" tx2="dk2" accent1="accent1" accent2="accent2" accent3="accent3" accent4="accent4" accent5="accent5" accent6="accent6" hlink="hlink" folHlink="folHlink"/>
  <p:sldLayoutIdLst>
    <p:sldLayoutId id="2147483693" r:id="rId1"/>
  </p:sldLayoutIdLst>
  <p:transition>
    <p:fade/>
  </p:transition>
  <p:timing>
    <p:tnLst>
      <p:par>
        <p:cTn id="1" dur="indefinite" restart="never" nodeType="tmRoot"/>
      </p:par>
    </p:tnLst>
  </p:timing>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Verdana" pitchFamily="96" charset="0"/>
        </a:defRPr>
      </a:lvl2pPr>
      <a:lvl3pPr algn="l" rtl="0" fontAlgn="base">
        <a:spcBef>
          <a:spcPct val="0"/>
        </a:spcBef>
        <a:spcAft>
          <a:spcPct val="0"/>
        </a:spcAft>
        <a:defRPr sz="3200" b="1">
          <a:solidFill>
            <a:schemeClr val="tx2"/>
          </a:solidFill>
          <a:latin typeface="Verdana" pitchFamily="96" charset="0"/>
        </a:defRPr>
      </a:lvl3pPr>
      <a:lvl4pPr algn="l" rtl="0" fontAlgn="base">
        <a:spcBef>
          <a:spcPct val="0"/>
        </a:spcBef>
        <a:spcAft>
          <a:spcPct val="0"/>
        </a:spcAft>
        <a:defRPr sz="3200" b="1">
          <a:solidFill>
            <a:schemeClr val="tx2"/>
          </a:solidFill>
          <a:latin typeface="Verdana" pitchFamily="96" charset="0"/>
        </a:defRPr>
      </a:lvl4pPr>
      <a:lvl5pPr algn="l" rtl="0" fontAlgn="base">
        <a:spcBef>
          <a:spcPct val="0"/>
        </a:spcBef>
        <a:spcAft>
          <a:spcPct val="0"/>
        </a:spcAft>
        <a:defRPr sz="3200" b="1">
          <a:solidFill>
            <a:schemeClr val="tx2"/>
          </a:solidFill>
          <a:latin typeface="Verdana" pitchFamily="96" charset="0"/>
        </a:defRPr>
      </a:lvl5pPr>
      <a:lvl6pPr marL="457200" algn="l" rtl="0" fontAlgn="base">
        <a:spcBef>
          <a:spcPct val="0"/>
        </a:spcBef>
        <a:spcAft>
          <a:spcPct val="0"/>
        </a:spcAft>
        <a:defRPr sz="3200" b="1">
          <a:solidFill>
            <a:schemeClr val="tx2"/>
          </a:solidFill>
          <a:latin typeface="Verdana" pitchFamily="96" charset="0"/>
        </a:defRPr>
      </a:lvl6pPr>
      <a:lvl7pPr marL="914400" algn="l" rtl="0" fontAlgn="base">
        <a:spcBef>
          <a:spcPct val="0"/>
        </a:spcBef>
        <a:spcAft>
          <a:spcPct val="0"/>
        </a:spcAft>
        <a:defRPr sz="3200" b="1">
          <a:solidFill>
            <a:schemeClr val="tx2"/>
          </a:solidFill>
          <a:latin typeface="Verdana" pitchFamily="96" charset="0"/>
        </a:defRPr>
      </a:lvl7pPr>
      <a:lvl8pPr marL="1371600" algn="l" rtl="0" fontAlgn="base">
        <a:spcBef>
          <a:spcPct val="0"/>
        </a:spcBef>
        <a:spcAft>
          <a:spcPct val="0"/>
        </a:spcAft>
        <a:defRPr sz="3200" b="1">
          <a:solidFill>
            <a:schemeClr val="tx2"/>
          </a:solidFill>
          <a:latin typeface="Verdana" pitchFamily="96" charset="0"/>
        </a:defRPr>
      </a:lvl8pPr>
      <a:lvl9pPr marL="1828800" algn="l" rtl="0" fontAlgn="base">
        <a:spcBef>
          <a:spcPct val="0"/>
        </a:spcBef>
        <a:spcAft>
          <a:spcPct val="0"/>
        </a:spcAft>
        <a:defRPr sz="3200" b="1">
          <a:solidFill>
            <a:schemeClr val="tx2"/>
          </a:solidFill>
          <a:latin typeface="Verdana" pitchFamily="96" charset="0"/>
        </a:defRPr>
      </a:lvl9pPr>
    </p:titleStyle>
    <p:bodyStyle>
      <a:lvl1pPr marL="225425" indent="-225425" algn="l" rtl="0" fontAlgn="base">
        <a:spcBef>
          <a:spcPct val="20000"/>
        </a:spcBef>
        <a:spcAft>
          <a:spcPct val="0"/>
        </a:spcAft>
        <a:buChar char="•"/>
        <a:defRPr sz="2400">
          <a:solidFill>
            <a:schemeClr val="tx1"/>
          </a:solidFill>
          <a:latin typeface="+mn-lt"/>
          <a:ea typeface="+mn-ea"/>
          <a:cs typeface="+mn-cs"/>
        </a:defRPr>
      </a:lvl1pPr>
      <a:lvl2pPr marL="576263" indent="-236538" algn="l" rtl="0" fontAlgn="base">
        <a:spcBef>
          <a:spcPct val="20000"/>
        </a:spcBef>
        <a:spcAft>
          <a:spcPct val="0"/>
        </a:spcAft>
        <a:buFont typeface="Verdana" pitchFamily="96" charset="0"/>
        <a:buChar char="–"/>
        <a:defRPr sz="2000">
          <a:solidFill>
            <a:schemeClr val="tx1"/>
          </a:solidFill>
          <a:latin typeface="+mn-lt"/>
        </a:defRPr>
      </a:lvl2pPr>
      <a:lvl3pPr marL="914400" indent="-223838" algn="l" rtl="0" fontAlgn="base">
        <a:spcBef>
          <a:spcPct val="20000"/>
        </a:spcBef>
        <a:spcAft>
          <a:spcPct val="0"/>
        </a:spcAft>
        <a:buFont typeface="Verdana" pitchFamily="96" charset="0"/>
        <a:buChar char="–"/>
        <a:defRPr>
          <a:solidFill>
            <a:schemeClr val="tx1"/>
          </a:solidFill>
          <a:latin typeface="+mn-lt"/>
        </a:defRPr>
      </a:lvl3pPr>
      <a:lvl4pPr marL="1265238" indent="-236538" algn="l" rtl="0" fontAlgn="base">
        <a:spcBef>
          <a:spcPct val="20000"/>
        </a:spcBef>
        <a:spcAft>
          <a:spcPct val="0"/>
        </a:spcAft>
        <a:buFont typeface="Verdana" pitchFamily="96" charset="0"/>
        <a:buChar char="–"/>
        <a:defRPr sz="1600">
          <a:solidFill>
            <a:schemeClr val="tx1"/>
          </a:solidFill>
          <a:latin typeface="+mn-lt"/>
        </a:defRPr>
      </a:lvl4pPr>
      <a:lvl5pPr marL="1660525" indent="-234950" algn="l" rtl="0" fontAlgn="base">
        <a:spcBef>
          <a:spcPct val="20000"/>
        </a:spcBef>
        <a:spcAft>
          <a:spcPct val="0"/>
        </a:spcAft>
        <a:buFont typeface="Verdana" pitchFamily="96" charset="0"/>
        <a:buChar char="–"/>
        <a:defRPr sz="1400">
          <a:solidFill>
            <a:schemeClr val="tx1"/>
          </a:solidFill>
          <a:latin typeface="+mn-lt"/>
        </a:defRPr>
      </a:lvl5pPr>
      <a:lvl6pPr marL="2117725" indent="-234950" algn="l" rtl="0" fontAlgn="base">
        <a:spcBef>
          <a:spcPct val="20000"/>
        </a:spcBef>
        <a:spcAft>
          <a:spcPct val="0"/>
        </a:spcAft>
        <a:buFont typeface="Verdana" pitchFamily="96" charset="0"/>
        <a:buChar char="–"/>
        <a:defRPr sz="1400">
          <a:solidFill>
            <a:schemeClr val="tx1"/>
          </a:solidFill>
          <a:latin typeface="+mn-lt"/>
        </a:defRPr>
      </a:lvl6pPr>
      <a:lvl7pPr marL="2574925" indent="-234950" algn="l" rtl="0" fontAlgn="base">
        <a:spcBef>
          <a:spcPct val="20000"/>
        </a:spcBef>
        <a:spcAft>
          <a:spcPct val="0"/>
        </a:spcAft>
        <a:buFont typeface="Verdana" pitchFamily="96" charset="0"/>
        <a:buChar char="–"/>
        <a:defRPr sz="1400">
          <a:solidFill>
            <a:schemeClr val="tx1"/>
          </a:solidFill>
          <a:latin typeface="+mn-lt"/>
        </a:defRPr>
      </a:lvl7pPr>
      <a:lvl8pPr marL="3032125" indent="-234950" algn="l" rtl="0" fontAlgn="base">
        <a:spcBef>
          <a:spcPct val="20000"/>
        </a:spcBef>
        <a:spcAft>
          <a:spcPct val="0"/>
        </a:spcAft>
        <a:buFont typeface="Verdana" pitchFamily="96" charset="0"/>
        <a:buChar char="–"/>
        <a:defRPr sz="1400">
          <a:solidFill>
            <a:schemeClr val="tx1"/>
          </a:solidFill>
          <a:latin typeface="+mn-lt"/>
        </a:defRPr>
      </a:lvl8pPr>
      <a:lvl9pPr marL="3489325" indent="-234950" algn="l" rtl="0" fontAlgn="base">
        <a:spcBef>
          <a:spcPct val="20000"/>
        </a:spcBef>
        <a:spcAft>
          <a:spcPct val="0"/>
        </a:spcAft>
        <a:buFont typeface="Verdana" pitchFamily="96"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ctrTitle"/>
          </p:nvPr>
        </p:nvSpPr>
        <p:spPr>
          <a:xfrm>
            <a:off x="1231900" y="3481388"/>
            <a:ext cx="7656513" cy="492443"/>
          </a:xfrm>
        </p:spPr>
        <p:txBody>
          <a:bodyPr/>
          <a:lstStyle/>
          <a:p>
            <a:r>
              <a:rPr lang="en-US" sz="3200" dirty="0" smtClean="0">
                <a:solidFill>
                  <a:srgbClr val="0660A8"/>
                </a:solidFill>
              </a:rPr>
              <a:t>Parallel Decomposition Methods</a:t>
            </a:r>
            <a:endParaRPr lang="en-US" sz="3200" dirty="0">
              <a:solidFill>
                <a:srgbClr val="0660A8"/>
              </a:solidFill>
            </a:endParaRPr>
          </a:p>
        </p:txBody>
      </p:sp>
      <p:sp>
        <p:nvSpPr>
          <p:cNvPr id="191491" name="Rectangle 3"/>
          <p:cNvSpPr>
            <a:spLocks noGrp="1" noChangeArrowheads="1"/>
          </p:cNvSpPr>
          <p:nvPr>
            <p:ph type="subTitle" idx="1"/>
          </p:nvPr>
        </p:nvSpPr>
        <p:spPr>
          <a:xfrm>
            <a:off x="1981200" y="4259263"/>
            <a:ext cx="6889750" cy="307777"/>
          </a:xfrm>
        </p:spPr>
        <p:txBody>
          <a:bodyPr/>
          <a:lstStyle/>
          <a:p>
            <a:r>
              <a:rPr lang="en-US" b="1" dirty="0" smtClean="0"/>
              <a:t>Introduction to Parallel Programming – Part 2</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Domain Decomposition</a:t>
            </a:r>
          </a:p>
        </p:txBody>
      </p:sp>
      <p:sp>
        <p:nvSpPr>
          <p:cNvPr id="56" name="Slide Number Placeholder 4"/>
          <p:cNvSpPr>
            <a:spLocks noGrp="1"/>
          </p:cNvSpPr>
          <p:nvPr>
            <p:ph type="sldNum" sz="quarter" idx="10"/>
          </p:nvPr>
        </p:nvSpPr>
        <p:spPr/>
        <p:txBody>
          <a:bodyPr/>
          <a:lstStyle/>
          <a:p>
            <a:fld id="{16485201-FEFD-4DA3-8333-8FBE56097703}" type="slidenum">
              <a:rPr lang="en-US"/>
              <a:pPr/>
              <a:t>10</a:t>
            </a:fld>
            <a:endParaRPr lang="en-US"/>
          </a:p>
        </p:txBody>
      </p:sp>
      <p:sp>
        <p:nvSpPr>
          <p:cNvPr id="51203"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04"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05"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06"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07"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08"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09"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0"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1"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2"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3"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4"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5"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6"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7"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8"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19"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20"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21"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22"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23"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24"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25"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26"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27"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1228"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1229"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1230"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1231"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1232"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33"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34"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35"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36"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1237"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1238"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1239"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51240"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3</a:t>
            </a:r>
          </a:p>
        </p:txBody>
      </p:sp>
      <p:grpSp>
        <p:nvGrpSpPr>
          <p:cNvPr id="2" name="Group 41"/>
          <p:cNvGrpSpPr>
            <a:grpSpLocks/>
          </p:cNvGrpSpPr>
          <p:nvPr/>
        </p:nvGrpSpPr>
        <p:grpSpPr bwMode="auto">
          <a:xfrm>
            <a:off x="1143000" y="2590800"/>
            <a:ext cx="5791200" cy="304800"/>
            <a:chOff x="336" y="1632"/>
            <a:chExt cx="3648" cy="192"/>
          </a:xfrm>
        </p:grpSpPr>
        <p:sp>
          <p:nvSpPr>
            <p:cNvPr id="51242" name="Rectangle 42"/>
            <p:cNvSpPr>
              <a:spLocks noChangeArrowheads="1"/>
            </p:cNvSpPr>
            <p:nvPr/>
          </p:nvSpPr>
          <p:spPr bwMode="auto">
            <a:xfrm>
              <a:off x="336"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1243" name="Rectangle 43"/>
            <p:cNvSpPr>
              <a:spLocks noChangeArrowheads="1"/>
            </p:cNvSpPr>
            <p:nvPr/>
          </p:nvSpPr>
          <p:spPr bwMode="auto">
            <a:xfrm>
              <a:off x="1488"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1244" name="Rectangle 44"/>
            <p:cNvSpPr>
              <a:spLocks noChangeArrowheads="1"/>
            </p:cNvSpPr>
            <p:nvPr/>
          </p:nvSpPr>
          <p:spPr bwMode="auto">
            <a:xfrm>
              <a:off x="2640"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1245" name="Rectangle 45"/>
            <p:cNvSpPr>
              <a:spLocks noChangeArrowheads="1"/>
            </p:cNvSpPr>
            <p:nvPr/>
          </p:nvSpPr>
          <p:spPr bwMode="auto">
            <a:xfrm>
              <a:off x="3792"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grpSp>
      <p:grpSp>
        <p:nvGrpSpPr>
          <p:cNvPr id="3" name="Group 46"/>
          <p:cNvGrpSpPr>
            <a:grpSpLocks/>
          </p:cNvGrpSpPr>
          <p:nvPr/>
        </p:nvGrpSpPr>
        <p:grpSpPr bwMode="auto">
          <a:xfrm>
            <a:off x="1143000" y="3581400"/>
            <a:ext cx="5791200" cy="304800"/>
            <a:chOff x="336" y="1632"/>
            <a:chExt cx="3648" cy="192"/>
          </a:xfrm>
          <a:solidFill>
            <a:srgbClr val="C00000"/>
          </a:solidFill>
        </p:grpSpPr>
        <p:sp>
          <p:nvSpPr>
            <p:cNvPr id="51247" name="Rectangle 47"/>
            <p:cNvSpPr>
              <a:spLocks noChangeArrowheads="1"/>
            </p:cNvSpPr>
            <p:nvPr/>
          </p:nvSpPr>
          <p:spPr bwMode="auto">
            <a:xfrm>
              <a:off x="336"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1248" name="Rectangle 48"/>
            <p:cNvSpPr>
              <a:spLocks noChangeArrowheads="1"/>
            </p:cNvSpPr>
            <p:nvPr/>
          </p:nvSpPr>
          <p:spPr bwMode="auto">
            <a:xfrm>
              <a:off x="1488"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1249" name="Rectangle 49"/>
            <p:cNvSpPr>
              <a:spLocks noChangeArrowheads="1"/>
            </p:cNvSpPr>
            <p:nvPr/>
          </p:nvSpPr>
          <p:spPr bwMode="auto">
            <a:xfrm>
              <a:off x="2640"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1250" name="Rectangle 50"/>
            <p:cNvSpPr>
              <a:spLocks noChangeArrowheads="1"/>
            </p:cNvSpPr>
            <p:nvPr/>
          </p:nvSpPr>
          <p:spPr bwMode="auto">
            <a:xfrm>
              <a:off x="3792" y="1632"/>
              <a:ext cx="192" cy="192"/>
            </a:xfrm>
            <a:prstGeom prst="rect">
              <a:avLst/>
            </a:prstGeom>
            <a:grpFill/>
            <a:ln w="12700" algn="ctr">
              <a:solidFill>
                <a:srgbClr val="000000"/>
              </a:solidFill>
              <a:miter lim="800000"/>
              <a:headEnd/>
              <a:tailEnd/>
            </a:ln>
            <a:effectLst/>
          </p:spPr>
          <p:txBody>
            <a:bodyPr wrap="none" anchor="ctr"/>
            <a:lstStyle/>
            <a:p>
              <a:endParaRPr lang="en-US"/>
            </a:p>
          </p:txBody>
        </p:sp>
      </p:grpSp>
      <p:sp>
        <p:nvSpPr>
          <p:cNvPr id="51256" name="Line 56"/>
          <p:cNvSpPr>
            <a:spLocks noChangeShapeType="1"/>
          </p:cNvSpPr>
          <p:nvPr/>
        </p:nvSpPr>
        <p:spPr bwMode="auto">
          <a:xfrm>
            <a:off x="1295400" y="2895600"/>
            <a:ext cx="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1257" name="Line 57"/>
          <p:cNvSpPr>
            <a:spLocks noChangeShapeType="1"/>
          </p:cNvSpPr>
          <p:nvPr/>
        </p:nvSpPr>
        <p:spPr bwMode="auto">
          <a:xfrm flipH="1">
            <a:off x="3124200" y="2895600"/>
            <a:ext cx="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1258" name="Line 58"/>
          <p:cNvSpPr>
            <a:spLocks noChangeShapeType="1"/>
          </p:cNvSpPr>
          <p:nvPr/>
        </p:nvSpPr>
        <p:spPr bwMode="auto">
          <a:xfrm>
            <a:off x="4953000" y="2895600"/>
            <a:ext cx="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1259" name="Line 59"/>
          <p:cNvSpPr>
            <a:spLocks noChangeShapeType="1"/>
          </p:cNvSpPr>
          <p:nvPr/>
        </p:nvSpPr>
        <p:spPr bwMode="auto">
          <a:xfrm>
            <a:off x="6781800" y="2895600"/>
            <a:ext cx="0" cy="6858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Domain Decomposition</a:t>
            </a:r>
          </a:p>
        </p:txBody>
      </p:sp>
      <p:sp>
        <p:nvSpPr>
          <p:cNvPr id="56" name="Slide Number Placeholder 4"/>
          <p:cNvSpPr>
            <a:spLocks noGrp="1"/>
          </p:cNvSpPr>
          <p:nvPr>
            <p:ph type="sldNum" sz="quarter" idx="10"/>
          </p:nvPr>
        </p:nvSpPr>
        <p:spPr/>
        <p:txBody>
          <a:bodyPr/>
          <a:lstStyle/>
          <a:p>
            <a:fld id="{F68A030D-06E2-46B3-BE48-30C0D20AC49F}" type="slidenum">
              <a:rPr lang="en-US"/>
              <a:pPr/>
              <a:t>11</a:t>
            </a:fld>
            <a:endParaRPr lang="en-US"/>
          </a:p>
        </p:txBody>
      </p:sp>
      <p:sp>
        <p:nvSpPr>
          <p:cNvPr id="52227"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28"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29"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0"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1"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2"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3"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4"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5"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6"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7"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8"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39"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0"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1"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2"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3"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4"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5"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6"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7"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8"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49"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50"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51"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2252"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2253"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2254"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2255"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2256"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57"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58"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59"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60"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2261"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2262"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2263"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52264"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3</a:t>
            </a:r>
          </a:p>
        </p:txBody>
      </p:sp>
      <p:grpSp>
        <p:nvGrpSpPr>
          <p:cNvPr id="2" name="Group 41"/>
          <p:cNvGrpSpPr>
            <a:grpSpLocks/>
          </p:cNvGrpSpPr>
          <p:nvPr/>
        </p:nvGrpSpPr>
        <p:grpSpPr bwMode="auto">
          <a:xfrm>
            <a:off x="1447800" y="2590800"/>
            <a:ext cx="5791200" cy="304800"/>
            <a:chOff x="336" y="1632"/>
            <a:chExt cx="3648" cy="192"/>
          </a:xfrm>
          <a:solidFill>
            <a:srgbClr val="C00000"/>
          </a:solidFill>
        </p:grpSpPr>
        <p:sp>
          <p:nvSpPr>
            <p:cNvPr id="52266" name="Rectangle 42"/>
            <p:cNvSpPr>
              <a:spLocks noChangeArrowheads="1"/>
            </p:cNvSpPr>
            <p:nvPr/>
          </p:nvSpPr>
          <p:spPr bwMode="auto">
            <a:xfrm>
              <a:off x="336"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2267" name="Rectangle 43"/>
            <p:cNvSpPr>
              <a:spLocks noChangeArrowheads="1"/>
            </p:cNvSpPr>
            <p:nvPr/>
          </p:nvSpPr>
          <p:spPr bwMode="auto">
            <a:xfrm>
              <a:off x="1488"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2268" name="Rectangle 44"/>
            <p:cNvSpPr>
              <a:spLocks noChangeArrowheads="1"/>
            </p:cNvSpPr>
            <p:nvPr/>
          </p:nvSpPr>
          <p:spPr bwMode="auto">
            <a:xfrm>
              <a:off x="2640"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2269" name="Rectangle 45"/>
            <p:cNvSpPr>
              <a:spLocks noChangeArrowheads="1"/>
            </p:cNvSpPr>
            <p:nvPr/>
          </p:nvSpPr>
          <p:spPr bwMode="auto">
            <a:xfrm>
              <a:off x="3792" y="1632"/>
              <a:ext cx="192" cy="192"/>
            </a:xfrm>
            <a:prstGeom prst="rect">
              <a:avLst/>
            </a:prstGeom>
            <a:grpFill/>
            <a:ln w="12700" algn="ctr">
              <a:solidFill>
                <a:srgbClr val="000000"/>
              </a:solidFill>
              <a:miter lim="800000"/>
              <a:headEnd/>
              <a:tailEnd/>
            </a:ln>
            <a:effectLst/>
          </p:spPr>
          <p:txBody>
            <a:bodyPr wrap="none" anchor="ctr"/>
            <a:lstStyle/>
            <a:p>
              <a:endParaRPr lang="en-US"/>
            </a:p>
          </p:txBody>
        </p:sp>
      </p:grpSp>
      <p:grpSp>
        <p:nvGrpSpPr>
          <p:cNvPr id="3" name="Group 46"/>
          <p:cNvGrpSpPr>
            <a:grpSpLocks/>
          </p:cNvGrpSpPr>
          <p:nvPr/>
        </p:nvGrpSpPr>
        <p:grpSpPr bwMode="auto">
          <a:xfrm>
            <a:off x="1143000" y="3581400"/>
            <a:ext cx="5791200" cy="304800"/>
            <a:chOff x="336" y="1632"/>
            <a:chExt cx="3648" cy="192"/>
          </a:xfrm>
          <a:solidFill>
            <a:srgbClr val="C00000"/>
          </a:solidFill>
        </p:grpSpPr>
        <p:sp>
          <p:nvSpPr>
            <p:cNvPr id="52271" name="Rectangle 47"/>
            <p:cNvSpPr>
              <a:spLocks noChangeArrowheads="1"/>
            </p:cNvSpPr>
            <p:nvPr/>
          </p:nvSpPr>
          <p:spPr bwMode="auto">
            <a:xfrm>
              <a:off x="336"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2272" name="Rectangle 48"/>
            <p:cNvSpPr>
              <a:spLocks noChangeArrowheads="1"/>
            </p:cNvSpPr>
            <p:nvPr/>
          </p:nvSpPr>
          <p:spPr bwMode="auto">
            <a:xfrm>
              <a:off x="1488"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2273" name="Rectangle 49"/>
            <p:cNvSpPr>
              <a:spLocks noChangeArrowheads="1"/>
            </p:cNvSpPr>
            <p:nvPr/>
          </p:nvSpPr>
          <p:spPr bwMode="auto">
            <a:xfrm>
              <a:off x="2640"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2274" name="Rectangle 50"/>
            <p:cNvSpPr>
              <a:spLocks noChangeArrowheads="1"/>
            </p:cNvSpPr>
            <p:nvPr/>
          </p:nvSpPr>
          <p:spPr bwMode="auto">
            <a:xfrm>
              <a:off x="3792" y="1632"/>
              <a:ext cx="192" cy="192"/>
            </a:xfrm>
            <a:prstGeom prst="rect">
              <a:avLst/>
            </a:prstGeom>
            <a:grpFill/>
            <a:ln w="12700" algn="ctr">
              <a:solidFill>
                <a:srgbClr val="000000"/>
              </a:solidFill>
              <a:miter lim="800000"/>
              <a:headEnd/>
              <a:tailEnd/>
            </a:ln>
            <a:effectLst/>
          </p:spPr>
          <p:txBody>
            <a:bodyPr wrap="none" anchor="ctr"/>
            <a:lstStyle/>
            <a:p>
              <a:endParaRPr lang="en-US"/>
            </a:p>
          </p:txBody>
        </p:sp>
      </p:grpSp>
      <p:sp>
        <p:nvSpPr>
          <p:cNvPr id="52275" name="Line 51"/>
          <p:cNvSpPr>
            <a:spLocks noChangeShapeType="1"/>
          </p:cNvSpPr>
          <p:nvPr/>
        </p:nvSpPr>
        <p:spPr bwMode="auto">
          <a:xfrm flipH="1">
            <a:off x="1295400" y="2895600"/>
            <a:ext cx="3048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2276" name="Line 52"/>
          <p:cNvSpPr>
            <a:spLocks noChangeShapeType="1"/>
          </p:cNvSpPr>
          <p:nvPr/>
        </p:nvSpPr>
        <p:spPr bwMode="auto">
          <a:xfrm flipH="1">
            <a:off x="3124200" y="2895600"/>
            <a:ext cx="3048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2277" name="Line 53"/>
          <p:cNvSpPr>
            <a:spLocks noChangeShapeType="1"/>
          </p:cNvSpPr>
          <p:nvPr/>
        </p:nvSpPr>
        <p:spPr bwMode="auto">
          <a:xfrm flipH="1">
            <a:off x="4953000" y="2895600"/>
            <a:ext cx="3048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2278" name="Line 54"/>
          <p:cNvSpPr>
            <a:spLocks noChangeShapeType="1"/>
          </p:cNvSpPr>
          <p:nvPr/>
        </p:nvSpPr>
        <p:spPr bwMode="auto">
          <a:xfrm flipH="1">
            <a:off x="6781800" y="2895600"/>
            <a:ext cx="304800" cy="6858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Domain Decomposition</a:t>
            </a:r>
          </a:p>
        </p:txBody>
      </p:sp>
      <p:sp>
        <p:nvSpPr>
          <p:cNvPr id="56" name="Slide Number Placeholder 4"/>
          <p:cNvSpPr>
            <a:spLocks noGrp="1"/>
          </p:cNvSpPr>
          <p:nvPr>
            <p:ph type="sldNum" sz="quarter" idx="10"/>
          </p:nvPr>
        </p:nvSpPr>
        <p:spPr/>
        <p:txBody>
          <a:bodyPr/>
          <a:lstStyle/>
          <a:p>
            <a:fld id="{AC9C5BD9-903A-4EBC-8B23-B55D7B6095B7}" type="slidenum">
              <a:rPr lang="en-US"/>
              <a:pPr/>
              <a:t>12</a:t>
            </a:fld>
            <a:endParaRPr lang="en-US"/>
          </a:p>
        </p:txBody>
      </p:sp>
      <p:sp>
        <p:nvSpPr>
          <p:cNvPr id="53251"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52"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53"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54"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55"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56"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57"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58"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59"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0"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1"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2"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3"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4"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5"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6"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7"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8"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69"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70"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71"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72"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73"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74"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75"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3276"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3277"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3278"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3279"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3280"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81"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82"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83"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84"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3285"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3286"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3287"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53288"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a:t>
            </a:r>
            <a:r>
              <a:rPr lang="en-US" dirty="0" smtClean="0"/>
              <a:t> </a:t>
            </a:r>
            <a:r>
              <a:rPr lang="en-US" dirty="0">
                <a:solidFill>
                  <a:schemeClr val="tx2"/>
                </a:solidFill>
              </a:rPr>
              <a:t>3</a:t>
            </a:r>
          </a:p>
        </p:txBody>
      </p:sp>
      <p:grpSp>
        <p:nvGrpSpPr>
          <p:cNvPr id="2" name="Group 41"/>
          <p:cNvGrpSpPr>
            <a:grpSpLocks/>
          </p:cNvGrpSpPr>
          <p:nvPr/>
        </p:nvGrpSpPr>
        <p:grpSpPr bwMode="auto">
          <a:xfrm>
            <a:off x="1752600" y="2590800"/>
            <a:ext cx="5791200" cy="304800"/>
            <a:chOff x="336" y="1632"/>
            <a:chExt cx="3648" cy="192"/>
          </a:xfrm>
          <a:solidFill>
            <a:srgbClr val="C00000"/>
          </a:solidFill>
        </p:grpSpPr>
        <p:sp>
          <p:nvSpPr>
            <p:cNvPr id="53290" name="Rectangle 42"/>
            <p:cNvSpPr>
              <a:spLocks noChangeArrowheads="1"/>
            </p:cNvSpPr>
            <p:nvPr/>
          </p:nvSpPr>
          <p:spPr bwMode="auto">
            <a:xfrm>
              <a:off x="336"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3291" name="Rectangle 43"/>
            <p:cNvSpPr>
              <a:spLocks noChangeArrowheads="1"/>
            </p:cNvSpPr>
            <p:nvPr/>
          </p:nvSpPr>
          <p:spPr bwMode="auto">
            <a:xfrm>
              <a:off x="1488"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3292" name="Rectangle 44"/>
            <p:cNvSpPr>
              <a:spLocks noChangeArrowheads="1"/>
            </p:cNvSpPr>
            <p:nvPr/>
          </p:nvSpPr>
          <p:spPr bwMode="auto">
            <a:xfrm>
              <a:off x="2640"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3293" name="Rectangle 45"/>
            <p:cNvSpPr>
              <a:spLocks noChangeArrowheads="1"/>
            </p:cNvSpPr>
            <p:nvPr/>
          </p:nvSpPr>
          <p:spPr bwMode="auto">
            <a:xfrm>
              <a:off x="3792" y="1632"/>
              <a:ext cx="192" cy="192"/>
            </a:xfrm>
            <a:prstGeom prst="rect">
              <a:avLst/>
            </a:prstGeom>
            <a:grpFill/>
            <a:ln w="12700" algn="ctr">
              <a:solidFill>
                <a:srgbClr val="000000"/>
              </a:solidFill>
              <a:miter lim="800000"/>
              <a:headEnd/>
              <a:tailEnd/>
            </a:ln>
            <a:effectLst/>
          </p:spPr>
          <p:txBody>
            <a:bodyPr wrap="none" anchor="ctr"/>
            <a:lstStyle/>
            <a:p>
              <a:endParaRPr lang="en-US"/>
            </a:p>
          </p:txBody>
        </p:sp>
      </p:grpSp>
      <p:grpSp>
        <p:nvGrpSpPr>
          <p:cNvPr id="3" name="Group 46"/>
          <p:cNvGrpSpPr>
            <a:grpSpLocks/>
          </p:cNvGrpSpPr>
          <p:nvPr/>
        </p:nvGrpSpPr>
        <p:grpSpPr bwMode="auto">
          <a:xfrm>
            <a:off x="1143000" y="3581400"/>
            <a:ext cx="5791200" cy="304800"/>
            <a:chOff x="336" y="1632"/>
            <a:chExt cx="3648" cy="192"/>
          </a:xfrm>
          <a:solidFill>
            <a:srgbClr val="C00000"/>
          </a:solidFill>
        </p:grpSpPr>
        <p:sp>
          <p:nvSpPr>
            <p:cNvPr id="53295" name="Rectangle 47"/>
            <p:cNvSpPr>
              <a:spLocks noChangeArrowheads="1"/>
            </p:cNvSpPr>
            <p:nvPr/>
          </p:nvSpPr>
          <p:spPr bwMode="auto">
            <a:xfrm>
              <a:off x="336"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3296" name="Rectangle 48"/>
            <p:cNvSpPr>
              <a:spLocks noChangeArrowheads="1"/>
            </p:cNvSpPr>
            <p:nvPr/>
          </p:nvSpPr>
          <p:spPr bwMode="auto">
            <a:xfrm>
              <a:off x="1488"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3297" name="Rectangle 49"/>
            <p:cNvSpPr>
              <a:spLocks noChangeArrowheads="1"/>
            </p:cNvSpPr>
            <p:nvPr/>
          </p:nvSpPr>
          <p:spPr bwMode="auto">
            <a:xfrm>
              <a:off x="2640"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3298" name="Rectangle 50"/>
            <p:cNvSpPr>
              <a:spLocks noChangeArrowheads="1"/>
            </p:cNvSpPr>
            <p:nvPr/>
          </p:nvSpPr>
          <p:spPr bwMode="auto">
            <a:xfrm>
              <a:off x="3792" y="1632"/>
              <a:ext cx="192" cy="192"/>
            </a:xfrm>
            <a:prstGeom prst="rect">
              <a:avLst/>
            </a:prstGeom>
            <a:grpFill/>
            <a:ln w="12700" algn="ctr">
              <a:solidFill>
                <a:srgbClr val="000000"/>
              </a:solidFill>
              <a:miter lim="800000"/>
              <a:headEnd/>
              <a:tailEnd/>
            </a:ln>
            <a:effectLst/>
          </p:spPr>
          <p:txBody>
            <a:bodyPr wrap="none" anchor="ctr"/>
            <a:lstStyle/>
            <a:p>
              <a:endParaRPr lang="en-US"/>
            </a:p>
          </p:txBody>
        </p:sp>
      </p:grpSp>
      <p:sp>
        <p:nvSpPr>
          <p:cNvPr id="53299" name="Line 51"/>
          <p:cNvSpPr>
            <a:spLocks noChangeShapeType="1"/>
          </p:cNvSpPr>
          <p:nvPr/>
        </p:nvSpPr>
        <p:spPr bwMode="auto">
          <a:xfrm flipH="1">
            <a:off x="1295400" y="2895600"/>
            <a:ext cx="6096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3300" name="Line 52"/>
          <p:cNvSpPr>
            <a:spLocks noChangeShapeType="1"/>
          </p:cNvSpPr>
          <p:nvPr/>
        </p:nvSpPr>
        <p:spPr bwMode="auto">
          <a:xfrm flipH="1">
            <a:off x="3124200" y="2895600"/>
            <a:ext cx="6096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3301" name="Line 53"/>
          <p:cNvSpPr>
            <a:spLocks noChangeShapeType="1"/>
          </p:cNvSpPr>
          <p:nvPr/>
        </p:nvSpPr>
        <p:spPr bwMode="auto">
          <a:xfrm flipH="1">
            <a:off x="4953000" y="2895600"/>
            <a:ext cx="6096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3302" name="Line 54"/>
          <p:cNvSpPr>
            <a:spLocks noChangeShapeType="1"/>
          </p:cNvSpPr>
          <p:nvPr/>
        </p:nvSpPr>
        <p:spPr bwMode="auto">
          <a:xfrm flipH="1">
            <a:off x="6781800" y="2895600"/>
            <a:ext cx="609600" cy="6858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Domain Decomposition</a:t>
            </a:r>
          </a:p>
        </p:txBody>
      </p:sp>
      <p:sp>
        <p:nvSpPr>
          <p:cNvPr id="56" name="Slide Number Placeholder 4"/>
          <p:cNvSpPr>
            <a:spLocks noGrp="1"/>
          </p:cNvSpPr>
          <p:nvPr>
            <p:ph type="sldNum" sz="quarter" idx="10"/>
          </p:nvPr>
        </p:nvSpPr>
        <p:spPr/>
        <p:txBody>
          <a:bodyPr/>
          <a:lstStyle/>
          <a:p>
            <a:fld id="{DE574FA8-897F-485D-BDC6-F29FEB5CF118}" type="slidenum">
              <a:rPr lang="en-US"/>
              <a:pPr/>
              <a:t>13</a:t>
            </a:fld>
            <a:endParaRPr lang="en-US"/>
          </a:p>
        </p:txBody>
      </p:sp>
      <p:sp>
        <p:nvSpPr>
          <p:cNvPr id="54275"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76"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77"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78"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79"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0"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1"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2"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3"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4"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5"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6"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7"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8"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89"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0"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1"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2"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3"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4"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5"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6"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7"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8"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299"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4300"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4301"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4302"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4303"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4304"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305"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306"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307"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308"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4309"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4310"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4311"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54312"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3</a:t>
            </a:r>
          </a:p>
        </p:txBody>
      </p:sp>
      <p:grpSp>
        <p:nvGrpSpPr>
          <p:cNvPr id="2" name="Group 41"/>
          <p:cNvGrpSpPr>
            <a:grpSpLocks/>
          </p:cNvGrpSpPr>
          <p:nvPr/>
        </p:nvGrpSpPr>
        <p:grpSpPr bwMode="auto">
          <a:xfrm>
            <a:off x="2057400" y="2590800"/>
            <a:ext cx="5791200" cy="304800"/>
            <a:chOff x="336" y="1632"/>
            <a:chExt cx="3648" cy="192"/>
          </a:xfrm>
          <a:solidFill>
            <a:srgbClr val="C00000"/>
          </a:solidFill>
        </p:grpSpPr>
        <p:sp>
          <p:nvSpPr>
            <p:cNvPr id="54314" name="Rectangle 42"/>
            <p:cNvSpPr>
              <a:spLocks noChangeArrowheads="1"/>
            </p:cNvSpPr>
            <p:nvPr/>
          </p:nvSpPr>
          <p:spPr bwMode="auto">
            <a:xfrm>
              <a:off x="336"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4315" name="Rectangle 43"/>
            <p:cNvSpPr>
              <a:spLocks noChangeArrowheads="1"/>
            </p:cNvSpPr>
            <p:nvPr/>
          </p:nvSpPr>
          <p:spPr bwMode="auto">
            <a:xfrm>
              <a:off x="1488"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4316" name="Rectangle 44"/>
            <p:cNvSpPr>
              <a:spLocks noChangeArrowheads="1"/>
            </p:cNvSpPr>
            <p:nvPr/>
          </p:nvSpPr>
          <p:spPr bwMode="auto">
            <a:xfrm>
              <a:off x="2640"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4317" name="Rectangle 45"/>
            <p:cNvSpPr>
              <a:spLocks noChangeArrowheads="1"/>
            </p:cNvSpPr>
            <p:nvPr/>
          </p:nvSpPr>
          <p:spPr bwMode="auto">
            <a:xfrm>
              <a:off x="3792" y="1632"/>
              <a:ext cx="192" cy="192"/>
            </a:xfrm>
            <a:prstGeom prst="rect">
              <a:avLst/>
            </a:prstGeom>
            <a:grpFill/>
            <a:ln w="12700" algn="ctr">
              <a:solidFill>
                <a:srgbClr val="000000"/>
              </a:solidFill>
              <a:miter lim="800000"/>
              <a:headEnd/>
              <a:tailEnd/>
            </a:ln>
            <a:effectLst/>
          </p:spPr>
          <p:txBody>
            <a:bodyPr wrap="none" anchor="ctr"/>
            <a:lstStyle/>
            <a:p>
              <a:endParaRPr lang="en-US"/>
            </a:p>
          </p:txBody>
        </p:sp>
      </p:grpSp>
      <p:grpSp>
        <p:nvGrpSpPr>
          <p:cNvPr id="3" name="Group 46"/>
          <p:cNvGrpSpPr>
            <a:grpSpLocks/>
          </p:cNvGrpSpPr>
          <p:nvPr/>
        </p:nvGrpSpPr>
        <p:grpSpPr bwMode="auto">
          <a:xfrm>
            <a:off x="1143000" y="3581400"/>
            <a:ext cx="5791200" cy="304800"/>
            <a:chOff x="336" y="1632"/>
            <a:chExt cx="3648" cy="192"/>
          </a:xfrm>
          <a:solidFill>
            <a:srgbClr val="C00000"/>
          </a:solidFill>
        </p:grpSpPr>
        <p:sp>
          <p:nvSpPr>
            <p:cNvPr id="54319" name="Rectangle 47"/>
            <p:cNvSpPr>
              <a:spLocks noChangeArrowheads="1"/>
            </p:cNvSpPr>
            <p:nvPr/>
          </p:nvSpPr>
          <p:spPr bwMode="auto">
            <a:xfrm>
              <a:off x="336"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4320" name="Rectangle 48"/>
            <p:cNvSpPr>
              <a:spLocks noChangeArrowheads="1"/>
            </p:cNvSpPr>
            <p:nvPr/>
          </p:nvSpPr>
          <p:spPr bwMode="auto">
            <a:xfrm>
              <a:off x="1488"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4321" name="Rectangle 49"/>
            <p:cNvSpPr>
              <a:spLocks noChangeArrowheads="1"/>
            </p:cNvSpPr>
            <p:nvPr/>
          </p:nvSpPr>
          <p:spPr bwMode="auto">
            <a:xfrm>
              <a:off x="2640" y="1632"/>
              <a:ext cx="192" cy="192"/>
            </a:xfrm>
            <a:prstGeom prst="rect">
              <a:avLst/>
            </a:prstGeom>
            <a:grpFill/>
            <a:ln w="12700" algn="ctr">
              <a:solidFill>
                <a:srgbClr val="000000"/>
              </a:solidFill>
              <a:miter lim="800000"/>
              <a:headEnd/>
              <a:tailEnd/>
            </a:ln>
            <a:effectLst/>
          </p:spPr>
          <p:txBody>
            <a:bodyPr wrap="none" anchor="ctr"/>
            <a:lstStyle/>
            <a:p>
              <a:endParaRPr lang="en-US"/>
            </a:p>
          </p:txBody>
        </p:sp>
        <p:sp>
          <p:nvSpPr>
            <p:cNvPr id="54322" name="Rectangle 50"/>
            <p:cNvSpPr>
              <a:spLocks noChangeArrowheads="1"/>
            </p:cNvSpPr>
            <p:nvPr/>
          </p:nvSpPr>
          <p:spPr bwMode="auto">
            <a:xfrm>
              <a:off x="3792" y="1632"/>
              <a:ext cx="192" cy="192"/>
            </a:xfrm>
            <a:prstGeom prst="rect">
              <a:avLst/>
            </a:prstGeom>
            <a:grpFill/>
            <a:ln w="12700" algn="ctr">
              <a:solidFill>
                <a:srgbClr val="000000"/>
              </a:solidFill>
              <a:miter lim="800000"/>
              <a:headEnd/>
              <a:tailEnd/>
            </a:ln>
            <a:effectLst/>
          </p:spPr>
          <p:txBody>
            <a:bodyPr wrap="none" anchor="ctr"/>
            <a:lstStyle/>
            <a:p>
              <a:endParaRPr lang="en-US"/>
            </a:p>
          </p:txBody>
        </p:sp>
      </p:grpSp>
      <p:sp>
        <p:nvSpPr>
          <p:cNvPr id="54323" name="Line 51"/>
          <p:cNvSpPr>
            <a:spLocks noChangeShapeType="1"/>
          </p:cNvSpPr>
          <p:nvPr/>
        </p:nvSpPr>
        <p:spPr bwMode="auto">
          <a:xfrm flipH="1">
            <a:off x="1295400" y="2895600"/>
            <a:ext cx="9144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4324" name="Line 52"/>
          <p:cNvSpPr>
            <a:spLocks noChangeShapeType="1"/>
          </p:cNvSpPr>
          <p:nvPr/>
        </p:nvSpPr>
        <p:spPr bwMode="auto">
          <a:xfrm flipH="1">
            <a:off x="3124200" y="2895600"/>
            <a:ext cx="9144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4325" name="Line 53"/>
          <p:cNvSpPr>
            <a:spLocks noChangeShapeType="1"/>
          </p:cNvSpPr>
          <p:nvPr/>
        </p:nvSpPr>
        <p:spPr bwMode="auto">
          <a:xfrm flipH="1">
            <a:off x="4953000" y="2895600"/>
            <a:ext cx="9144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4326" name="Line 54"/>
          <p:cNvSpPr>
            <a:spLocks noChangeShapeType="1"/>
          </p:cNvSpPr>
          <p:nvPr/>
        </p:nvSpPr>
        <p:spPr bwMode="auto">
          <a:xfrm flipH="1">
            <a:off x="6781800" y="2895600"/>
            <a:ext cx="914400" cy="6858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Domain Decomposition</a:t>
            </a:r>
          </a:p>
        </p:txBody>
      </p:sp>
      <p:sp>
        <p:nvSpPr>
          <p:cNvPr id="45" name="Slide Number Placeholder 4"/>
          <p:cNvSpPr>
            <a:spLocks noGrp="1"/>
          </p:cNvSpPr>
          <p:nvPr>
            <p:ph type="sldNum" sz="quarter" idx="10"/>
          </p:nvPr>
        </p:nvSpPr>
        <p:spPr/>
        <p:txBody>
          <a:bodyPr/>
          <a:lstStyle/>
          <a:p>
            <a:fld id="{FC599694-FC00-49CB-A48D-76CA89A9CB09}" type="slidenum">
              <a:rPr lang="en-US"/>
              <a:pPr/>
              <a:t>14</a:t>
            </a:fld>
            <a:endParaRPr lang="en-US"/>
          </a:p>
        </p:txBody>
      </p:sp>
      <p:sp>
        <p:nvSpPr>
          <p:cNvPr id="55299"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0"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1"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2"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3"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4"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5"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6"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7"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8"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09"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0"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1"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2"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3"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4"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5"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6"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7"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8"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19"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20"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21"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22"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23"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5324"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5325"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5326"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5327"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5328"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29"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30"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31"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32"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5333"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5334"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5335"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55336"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3</a:t>
            </a:r>
          </a:p>
        </p:txBody>
      </p:sp>
      <p:sp>
        <p:nvSpPr>
          <p:cNvPr id="55338" name="Rectangle 42"/>
          <p:cNvSpPr>
            <a:spLocks noChangeArrowheads="1"/>
          </p:cNvSpPr>
          <p:nvPr/>
        </p:nvSpPr>
        <p:spPr bwMode="auto">
          <a:xfrm>
            <a:off x="1143000" y="35814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5342" name="Rectangle 46"/>
          <p:cNvSpPr>
            <a:spLocks noChangeArrowheads="1"/>
          </p:cNvSpPr>
          <p:nvPr/>
        </p:nvSpPr>
        <p:spPr bwMode="auto">
          <a:xfrm>
            <a:off x="2590800" y="49530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5343" name="Line 47"/>
          <p:cNvSpPr>
            <a:spLocks noChangeShapeType="1"/>
          </p:cNvSpPr>
          <p:nvPr/>
        </p:nvSpPr>
        <p:spPr bwMode="auto">
          <a:xfrm>
            <a:off x="1295400" y="3886200"/>
            <a:ext cx="1447800" cy="10668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Domain Decomposition</a:t>
            </a:r>
          </a:p>
        </p:txBody>
      </p:sp>
      <p:sp>
        <p:nvSpPr>
          <p:cNvPr id="45" name="Slide Number Placeholder 4"/>
          <p:cNvSpPr>
            <a:spLocks noGrp="1"/>
          </p:cNvSpPr>
          <p:nvPr>
            <p:ph type="sldNum" sz="quarter" idx="10"/>
          </p:nvPr>
        </p:nvSpPr>
        <p:spPr/>
        <p:txBody>
          <a:bodyPr/>
          <a:lstStyle/>
          <a:p>
            <a:fld id="{ECFCA866-A92D-48A2-9B7D-2E149CE1DFD3}" type="slidenum">
              <a:rPr lang="en-US"/>
              <a:pPr/>
              <a:t>15</a:t>
            </a:fld>
            <a:endParaRPr lang="en-US"/>
          </a:p>
        </p:txBody>
      </p:sp>
      <p:sp>
        <p:nvSpPr>
          <p:cNvPr id="56323"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24"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25"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26"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27"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28"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29"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0"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1"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2"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3"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4"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5"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6"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7"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8"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39"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40"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41"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42"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43"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44"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45"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46"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47"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6348"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6349"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6350"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6351"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6352"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53"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54"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55"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56"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6357"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6358"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6359"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56360"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3</a:t>
            </a:r>
          </a:p>
        </p:txBody>
      </p:sp>
      <p:sp>
        <p:nvSpPr>
          <p:cNvPr id="56361" name="Rectangle 41"/>
          <p:cNvSpPr>
            <a:spLocks noChangeArrowheads="1"/>
          </p:cNvSpPr>
          <p:nvPr/>
        </p:nvSpPr>
        <p:spPr bwMode="auto">
          <a:xfrm>
            <a:off x="2971800" y="35814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6362" name="Rectangle 42"/>
          <p:cNvSpPr>
            <a:spLocks noChangeArrowheads="1"/>
          </p:cNvSpPr>
          <p:nvPr/>
        </p:nvSpPr>
        <p:spPr bwMode="auto">
          <a:xfrm>
            <a:off x="2590800" y="49530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6363" name="Line 43"/>
          <p:cNvSpPr>
            <a:spLocks noChangeShapeType="1"/>
          </p:cNvSpPr>
          <p:nvPr/>
        </p:nvSpPr>
        <p:spPr bwMode="auto">
          <a:xfrm flipH="1">
            <a:off x="2743200" y="3886200"/>
            <a:ext cx="381000" cy="10668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Domain Decomposition</a:t>
            </a:r>
          </a:p>
        </p:txBody>
      </p:sp>
      <p:sp>
        <p:nvSpPr>
          <p:cNvPr id="45" name="Slide Number Placeholder 4"/>
          <p:cNvSpPr>
            <a:spLocks noGrp="1"/>
          </p:cNvSpPr>
          <p:nvPr>
            <p:ph type="sldNum" sz="quarter" idx="10"/>
          </p:nvPr>
        </p:nvSpPr>
        <p:spPr/>
        <p:txBody>
          <a:bodyPr/>
          <a:lstStyle/>
          <a:p>
            <a:fld id="{A67BD927-4EBB-4C6A-A9E0-006738C336F9}" type="slidenum">
              <a:rPr lang="en-US"/>
              <a:pPr/>
              <a:t>16</a:t>
            </a:fld>
            <a:endParaRPr lang="en-US"/>
          </a:p>
        </p:txBody>
      </p:sp>
      <p:sp>
        <p:nvSpPr>
          <p:cNvPr id="57347"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48"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49"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0"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1"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2"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3"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4"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5"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6"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7"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8"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59"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0"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1"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2"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3"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4"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5"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6"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7"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8"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69"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70"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71"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7372"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7373"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7374"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7375"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7376"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77"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78"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79"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80"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7381"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7382"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7383"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57384"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3</a:t>
            </a:r>
          </a:p>
        </p:txBody>
      </p:sp>
      <p:sp>
        <p:nvSpPr>
          <p:cNvPr id="57385" name="Rectangle 41"/>
          <p:cNvSpPr>
            <a:spLocks noChangeArrowheads="1"/>
          </p:cNvSpPr>
          <p:nvPr/>
        </p:nvSpPr>
        <p:spPr bwMode="auto">
          <a:xfrm>
            <a:off x="2590800" y="49530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7386" name="Rectangle 42"/>
          <p:cNvSpPr>
            <a:spLocks noChangeArrowheads="1"/>
          </p:cNvSpPr>
          <p:nvPr/>
        </p:nvSpPr>
        <p:spPr bwMode="auto">
          <a:xfrm>
            <a:off x="4800600" y="35814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7387" name="Line 43"/>
          <p:cNvSpPr>
            <a:spLocks noChangeShapeType="1"/>
          </p:cNvSpPr>
          <p:nvPr/>
        </p:nvSpPr>
        <p:spPr bwMode="auto">
          <a:xfrm flipH="1">
            <a:off x="2743200" y="3886200"/>
            <a:ext cx="2209800" cy="10668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Domain Decomposition</a:t>
            </a:r>
          </a:p>
        </p:txBody>
      </p:sp>
      <p:sp>
        <p:nvSpPr>
          <p:cNvPr id="45" name="Slide Number Placeholder 4"/>
          <p:cNvSpPr>
            <a:spLocks noGrp="1"/>
          </p:cNvSpPr>
          <p:nvPr>
            <p:ph type="sldNum" sz="quarter" idx="10"/>
          </p:nvPr>
        </p:nvSpPr>
        <p:spPr/>
        <p:txBody>
          <a:bodyPr/>
          <a:lstStyle/>
          <a:p>
            <a:fld id="{D33E5BB6-78C8-4FC0-B95E-1245A8F92D0E}" type="slidenum">
              <a:rPr lang="en-US"/>
              <a:pPr/>
              <a:t>17</a:t>
            </a:fld>
            <a:endParaRPr lang="en-US"/>
          </a:p>
        </p:txBody>
      </p:sp>
      <p:sp>
        <p:nvSpPr>
          <p:cNvPr id="58371"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72"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73"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74"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75"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76"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77"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78"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79"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0"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1"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2"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3"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4"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5"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6"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7"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8"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89"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90"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91"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92"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93"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94"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395"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8396"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8397"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8398"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8399"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8400"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401"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402"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403"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404"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8405"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8406"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8407"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a:t>
            </a:r>
            <a:r>
              <a:rPr lang="en-US" dirty="0" smtClean="0"/>
              <a:t> </a:t>
            </a:r>
            <a:r>
              <a:rPr lang="en-US" dirty="0">
                <a:solidFill>
                  <a:schemeClr val="tx2"/>
                </a:solidFill>
              </a:rPr>
              <a:t>2</a:t>
            </a:r>
          </a:p>
        </p:txBody>
      </p:sp>
      <p:sp>
        <p:nvSpPr>
          <p:cNvPr id="58408"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a:t>
            </a:r>
            <a:r>
              <a:rPr lang="en-US" dirty="0" smtClean="0"/>
              <a:t> </a:t>
            </a:r>
            <a:r>
              <a:rPr lang="en-US" dirty="0">
                <a:solidFill>
                  <a:schemeClr val="tx2"/>
                </a:solidFill>
              </a:rPr>
              <a:t>3</a:t>
            </a:r>
          </a:p>
        </p:txBody>
      </p:sp>
      <p:sp>
        <p:nvSpPr>
          <p:cNvPr id="58409" name="Rectangle 41"/>
          <p:cNvSpPr>
            <a:spLocks noChangeArrowheads="1"/>
          </p:cNvSpPr>
          <p:nvPr/>
        </p:nvSpPr>
        <p:spPr bwMode="auto">
          <a:xfrm>
            <a:off x="6629400" y="35814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8410" name="Rectangle 42"/>
          <p:cNvSpPr>
            <a:spLocks noChangeArrowheads="1"/>
          </p:cNvSpPr>
          <p:nvPr/>
        </p:nvSpPr>
        <p:spPr bwMode="auto">
          <a:xfrm>
            <a:off x="2590800" y="49530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8411" name="Line 43"/>
          <p:cNvSpPr>
            <a:spLocks noChangeShapeType="1"/>
          </p:cNvSpPr>
          <p:nvPr/>
        </p:nvSpPr>
        <p:spPr bwMode="auto">
          <a:xfrm flipH="1">
            <a:off x="2819400" y="3886200"/>
            <a:ext cx="3810000" cy="10668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dirty="0"/>
              <a:t>Task (Functional) Decomposition</a:t>
            </a:r>
          </a:p>
        </p:txBody>
      </p:sp>
      <p:sp>
        <p:nvSpPr>
          <p:cNvPr id="142339" name="Rectangle 3"/>
          <p:cNvSpPr>
            <a:spLocks noGrp="1" noChangeArrowheads="1"/>
          </p:cNvSpPr>
          <p:nvPr>
            <p:ph idx="1"/>
          </p:nvPr>
        </p:nvSpPr>
        <p:spPr/>
        <p:txBody>
          <a:bodyPr/>
          <a:lstStyle/>
          <a:p>
            <a:r>
              <a:rPr lang="en-US" dirty="0"/>
              <a:t>First, divide </a:t>
            </a:r>
            <a:r>
              <a:rPr lang="en-US" dirty="0" smtClean="0"/>
              <a:t>problem into independent tasks</a:t>
            </a:r>
            <a:endParaRPr lang="en-US" dirty="0"/>
          </a:p>
          <a:p>
            <a:r>
              <a:rPr lang="en-US" dirty="0"/>
              <a:t>Second, decide which data elements are going to be 	accessed (read and/or written) by </a:t>
            </a:r>
            <a:r>
              <a:rPr lang="en-US" dirty="0" smtClean="0"/>
              <a:t>which tasks</a:t>
            </a:r>
            <a:endParaRPr lang="en-US" dirty="0"/>
          </a:p>
          <a:p>
            <a:r>
              <a:rPr lang="en-US" dirty="0"/>
              <a:t>Example: Event-handler for GUI</a:t>
            </a:r>
          </a:p>
        </p:txBody>
      </p:sp>
      <p:sp>
        <p:nvSpPr>
          <p:cNvPr id="5" name="Slide Number Placeholder 4"/>
          <p:cNvSpPr>
            <a:spLocks noGrp="1"/>
          </p:cNvSpPr>
          <p:nvPr>
            <p:ph type="sldNum" sz="quarter" idx="10"/>
          </p:nvPr>
        </p:nvSpPr>
        <p:spPr/>
        <p:txBody>
          <a:bodyPr/>
          <a:lstStyle/>
          <a:p>
            <a:fld id="{15B7229C-F2D5-4024-9D7F-0A0043F41B4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Task Decomposition</a:t>
            </a:r>
          </a:p>
        </p:txBody>
      </p:sp>
      <p:sp>
        <p:nvSpPr>
          <p:cNvPr id="17" name="Slide Number Placeholder 4"/>
          <p:cNvSpPr>
            <a:spLocks noGrp="1"/>
          </p:cNvSpPr>
          <p:nvPr>
            <p:ph type="sldNum" sz="quarter" idx="10"/>
          </p:nvPr>
        </p:nvSpPr>
        <p:spPr/>
        <p:txBody>
          <a:bodyPr/>
          <a:lstStyle/>
          <a:p>
            <a:fld id="{81E488BA-7C8E-430E-9C95-FF34283F47B9}" type="slidenum">
              <a:rPr lang="en-US"/>
              <a:pPr/>
              <a:t>19</a:t>
            </a:fld>
            <a:endParaRPr lang="en-US"/>
          </a:p>
        </p:txBody>
      </p:sp>
      <p:sp>
        <p:nvSpPr>
          <p:cNvPr id="23557" name="Oval 5"/>
          <p:cNvSpPr>
            <a:spLocks noChangeArrowheads="1"/>
          </p:cNvSpPr>
          <p:nvPr/>
        </p:nvSpPr>
        <p:spPr bwMode="auto">
          <a:xfrm>
            <a:off x="4572000" y="4419600"/>
            <a:ext cx="838200" cy="609600"/>
          </a:xfrm>
          <a:prstGeom prst="ellipse">
            <a:avLst/>
          </a:prstGeom>
          <a:solidFill>
            <a:srgbClr val="993300"/>
          </a:solidFill>
          <a:ln w="12700" algn="ctr">
            <a:solidFill>
              <a:srgbClr val="000000"/>
            </a:solidFill>
            <a:round/>
            <a:headEnd/>
            <a:tailEnd/>
          </a:ln>
          <a:effectLst/>
        </p:spPr>
        <p:txBody>
          <a:bodyPr wrap="none" anchor="ctr"/>
          <a:lstStyle/>
          <a:p>
            <a:r>
              <a:rPr lang="en-US" dirty="0">
                <a:solidFill>
                  <a:schemeClr val="bg1"/>
                </a:solidFill>
              </a:rPr>
              <a:t>s()</a:t>
            </a:r>
          </a:p>
        </p:txBody>
      </p:sp>
      <p:sp>
        <p:nvSpPr>
          <p:cNvPr id="23558" name="Oval 6"/>
          <p:cNvSpPr>
            <a:spLocks noChangeArrowheads="1"/>
          </p:cNvSpPr>
          <p:nvPr/>
        </p:nvSpPr>
        <p:spPr bwMode="auto">
          <a:xfrm>
            <a:off x="5715000" y="2743200"/>
            <a:ext cx="838200" cy="609600"/>
          </a:xfrm>
          <a:prstGeom prst="ellipse">
            <a:avLst/>
          </a:prstGeom>
          <a:solidFill>
            <a:srgbClr val="CC0000"/>
          </a:solidFill>
          <a:ln w="12700" algn="ctr">
            <a:solidFill>
              <a:srgbClr val="000000"/>
            </a:solidFill>
            <a:round/>
            <a:headEnd/>
            <a:tailEnd/>
          </a:ln>
          <a:effectLst/>
        </p:spPr>
        <p:txBody>
          <a:bodyPr wrap="none" anchor="ctr"/>
          <a:lstStyle/>
          <a:p>
            <a:r>
              <a:rPr lang="en-US" dirty="0">
                <a:solidFill>
                  <a:schemeClr val="bg1"/>
                </a:solidFill>
              </a:rPr>
              <a:t>r()</a:t>
            </a:r>
          </a:p>
        </p:txBody>
      </p:sp>
      <p:sp>
        <p:nvSpPr>
          <p:cNvPr id="23559" name="Oval 7"/>
          <p:cNvSpPr>
            <a:spLocks noChangeArrowheads="1"/>
          </p:cNvSpPr>
          <p:nvPr/>
        </p:nvSpPr>
        <p:spPr bwMode="auto">
          <a:xfrm>
            <a:off x="2667000" y="2971800"/>
            <a:ext cx="990600" cy="762000"/>
          </a:xfrm>
          <a:prstGeom prst="ellipse">
            <a:avLst/>
          </a:prstGeom>
          <a:solidFill>
            <a:srgbClr val="009900"/>
          </a:solidFill>
          <a:ln w="12700" algn="ctr">
            <a:solidFill>
              <a:srgbClr val="000000"/>
            </a:solidFill>
            <a:round/>
            <a:headEnd/>
            <a:tailEnd/>
          </a:ln>
          <a:effectLst/>
        </p:spPr>
        <p:txBody>
          <a:bodyPr wrap="none" anchor="ctr"/>
          <a:lstStyle/>
          <a:p>
            <a:r>
              <a:rPr lang="en-US" dirty="0">
                <a:solidFill>
                  <a:schemeClr val="bg1"/>
                </a:solidFill>
              </a:rPr>
              <a:t>q()</a:t>
            </a:r>
          </a:p>
        </p:txBody>
      </p:sp>
      <p:sp>
        <p:nvSpPr>
          <p:cNvPr id="23560" name="Oval 8"/>
          <p:cNvSpPr>
            <a:spLocks noChangeArrowheads="1"/>
          </p:cNvSpPr>
          <p:nvPr/>
        </p:nvSpPr>
        <p:spPr bwMode="auto">
          <a:xfrm>
            <a:off x="1066800" y="3200400"/>
            <a:ext cx="838200" cy="609600"/>
          </a:xfrm>
          <a:prstGeom prst="ellipse">
            <a:avLst/>
          </a:prstGeom>
          <a:solidFill>
            <a:srgbClr val="777777"/>
          </a:solidFill>
          <a:ln w="12700" algn="ctr">
            <a:solidFill>
              <a:srgbClr val="000000"/>
            </a:solidFill>
            <a:round/>
            <a:headEnd/>
            <a:tailEnd/>
          </a:ln>
          <a:effectLst/>
        </p:spPr>
        <p:txBody>
          <a:bodyPr wrap="none" anchor="ctr"/>
          <a:lstStyle/>
          <a:p>
            <a:r>
              <a:rPr lang="en-US" dirty="0">
                <a:solidFill>
                  <a:schemeClr val="bg1"/>
                </a:solidFill>
              </a:rPr>
              <a:t>h()</a:t>
            </a:r>
          </a:p>
        </p:txBody>
      </p:sp>
      <p:sp>
        <p:nvSpPr>
          <p:cNvPr id="23561" name="Oval 9"/>
          <p:cNvSpPr>
            <a:spLocks noChangeArrowheads="1"/>
          </p:cNvSpPr>
          <p:nvPr/>
        </p:nvSpPr>
        <p:spPr bwMode="auto">
          <a:xfrm>
            <a:off x="1143000" y="1981200"/>
            <a:ext cx="838200" cy="609600"/>
          </a:xfrm>
          <a:prstGeom prst="ellipse">
            <a:avLst/>
          </a:prstGeom>
          <a:solidFill>
            <a:schemeClr val="accent2"/>
          </a:solidFill>
          <a:ln w="12700" algn="ctr">
            <a:solidFill>
              <a:srgbClr val="000000"/>
            </a:solidFill>
            <a:round/>
            <a:headEnd/>
            <a:tailEnd/>
          </a:ln>
          <a:effectLst/>
        </p:spPr>
        <p:txBody>
          <a:bodyPr wrap="none" anchor="ctr"/>
          <a:lstStyle/>
          <a:p>
            <a:r>
              <a:rPr lang="en-US" dirty="0">
                <a:solidFill>
                  <a:schemeClr val="bg1"/>
                </a:solidFill>
              </a:rPr>
              <a:t>g()</a:t>
            </a:r>
          </a:p>
        </p:txBody>
      </p:sp>
      <p:sp>
        <p:nvSpPr>
          <p:cNvPr id="23562" name="Line 10"/>
          <p:cNvSpPr>
            <a:spLocks noChangeShapeType="1"/>
          </p:cNvSpPr>
          <p:nvPr/>
        </p:nvSpPr>
        <p:spPr bwMode="auto">
          <a:xfrm flipH="1">
            <a:off x="1905000" y="1524000"/>
            <a:ext cx="2819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3563" name="Line 11"/>
          <p:cNvSpPr>
            <a:spLocks noChangeShapeType="1"/>
          </p:cNvSpPr>
          <p:nvPr/>
        </p:nvSpPr>
        <p:spPr bwMode="auto">
          <a:xfrm flipH="1">
            <a:off x="1524000" y="2590800"/>
            <a:ext cx="762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3564" name="Line 12"/>
          <p:cNvSpPr>
            <a:spLocks noChangeShapeType="1"/>
          </p:cNvSpPr>
          <p:nvPr/>
        </p:nvSpPr>
        <p:spPr bwMode="auto">
          <a:xfrm>
            <a:off x="1828800" y="2514600"/>
            <a:ext cx="914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3565" name="Line 13"/>
          <p:cNvSpPr>
            <a:spLocks noChangeShapeType="1"/>
          </p:cNvSpPr>
          <p:nvPr/>
        </p:nvSpPr>
        <p:spPr bwMode="auto">
          <a:xfrm>
            <a:off x="5257800" y="1752600"/>
            <a:ext cx="609600" cy="1066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3566" name="Line 14"/>
          <p:cNvSpPr>
            <a:spLocks noChangeShapeType="1"/>
          </p:cNvSpPr>
          <p:nvPr/>
        </p:nvSpPr>
        <p:spPr bwMode="auto">
          <a:xfrm flipH="1">
            <a:off x="5181600" y="3276600"/>
            <a:ext cx="685800" cy="11430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3567" name="Line 15"/>
          <p:cNvSpPr>
            <a:spLocks noChangeShapeType="1"/>
          </p:cNvSpPr>
          <p:nvPr/>
        </p:nvSpPr>
        <p:spPr bwMode="auto">
          <a:xfrm>
            <a:off x="3505200" y="3657600"/>
            <a:ext cx="1143000" cy="914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3568" name="Line 16"/>
          <p:cNvSpPr>
            <a:spLocks noChangeShapeType="1"/>
          </p:cNvSpPr>
          <p:nvPr/>
        </p:nvSpPr>
        <p:spPr bwMode="auto">
          <a:xfrm>
            <a:off x="1752600" y="3733800"/>
            <a:ext cx="2819400" cy="990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3556" name="Oval 4"/>
          <p:cNvSpPr>
            <a:spLocks noChangeArrowheads="1"/>
          </p:cNvSpPr>
          <p:nvPr/>
        </p:nvSpPr>
        <p:spPr bwMode="auto">
          <a:xfrm>
            <a:off x="4648200" y="1143000"/>
            <a:ext cx="838200" cy="609600"/>
          </a:xfrm>
          <a:prstGeom prst="ellipse">
            <a:avLst/>
          </a:prstGeom>
          <a:solidFill>
            <a:srgbClr val="CC9900"/>
          </a:solidFill>
          <a:ln w="12700" algn="ctr">
            <a:solidFill>
              <a:srgbClr val="000000"/>
            </a:solidFill>
            <a:round/>
            <a:headEnd/>
            <a:tailEnd/>
          </a:ln>
          <a:effectLst/>
        </p:spPr>
        <p:txBody>
          <a:bodyPr wrap="none" anchor="ctr"/>
          <a:lstStyle/>
          <a:p>
            <a:r>
              <a:rPr lang="en-US" dirty="0">
                <a:solidFill>
                  <a:schemeClr val="bg1"/>
                </a:solidFill>
              </a:rPr>
              <a:t>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&amp; Objectives</a:t>
            </a:r>
            <a:endParaRPr lang="en-US" dirty="0"/>
          </a:p>
        </p:txBody>
      </p:sp>
      <p:sp>
        <p:nvSpPr>
          <p:cNvPr id="5" name="Content Placeholder 4"/>
          <p:cNvSpPr>
            <a:spLocks noGrp="1"/>
          </p:cNvSpPr>
          <p:nvPr>
            <p:ph idx="1"/>
          </p:nvPr>
        </p:nvSpPr>
        <p:spPr/>
        <p:txBody>
          <a:bodyPr/>
          <a:lstStyle/>
          <a:p>
            <a:r>
              <a:rPr lang="en-US" dirty="0" smtClean="0"/>
              <a:t>Previously:</a:t>
            </a:r>
          </a:p>
          <a:p>
            <a:r>
              <a:rPr lang="en-US" dirty="0" smtClean="0"/>
              <a:t>	</a:t>
            </a:r>
            <a:r>
              <a:rPr lang="en-US" sz="2000" dirty="0" smtClean="0"/>
              <a:t>Defined parallel computing</a:t>
            </a:r>
          </a:p>
          <a:p>
            <a:r>
              <a:rPr lang="en-US" sz="2000" dirty="0" smtClean="0"/>
              <a:t>	Explained why parallel computing is becoming mainstream</a:t>
            </a:r>
          </a:p>
          <a:p>
            <a:r>
              <a:rPr lang="en-US" sz="2000" dirty="0" smtClean="0"/>
              <a:t>	Explained why explicit parallel programming is necessary</a:t>
            </a:r>
          </a:p>
          <a:p>
            <a:endParaRPr lang="en-US" dirty="0" smtClean="0"/>
          </a:p>
          <a:p>
            <a:r>
              <a:rPr lang="en-US" dirty="0" smtClean="0"/>
              <a:t>At the end of this </a:t>
            </a:r>
            <a:r>
              <a:rPr lang="en-US" dirty="0" smtClean="0"/>
              <a:t>part you </a:t>
            </a:r>
            <a:r>
              <a:rPr lang="en-US" dirty="0" smtClean="0"/>
              <a:t>should be able to:</a:t>
            </a:r>
          </a:p>
          <a:p>
            <a:r>
              <a:rPr lang="en-US" dirty="0" smtClean="0"/>
              <a:t>	Identify opportunities for parallelism in code 			segments and applications</a:t>
            </a:r>
          </a:p>
          <a:p>
            <a:r>
              <a:rPr lang="en-US" dirty="0" smtClean="0"/>
              <a:t>	Describe three methods of dividing independent 	work</a:t>
            </a:r>
          </a:p>
          <a:p>
            <a:endParaRPr lang="en-US" dirty="0"/>
          </a:p>
        </p:txBody>
      </p:sp>
      <p:sp>
        <p:nvSpPr>
          <p:cNvPr id="4" name="Slide Number Placeholder 3"/>
          <p:cNvSpPr>
            <a:spLocks noGrp="1"/>
          </p:cNvSpPr>
          <p:nvPr>
            <p:ph type="sldNum" sz="quarter" idx="10"/>
          </p:nvPr>
        </p:nvSpPr>
        <p:spPr/>
        <p:txBody>
          <a:bodyPr/>
          <a:lstStyle/>
          <a:p>
            <a:fld id="{DC0837F1-5D6C-41CB-B463-23C2056BCC4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Task Decomposition</a:t>
            </a:r>
          </a:p>
        </p:txBody>
      </p:sp>
      <p:sp>
        <p:nvSpPr>
          <p:cNvPr id="23" name="Slide Number Placeholder 4"/>
          <p:cNvSpPr>
            <a:spLocks noGrp="1"/>
          </p:cNvSpPr>
          <p:nvPr>
            <p:ph type="sldNum" sz="quarter" idx="10"/>
          </p:nvPr>
        </p:nvSpPr>
        <p:spPr/>
        <p:txBody>
          <a:bodyPr/>
          <a:lstStyle/>
          <a:p>
            <a:fld id="{CAB81C31-8F6E-4658-9C83-B0361EFEDEC8}" type="slidenum">
              <a:rPr lang="en-US"/>
              <a:pPr/>
              <a:t>20</a:t>
            </a:fld>
            <a:endParaRPr lang="en-US"/>
          </a:p>
        </p:txBody>
      </p:sp>
      <p:sp>
        <p:nvSpPr>
          <p:cNvPr id="60420" name="Oval 4"/>
          <p:cNvSpPr>
            <a:spLocks noChangeArrowheads="1"/>
          </p:cNvSpPr>
          <p:nvPr/>
        </p:nvSpPr>
        <p:spPr bwMode="auto">
          <a:xfrm>
            <a:off x="4572000" y="4419600"/>
            <a:ext cx="838200" cy="609600"/>
          </a:xfrm>
          <a:prstGeom prst="ellipse">
            <a:avLst/>
          </a:prstGeom>
          <a:solidFill>
            <a:srgbClr val="993300"/>
          </a:solidFill>
          <a:ln w="12700" algn="ctr">
            <a:solidFill>
              <a:srgbClr val="000000"/>
            </a:solidFill>
            <a:round/>
            <a:headEnd/>
            <a:tailEnd/>
          </a:ln>
          <a:effectLst/>
        </p:spPr>
        <p:txBody>
          <a:bodyPr wrap="none" anchor="ctr"/>
          <a:lstStyle/>
          <a:p>
            <a:r>
              <a:rPr lang="en-US" dirty="0">
                <a:solidFill>
                  <a:schemeClr val="bg1"/>
                </a:solidFill>
              </a:rPr>
              <a:t>s()</a:t>
            </a:r>
          </a:p>
        </p:txBody>
      </p:sp>
      <p:sp>
        <p:nvSpPr>
          <p:cNvPr id="60421" name="Oval 5"/>
          <p:cNvSpPr>
            <a:spLocks noChangeArrowheads="1"/>
          </p:cNvSpPr>
          <p:nvPr/>
        </p:nvSpPr>
        <p:spPr bwMode="auto">
          <a:xfrm>
            <a:off x="5715000" y="2743200"/>
            <a:ext cx="838200" cy="609600"/>
          </a:xfrm>
          <a:prstGeom prst="ellipse">
            <a:avLst/>
          </a:prstGeom>
          <a:solidFill>
            <a:srgbClr val="CC0000"/>
          </a:solidFill>
          <a:ln w="12700" algn="ctr">
            <a:solidFill>
              <a:srgbClr val="000000"/>
            </a:solidFill>
            <a:round/>
            <a:headEnd/>
            <a:tailEnd/>
          </a:ln>
          <a:effectLst/>
        </p:spPr>
        <p:txBody>
          <a:bodyPr wrap="none" anchor="ctr"/>
          <a:lstStyle/>
          <a:p>
            <a:r>
              <a:rPr lang="en-US" dirty="0">
                <a:solidFill>
                  <a:schemeClr val="bg1"/>
                </a:solidFill>
              </a:rPr>
              <a:t>r()</a:t>
            </a:r>
          </a:p>
        </p:txBody>
      </p:sp>
      <p:sp>
        <p:nvSpPr>
          <p:cNvPr id="60422" name="Oval 6"/>
          <p:cNvSpPr>
            <a:spLocks noChangeArrowheads="1"/>
          </p:cNvSpPr>
          <p:nvPr/>
        </p:nvSpPr>
        <p:spPr bwMode="auto">
          <a:xfrm>
            <a:off x="2667000" y="2971800"/>
            <a:ext cx="990600" cy="762000"/>
          </a:xfrm>
          <a:prstGeom prst="ellipse">
            <a:avLst/>
          </a:prstGeom>
          <a:solidFill>
            <a:srgbClr val="009900"/>
          </a:solidFill>
          <a:ln w="12700" algn="ctr">
            <a:solidFill>
              <a:srgbClr val="000000"/>
            </a:solidFill>
            <a:round/>
            <a:headEnd/>
            <a:tailEnd/>
          </a:ln>
          <a:effectLst/>
        </p:spPr>
        <p:txBody>
          <a:bodyPr wrap="none" anchor="ctr"/>
          <a:lstStyle/>
          <a:p>
            <a:r>
              <a:rPr lang="en-US" dirty="0">
                <a:solidFill>
                  <a:schemeClr val="bg1"/>
                </a:solidFill>
              </a:rPr>
              <a:t>q()</a:t>
            </a:r>
          </a:p>
        </p:txBody>
      </p:sp>
      <p:sp>
        <p:nvSpPr>
          <p:cNvPr id="60423" name="Oval 7"/>
          <p:cNvSpPr>
            <a:spLocks noChangeArrowheads="1"/>
          </p:cNvSpPr>
          <p:nvPr/>
        </p:nvSpPr>
        <p:spPr bwMode="auto">
          <a:xfrm>
            <a:off x="1066800" y="3200400"/>
            <a:ext cx="838200" cy="609600"/>
          </a:xfrm>
          <a:prstGeom prst="ellipse">
            <a:avLst/>
          </a:prstGeom>
          <a:solidFill>
            <a:srgbClr val="777777"/>
          </a:solidFill>
          <a:ln w="12700" algn="ctr">
            <a:solidFill>
              <a:srgbClr val="000000"/>
            </a:solidFill>
            <a:round/>
            <a:headEnd/>
            <a:tailEnd/>
          </a:ln>
          <a:effectLst/>
        </p:spPr>
        <p:txBody>
          <a:bodyPr wrap="none" anchor="ctr"/>
          <a:lstStyle/>
          <a:p>
            <a:r>
              <a:rPr lang="en-US" dirty="0">
                <a:solidFill>
                  <a:schemeClr val="bg1"/>
                </a:solidFill>
              </a:rPr>
              <a:t>h()</a:t>
            </a:r>
          </a:p>
        </p:txBody>
      </p:sp>
      <p:sp>
        <p:nvSpPr>
          <p:cNvPr id="60424" name="Oval 8"/>
          <p:cNvSpPr>
            <a:spLocks noChangeArrowheads="1"/>
          </p:cNvSpPr>
          <p:nvPr/>
        </p:nvSpPr>
        <p:spPr bwMode="auto">
          <a:xfrm>
            <a:off x="1143000" y="1981200"/>
            <a:ext cx="838200" cy="609600"/>
          </a:xfrm>
          <a:prstGeom prst="ellipse">
            <a:avLst/>
          </a:prstGeom>
          <a:solidFill>
            <a:schemeClr val="accent2"/>
          </a:solidFill>
          <a:ln w="12700" algn="ctr">
            <a:solidFill>
              <a:srgbClr val="000000"/>
            </a:solidFill>
            <a:round/>
            <a:headEnd/>
            <a:tailEnd/>
          </a:ln>
          <a:effectLst/>
        </p:spPr>
        <p:txBody>
          <a:bodyPr wrap="none" anchor="ctr"/>
          <a:lstStyle/>
          <a:p>
            <a:r>
              <a:rPr lang="en-US" dirty="0">
                <a:solidFill>
                  <a:schemeClr val="bg1"/>
                </a:solidFill>
              </a:rPr>
              <a:t>g()</a:t>
            </a:r>
          </a:p>
        </p:txBody>
      </p:sp>
      <p:sp>
        <p:nvSpPr>
          <p:cNvPr id="60425" name="Line 9"/>
          <p:cNvSpPr>
            <a:spLocks noChangeShapeType="1"/>
          </p:cNvSpPr>
          <p:nvPr/>
        </p:nvSpPr>
        <p:spPr bwMode="auto">
          <a:xfrm flipH="1">
            <a:off x="1905000" y="1524000"/>
            <a:ext cx="2819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0426" name="Line 10"/>
          <p:cNvSpPr>
            <a:spLocks noChangeShapeType="1"/>
          </p:cNvSpPr>
          <p:nvPr/>
        </p:nvSpPr>
        <p:spPr bwMode="auto">
          <a:xfrm flipH="1">
            <a:off x="1524000" y="2590800"/>
            <a:ext cx="762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0427" name="Line 11"/>
          <p:cNvSpPr>
            <a:spLocks noChangeShapeType="1"/>
          </p:cNvSpPr>
          <p:nvPr/>
        </p:nvSpPr>
        <p:spPr bwMode="auto">
          <a:xfrm>
            <a:off x="1828800" y="2514600"/>
            <a:ext cx="914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0428" name="Line 12"/>
          <p:cNvSpPr>
            <a:spLocks noChangeShapeType="1"/>
          </p:cNvSpPr>
          <p:nvPr/>
        </p:nvSpPr>
        <p:spPr bwMode="auto">
          <a:xfrm>
            <a:off x="5257800" y="1752600"/>
            <a:ext cx="609600" cy="1066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0429" name="Line 13"/>
          <p:cNvSpPr>
            <a:spLocks noChangeShapeType="1"/>
          </p:cNvSpPr>
          <p:nvPr/>
        </p:nvSpPr>
        <p:spPr bwMode="auto">
          <a:xfrm flipH="1">
            <a:off x="5181600" y="3276600"/>
            <a:ext cx="685800" cy="11430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0430" name="Line 14"/>
          <p:cNvSpPr>
            <a:spLocks noChangeShapeType="1"/>
          </p:cNvSpPr>
          <p:nvPr/>
        </p:nvSpPr>
        <p:spPr bwMode="auto">
          <a:xfrm>
            <a:off x="3505200" y="3657600"/>
            <a:ext cx="1143000" cy="914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0431" name="Line 15"/>
          <p:cNvSpPr>
            <a:spLocks noChangeShapeType="1"/>
          </p:cNvSpPr>
          <p:nvPr/>
        </p:nvSpPr>
        <p:spPr bwMode="auto">
          <a:xfrm>
            <a:off x="1752600" y="3733800"/>
            <a:ext cx="2819400" cy="990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0432" name="AutoShape 16"/>
          <p:cNvSpPr>
            <a:spLocks noChangeArrowheads="1"/>
          </p:cNvSpPr>
          <p:nvPr/>
        </p:nvSpPr>
        <p:spPr bwMode="auto">
          <a:xfrm>
            <a:off x="4343400" y="914400"/>
            <a:ext cx="2438400" cy="4419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60433" name="AutoShape 17"/>
          <p:cNvSpPr>
            <a:spLocks noChangeArrowheads="1"/>
          </p:cNvSpPr>
          <p:nvPr/>
        </p:nvSpPr>
        <p:spPr bwMode="auto">
          <a:xfrm>
            <a:off x="2514600" y="2819400"/>
            <a:ext cx="1295400" cy="10668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60434" name="AutoShape 18"/>
          <p:cNvSpPr>
            <a:spLocks noChangeArrowheads="1"/>
          </p:cNvSpPr>
          <p:nvPr/>
        </p:nvSpPr>
        <p:spPr bwMode="auto">
          <a:xfrm>
            <a:off x="914400" y="1676400"/>
            <a:ext cx="1447800" cy="2514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60435" name="Text Box 19"/>
          <p:cNvSpPr txBox="1">
            <a:spLocks noChangeArrowheads="1"/>
          </p:cNvSpPr>
          <p:nvPr/>
        </p:nvSpPr>
        <p:spPr bwMode="auto">
          <a:xfrm>
            <a:off x="6934200" y="11430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0</a:t>
            </a:r>
          </a:p>
        </p:txBody>
      </p:sp>
      <p:sp>
        <p:nvSpPr>
          <p:cNvPr id="60436" name="Text Box 20"/>
          <p:cNvSpPr txBox="1">
            <a:spLocks noChangeArrowheads="1"/>
          </p:cNvSpPr>
          <p:nvPr/>
        </p:nvSpPr>
        <p:spPr bwMode="auto">
          <a:xfrm>
            <a:off x="2643188" y="23622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2</a:t>
            </a:r>
          </a:p>
        </p:txBody>
      </p:sp>
      <p:sp>
        <p:nvSpPr>
          <p:cNvPr id="60437" name="Text Box 21"/>
          <p:cNvSpPr txBox="1">
            <a:spLocks noChangeArrowheads="1"/>
          </p:cNvSpPr>
          <p:nvPr/>
        </p:nvSpPr>
        <p:spPr bwMode="auto">
          <a:xfrm>
            <a:off x="890588" y="1143000"/>
            <a:ext cx="1305165"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a:t>
            </a:r>
            <a:r>
              <a:rPr lang="en-US" dirty="0" smtClean="0">
                <a:solidFill>
                  <a:schemeClr val="tx2"/>
                </a:solidFill>
              </a:rPr>
              <a:t> </a:t>
            </a:r>
            <a:r>
              <a:rPr lang="en-US" b="1" dirty="0">
                <a:solidFill>
                  <a:schemeClr val="tx2"/>
                </a:solidFill>
              </a:rPr>
              <a:t>1</a:t>
            </a:r>
          </a:p>
        </p:txBody>
      </p:sp>
      <p:sp>
        <p:nvSpPr>
          <p:cNvPr id="60419" name="Oval 3"/>
          <p:cNvSpPr>
            <a:spLocks noChangeArrowheads="1"/>
          </p:cNvSpPr>
          <p:nvPr/>
        </p:nvSpPr>
        <p:spPr bwMode="auto">
          <a:xfrm>
            <a:off x="4648200" y="1143000"/>
            <a:ext cx="838200" cy="609600"/>
          </a:xfrm>
          <a:prstGeom prst="ellipse">
            <a:avLst/>
          </a:prstGeom>
          <a:solidFill>
            <a:srgbClr val="CC9900"/>
          </a:solidFill>
          <a:ln w="12700" algn="ctr">
            <a:solidFill>
              <a:srgbClr val="000000"/>
            </a:solidFill>
            <a:round/>
            <a:headEnd/>
            <a:tailEnd/>
          </a:ln>
          <a:effectLst/>
        </p:spPr>
        <p:txBody>
          <a:bodyPr wrap="none" anchor="ctr"/>
          <a:lstStyle/>
          <a:p>
            <a:r>
              <a:rPr lang="en-US" dirty="0">
                <a:solidFill>
                  <a:schemeClr val="bg1"/>
                </a:solidFill>
              </a:rPr>
              <a:t>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Task Decomposition</a:t>
            </a:r>
          </a:p>
        </p:txBody>
      </p:sp>
      <p:sp>
        <p:nvSpPr>
          <p:cNvPr id="23" name="Slide Number Placeholder 4"/>
          <p:cNvSpPr>
            <a:spLocks noGrp="1"/>
          </p:cNvSpPr>
          <p:nvPr>
            <p:ph type="sldNum" sz="quarter" idx="10"/>
          </p:nvPr>
        </p:nvSpPr>
        <p:spPr/>
        <p:txBody>
          <a:bodyPr/>
          <a:lstStyle/>
          <a:p>
            <a:fld id="{ED8DFD7E-DDE5-4D25-B60A-E86D615D09B6}" type="slidenum">
              <a:rPr lang="en-US"/>
              <a:pPr/>
              <a:t>21</a:t>
            </a:fld>
            <a:endParaRPr lang="en-US"/>
          </a:p>
        </p:txBody>
      </p:sp>
      <p:sp>
        <p:nvSpPr>
          <p:cNvPr id="45060" name="Oval 4"/>
          <p:cNvSpPr>
            <a:spLocks noChangeArrowheads="1"/>
          </p:cNvSpPr>
          <p:nvPr/>
        </p:nvSpPr>
        <p:spPr bwMode="auto">
          <a:xfrm>
            <a:off x="4572000" y="4419600"/>
            <a:ext cx="838200" cy="609600"/>
          </a:xfrm>
          <a:prstGeom prst="ellipse">
            <a:avLst/>
          </a:prstGeom>
          <a:solidFill>
            <a:srgbClr val="993300"/>
          </a:solidFill>
          <a:ln w="12700" algn="ctr">
            <a:solidFill>
              <a:srgbClr val="000000"/>
            </a:solidFill>
            <a:round/>
            <a:headEnd/>
            <a:tailEnd/>
          </a:ln>
          <a:effectLst/>
        </p:spPr>
        <p:txBody>
          <a:bodyPr wrap="none" anchor="ctr"/>
          <a:lstStyle/>
          <a:p>
            <a:r>
              <a:rPr lang="en-US" dirty="0">
                <a:solidFill>
                  <a:schemeClr val="bg1"/>
                </a:solidFill>
              </a:rPr>
              <a:t>s()</a:t>
            </a:r>
          </a:p>
        </p:txBody>
      </p:sp>
      <p:sp>
        <p:nvSpPr>
          <p:cNvPr id="45061" name="Oval 5"/>
          <p:cNvSpPr>
            <a:spLocks noChangeArrowheads="1"/>
          </p:cNvSpPr>
          <p:nvPr/>
        </p:nvSpPr>
        <p:spPr bwMode="auto">
          <a:xfrm>
            <a:off x="5715000" y="2743200"/>
            <a:ext cx="838200" cy="609600"/>
          </a:xfrm>
          <a:prstGeom prst="ellipse">
            <a:avLst/>
          </a:prstGeom>
          <a:solidFill>
            <a:srgbClr val="CC0000"/>
          </a:solidFill>
          <a:ln w="12700" algn="ctr">
            <a:solidFill>
              <a:srgbClr val="000000"/>
            </a:solidFill>
            <a:round/>
            <a:headEnd/>
            <a:tailEnd/>
          </a:ln>
          <a:effectLst/>
        </p:spPr>
        <p:txBody>
          <a:bodyPr wrap="none" anchor="ctr"/>
          <a:lstStyle/>
          <a:p>
            <a:r>
              <a:rPr lang="en-US" dirty="0">
                <a:solidFill>
                  <a:schemeClr val="bg1"/>
                </a:solidFill>
              </a:rPr>
              <a:t>r()</a:t>
            </a:r>
          </a:p>
        </p:txBody>
      </p:sp>
      <p:sp>
        <p:nvSpPr>
          <p:cNvPr id="45062" name="Oval 6"/>
          <p:cNvSpPr>
            <a:spLocks noChangeArrowheads="1"/>
          </p:cNvSpPr>
          <p:nvPr/>
        </p:nvSpPr>
        <p:spPr bwMode="auto">
          <a:xfrm>
            <a:off x="2667000" y="2971800"/>
            <a:ext cx="990600" cy="762000"/>
          </a:xfrm>
          <a:prstGeom prst="ellipse">
            <a:avLst/>
          </a:prstGeom>
          <a:solidFill>
            <a:srgbClr val="009900"/>
          </a:solidFill>
          <a:ln w="12700" algn="ctr">
            <a:solidFill>
              <a:srgbClr val="000000"/>
            </a:solidFill>
            <a:round/>
            <a:headEnd/>
            <a:tailEnd/>
          </a:ln>
          <a:effectLst/>
        </p:spPr>
        <p:txBody>
          <a:bodyPr wrap="none" anchor="ctr"/>
          <a:lstStyle/>
          <a:p>
            <a:r>
              <a:rPr lang="en-US" dirty="0">
                <a:solidFill>
                  <a:schemeClr val="bg1"/>
                </a:solidFill>
              </a:rPr>
              <a:t>q()</a:t>
            </a:r>
          </a:p>
        </p:txBody>
      </p:sp>
      <p:sp>
        <p:nvSpPr>
          <p:cNvPr id="45063" name="Oval 7"/>
          <p:cNvSpPr>
            <a:spLocks noChangeArrowheads="1"/>
          </p:cNvSpPr>
          <p:nvPr/>
        </p:nvSpPr>
        <p:spPr bwMode="auto">
          <a:xfrm>
            <a:off x="1066800" y="3200400"/>
            <a:ext cx="838200" cy="609600"/>
          </a:xfrm>
          <a:prstGeom prst="ellipse">
            <a:avLst/>
          </a:prstGeom>
          <a:solidFill>
            <a:srgbClr val="777777"/>
          </a:solidFill>
          <a:ln w="12700" algn="ctr">
            <a:solidFill>
              <a:srgbClr val="000000"/>
            </a:solidFill>
            <a:round/>
            <a:headEnd/>
            <a:tailEnd/>
          </a:ln>
          <a:effectLst/>
        </p:spPr>
        <p:txBody>
          <a:bodyPr wrap="none" anchor="ctr"/>
          <a:lstStyle/>
          <a:p>
            <a:r>
              <a:rPr lang="en-US" dirty="0">
                <a:solidFill>
                  <a:schemeClr val="bg1"/>
                </a:solidFill>
              </a:rPr>
              <a:t>h()</a:t>
            </a:r>
          </a:p>
        </p:txBody>
      </p:sp>
      <p:sp>
        <p:nvSpPr>
          <p:cNvPr id="45064" name="Oval 8"/>
          <p:cNvSpPr>
            <a:spLocks noChangeArrowheads="1"/>
          </p:cNvSpPr>
          <p:nvPr/>
        </p:nvSpPr>
        <p:spPr bwMode="auto">
          <a:xfrm>
            <a:off x="1143000" y="1981200"/>
            <a:ext cx="838200" cy="609600"/>
          </a:xfrm>
          <a:prstGeom prst="ellipse">
            <a:avLst/>
          </a:prstGeom>
          <a:solidFill>
            <a:schemeClr val="accent2"/>
          </a:solidFill>
          <a:ln w="12700" algn="ctr">
            <a:solidFill>
              <a:srgbClr val="000000"/>
            </a:solidFill>
            <a:round/>
            <a:headEnd/>
            <a:tailEnd/>
          </a:ln>
          <a:effectLst/>
        </p:spPr>
        <p:txBody>
          <a:bodyPr wrap="none" anchor="ctr"/>
          <a:lstStyle/>
          <a:p>
            <a:r>
              <a:rPr lang="en-US" dirty="0">
                <a:solidFill>
                  <a:schemeClr val="bg1"/>
                </a:solidFill>
              </a:rPr>
              <a:t>g()</a:t>
            </a:r>
          </a:p>
        </p:txBody>
      </p:sp>
      <p:sp>
        <p:nvSpPr>
          <p:cNvPr id="45065" name="Line 9"/>
          <p:cNvSpPr>
            <a:spLocks noChangeShapeType="1"/>
          </p:cNvSpPr>
          <p:nvPr/>
        </p:nvSpPr>
        <p:spPr bwMode="auto">
          <a:xfrm flipH="1">
            <a:off x="1905000" y="1524000"/>
            <a:ext cx="2819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5066" name="Line 10"/>
          <p:cNvSpPr>
            <a:spLocks noChangeShapeType="1"/>
          </p:cNvSpPr>
          <p:nvPr/>
        </p:nvSpPr>
        <p:spPr bwMode="auto">
          <a:xfrm flipH="1">
            <a:off x="1524000" y="2590800"/>
            <a:ext cx="762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5067" name="Line 11"/>
          <p:cNvSpPr>
            <a:spLocks noChangeShapeType="1"/>
          </p:cNvSpPr>
          <p:nvPr/>
        </p:nvSpPr>
        <p:spPr bwMode="auto">
          <a:xfrm>
            <a:off x="1828800" y="2514600"/>
            <a:ext cx="914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5068" name="Line 12"/>
          <p:cNvSpPr>
            <a:spLocks noChangeShapeType="1"/>
          </p:cNvSpPr>
          <p:nvPr/>
        </p:nvSpPr>
        <p:spPr bwMode="auto">
          <a:xfrm>
            <a:off x="5257800" y="1752600"/>
            <a:ext cx="609600" cy="1066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5069" name="Line 13"/>
          <p:cNvSpPr>
            <a:spLocks noChangeShapeType="1"/>
          </p:cNvSpPr>
          <p:nvPr/>
        </p:nvSpPr>
        <p:spPr bwMode="auto">
          <a:xfrm flipH="1">
            <a:off x="5181600" y="3276600"/>
            <a:ext cx="685800" cy="11430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5070" name="Line 14"/>
          <p:cNvSpPr>
            <a:spLocks noChangeShapeType="1"/>
          </p:cNvSpPr>
          <p:nvPr/>
        </p:nvSpPr>
        <p:spPr bwMode="auto">
          <a:xfrm>
            <a:off x="3505200" y="3657600"/>
            <a:ext cx="1143000" cy="914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5071" name="Line 15"/>
          <p:cNvSpPr>
            <a:spLocks noChangeShapeType="1"/>
          </p:cNvSpPr>
          <p:nvPr/>
        </p:nvSpPr>
        <p:spPr bwMode="auto">
          <a:xfrm>
            <a:off x="1752600" y="3733800"/>
            <a:ext cx="2819400" cy="990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5072" name="AutoShape 16"/>
          <p:cNvSpPr>
            <a:spLocks noChangeArrowheads="1"/>
          </p:cNvSpPr>
          <p:nvPr/>
        </p:nvSpPr>
        <p:spPr bwMode="auto">
          <a:xfrm>
            <a:off x="4343400" y="914400"/>
            <a:ext cx="2438400" cy="4419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5073" name="AutoShape 17"/>
          <p:cNvSpPr>
            <a:spLocks noChangeArrowheads="1"/>
          </p:cNvSpPr>
          <p:nvPr/>
        </p:nvSpPr>
        <p:spPr bwMode="auto">
          <a:xfrm>
            <a:off x="2514600" y="2819400"/>
            <a:ext cx="1295400" cy="10668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5074" name="AutoShape 18"/>
          <p:cNvSpPr>
            <a:spLocks noChangeArrowheads="1"/>
          </p:cNvSpPr>
          <p:nvPr/>
        </p:nvSpPr>
        <p:spPr bwMode="auto">
          <a:xfrm>
            <a:off x="914400" y="1676400"/>
            <a:ext cx="1447800" cy="2514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5076" name="Text Box 20"/>
          <p:cNvSpPr txBox="1">
            <a:spLocks noChangeArrowheads="1"/>
          </p:cNvSpPr>
          <p:nvPr/>
        </p:nvSpPr>
        <p:spPr bwMode="auto">
          <a:xfrm>
            <a:off x="2643188" y="23622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2</a:t>
            </a:r>
          </a:p>
        </p:txBody>
      </p:sp>
      <p:sp>
        <p:nvSpPr>
          <p:cNvPr id="45077" name="Text Box 21"/>
          <p:cNvSpPr txBox="1">
            <a:spLocks noChangeArrowheads="1"/>
          </p:cNvSpPr>
          <p:nvPr/>
        </p:nvSpPr>
        <p:spPr bwMode="auto">
          <a:xfrm>
            <a:off x="890588" y="11430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1</a:t>
            </a:r>
          </a:p>
        </p:txBody>
      </p:sp>
      <p:sp>
        <p:nvSpPr>
          <p:cNvPr id="45059" name="Oval 3"/>
          <p:cNvSpPr>
            <a:spLocks noChangeArrowheads="1"/>
          </p:cNvSpPr>
          <p:nvPr/>
        </p:nvSpPr>
        <p:spPr bwMode="auto">
          <a:xfrm>
            <a:off x="4648200" y="1143000"/>
            <a:ext cx="838200" cy="609600"/>
          </a:xfrm>
          <a:prstGeom prst="ellipse">
            <a:avLst/>
          </a:prstGeom>
          <a:solidFill>
            <a:srgbClr val="FFFF00"/>
          </a:solidFill>
          <a:ln w="12700" algn="ctr">
            <a:solidFill>
              <a:srgbClr val="000000"/>
            </a:solidFill>
            <a:round/>
            <a:headEnd/>
            <a:tailEnd/>
          </a:ln>
          <a:effectLst/>
        </p:spPr>
        <p:txBody>
          <a:bodyPr wrap="none" anchor="ctr"/>
          <a:lstStyle/>
          <a:p>
            <a:r>
              <a:rPr lang="en-US">
                <a:solidFill>
                  <a:srgbClr val="000000"/>
                </a:solidFill>
              </a:rPr>
              <a:t>f()</a:t>
            </a:r>
          </a:p>
        </p:txBody>
      </p:sp>
      <p:sp>
        <p:nvSpPr>
          <p:cNvPr id="24" name="Text Box 19"/>
          <p:cNvSpPr txBox="1">
            <a:spLocks noChangeArrowheads="1"/>
          </p:cNvSpPr>
          <p:nvPr/>
        </p:nvSpPr>
        <p:spPr bwMode="auto">
          <a:xfrm>
            <a:off x="6934200" y="11430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Task Decomposition</a:t>
            </a:r>
          </a:p>
        </p:txBody>
      </p:sp>
      <p:sp>
        <p:nvSpPr>
          <p:cNvPr id="23" name="Slide Number Placeholder 4"/>
          <p:cNvSpPr>
            <a:spLocks noGrp="1"/>
          </p:cNvSpPr>
          <p:nvPr>
            <p:ph type="sldNum" sz="quarter" idx="10"/>
          </p:nvPr>
        </p:nvSpPr>
        <p:spPr/>
        <p:txBody>
          <a:bodyPr/>
          <a:lstStyle/>
          <a:p>
            <a:fld id="{B590BF26-07F7-4194-ACF8-AD99B90B3BB9}" type="slidenum">
              <a:rPr lang="en-US"/>
              <a:pPr/>
              <a:t>22</a:t>
            </a:fld>
            <a:endParaRPr lang="en-US"/>
          </a:p>
        </p:txBody>
      </p:sp>
      <p:sp>
        <p:nvSpPr>
          <p:cNvPr id="46084" name="Oval 4"/>
          <p:cNvSpPr>
            <a:spLocks noChangeArrowheads="1"/>
          </p:cNvSpPr>
          <p:nvPr/>
        </p:nvSpPr>
        <p:spPr bwMode="auto">
          <a:xfrm>
            <a:off x="4572000" y="4419600"/>
            <a:ext cx="838200" cy="609600"/>
          </a:xfrm>
          <a:prstGeom prst="ellipse">
            <a:avLst/>
          </a:prstGeom>
          <a:solidFill>
            <a:srgbClr val="993300"/>
          </a:solidFill>
          <a:ln w="12700" algn="ctr">
            <a:solidFill>
              <a:srgbClr val="000000"/>
            </a:solidFill>
            <a:round/>
            <a:headEnd/>
            <a:tailEnd/>
          </a:ln>
          <a:effectLst/>
        </p:spPr>
        <p:txBody>
          <a:bodyPr wrap="none" anchor="ctr"/>
          <a:lstStyle/>
          <a:p>
            <a:r>
              <a:rPr lang="en-US" dirty="0">
                <a:solidFill>
                  <a:schemeClr val="bg1"/>
                </a:solidFill>
              </a:rPr>
              <a:t>s()</a:t>
            </a:r>
          </a:p>
        </p:txBody>
      </p:sp>
      <p:sp>
        <p:nvSpPr>
          <p:cNvPr id="46085" name="Oval 5"/>
          <p:cNvSpPr>
            <a:spLocks noChangeArrowheads="1"/>
          </p:cNvSpPr>
          <p:nvPr/>
        </p:nvSpPr>
        <p:spPr bwMode="auto">
          <a:xfrm>
            <a:off x="5715000" y="2743200"/>
            <a:ext cx="838200" cy="609600"/>
          </a:xfrm>
          <a:prstGeom prst="ellipse">
            <a:avLst/>
          </a:prstGeom>
          <a:solidFill>
            <a:srgbClr val="FFFF00"/>
          </a:solidFill>
          <a:ln w="12700" algn="ctr">
            <a:solidFill>
              <a:srgbClr val="000000"/>
            </a:solidFill>
            <a:round/>
            <a:headEnd/>
            <a:tailEnd/>
          </a:ln>
          <a:effectLst/>
        </p:spPr>
        <p:txBody>
          <a:bodyPr wrap="none" anchor="ctr"/>
          <a:lstStyle/>
          <a:p>
            <a:r>
              <a:rPr lang="en-US" dirty="0">
                <a:solidFill>
                  <a:srgbClr val="000000"/>
                </a:solidFill>
              </a:rPr>
              <a:t>r()</a:t>
            </a:r>
          </a:p>
        </p:txBody>
      </p:sp>
      <p:sp>
        <p:nvSpPr>
          <p:cNvPr id="46086" name="Oval 6"/>
          <p:cNvSpPr>
            <a:spLocks noChangeArrowheads="1"/>
          </p:cNvSpPr>
          <p:nvPr/>
        </p:nvSpPr>
        <p:spPr bwMode="auto">
          <a:xfrm>
            <a:off x="2667000" y="2971800"/>
            <a:ext cx="990600" cy="762000"/>
          </a:xfrm>
          <a:prstGeom prst="ellipse">
            <a:avLst/>
          </a:prstGeom>
          <a:solidFill>
            <a:srgbClr val="009900"/>
          </a:solidFill>
          <a:ln w="12700" algn="ctr">
            <a:solidFill>
              <a:srgbClr val="000000"/>
            </a:solidFill>
            <a:round/>
            <a:headEnd/>
            <a:tailEnd/>
          </a:ln>
          <a:effectLst/>
        </p:spPr>
        <p:txBody>
          <a:bodyPr wrap="none" anchor="ctr"/>
          <a:lstStyle/>
          <a:p>
            <a:r>
              <a:rPr lang="en-US" dirty="0">
                <a:solidFill>
                  <a:schemeClr val="bg1"/>
                </a:solidFill>
              </a:rPr>
              <a:t>q()</a:t>
            </a:r>
          </a:p>
        </p:txBody>
      </p:sp>
      <p:sp>
        <p:nvSpPr>
          <p:cNvPr id="46087" name="Oval 7"/>
          <p:cNvSpPr>
            <a:spLocks noChangeArrowheads="1"/>
          </p:cNvSpPr>
          <p:nvPr/>
        </p:nvSpPr>
        <p:spPr bwMode="auto">
          <a:xfrm>
            <a:off x="1066800" y="3200400"/>
            <a:ext cx="838200" cy="609600"/>
          </a:xfrm>
          <a:prstGeom prst="ellipse">
            <a:avLst/>
          </a:prstGeom>
          <a:solidFill>
            <a:srgbClr val="777777"/>
          </a:solidFill>
          <a:ln w="12700" algn="ctr">
            <a:solidFill>
              <a:srgbClr val="000000"/>
            </a:solidFill>
            <a:round/>
            <a:headEnd/>
            <a:tailEnd/>
          </a:ln>
          <a:effectLst/>
        </p:spPr>
        <p:txBody>
          <a:bodyPr wrap="none" anchor="ctr"/>
          <a:lstStyle/>
          <a:p>
            <a:r>
              <a:rPr lang="en-US" dirty="0">
                <a:solidFill>
                  <a:schemeClr val="bg1"/>
                </a:solidFill>
              </a:rPr>
              <a:t>h()</a:t>
            </a:r>
          </a:p>
        </p:txBody>
      </p:sp>
      <p:sp>
        <p:nvSpPr>
          <p:cNvPr id="46088" name="Oval 8"/>
          <p:cNvSpPr>
            <a:spLocks noChangeArrowheads="1"/>
          </p:cNvSpPr>
          <p:nvPr/>
        </p:nvSpPr>
        <p:spPr bwMode="auto">
          <a:xfrm>
            <a:off x="1143000" y="1981200"/>
            <a:ext cx="838200" cy="609600"/>
          </a:xfrm>
          <a:prstGeom prst="ellipse">
            <a:avLst/>
          </a:prstGeom>
          <a:solidFill>
            <a:srgbClr val="FFFF00"/>
          </a:solidFill>
          <a:ln w="12700" algn="ctr">
            <a:solidFill>
              <a:srgbClr val="000000"/>
            </a:solidFill>
            <a:round/>
            <a:headEnd/>
            <a:tailEnd/>
          </a:ln>
          <a:effectLst/>
        </p:spPr>
        <p:txBody>
          <a:bodyPr wrap="none" anchor="ctr"/>
          <a:lstStyle/>
          <a:p>
            <a:r>
              <a:rPr lang="en-US">
                <a:solidFill>
                  <a:srgbClr val="000000"/>
                </a:solidFill>
              </a:rPr>
              <a:t>g()</a:t>
            </a:r>
          </a:p>
        </p:txBody>
      </p:sp>
      <p:sp>
        <p:nvSpPr>
          <p:cNvPr id="46089" name="Line 9"/>
          <p:cNvSpPr>
            <a:spLocks noChangeShapeType="1"/>
          </p:cNvSpPr>
          <p:nvPr/>
        </p:nvSpPr>
        <p:spPr bwMode="auto">
          <a:xfrm flipH="1">
            <a:off x="1905000" y="1524000"/>
            <a:ext cx="2819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6090" name="Line 10"/>
          <p:cNvSpPr>
            <a:spLocks noChangeShapeType="1"/>
          </p:cNvSpPr>
          <p:nvPr/>
        </p:nvSpPr>
        <p:spPr bwMode="auto">
          <a:xfrm flipH="1">
            <a:off x="1524000" y="2590800"/>
            <a:ext cx="762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6091" name="Line 11"/>
          <p:cNvSpPr>
            <a:spLocks noChangeShapeType="1"/>
          </p:cNvSpPr>
          <p:nvPr/>
        </p:nvSpPr>
        <p:spPr bwMode="auto">
          <a:xfrm>
            <a:off x="1828800" y="2514600"/>
            <a:ext cx="914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6092" name="Line 12"/>
          <p:cNvSpPr>
            <a:spLocks noChangeShapeType="1"/>
          </p:cNvSpPr>
          <p:nvPr/>
        </p:nvSpPr>
        <p:spPr bwMode="auto">
          <a:xfrm>
            <a:off x="5257800" y="1752600"/>
            <a:ext cx="609600" cy="1066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6093" name="Line 13"/>
          <p:cNvSpPr>
            <a:spLocks noChangeShapeType="1"/>
          </p:cNvSpPr>
          <p:nvPr/>
        </p:nvSpPr>
        <p:spPr bwMode="auto">
          <a:xfrm flipH="1">
            <a:off x="5181600" y="3276600"/>
            <a:ext cx="685800" cy="11430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6094" name="Line 14"/>
          <p:cNvSpPr>
            <a:spLocks noChangeShapeType="1"/>
          </p:cNvSpPr>
          <p:nvPr/>
        </p:nvSpPr>
        <p:spPr bwMode="auto">
          <a:xfrm>
            <a:off x="3505200" y="3657600"/>
            <a:ext cx="1143000" cy="914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6095" name="Line 15"/>
          <p:cNvSpPr>
            <a:spLocks noChangeShapeType="1"/>
          </p:cNvSpPr>
          <p:nvPr/>
        </p:nvSpPr>
        <p:spPr bwMode="auto">
          <a:xfrm>
            <a:off x="1752600" y="3733800"/>
            <a:ext cx="2819400" cy="990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6096" name="AutoShape 16"/>
          <p:cNvSpPr>
            <a:spLocks noChangeArrowheads="1"/>
          </p:cNvSpPr>
          <p:nvPr/>
        </p:nvSpPr>
        <p:spPr bwMode="auto">
          <a:xfrm>
            <a:off x="4343400" y="914400"/>
            <a:ext cx="2438400" cy="4419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6097" name="AutoShape 17"/>
          <p:cNvSpPr>
            <a:spLocks noChangeArrowheads="1"/>
          </p:cNvSpPr>
          <p:nvPr/>
        </p:nvSpPr>
        <p:spPr bwMode="auto">
          <a:xfrm>
            <a:off x="2514600" y="2819400"/>
            <a:ext cx="1295400" cy="10668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6098" name="AutoShape 18"/>
          <p:cNvSpPr>
            <a:spLocks noChangeArrowheads="1"/>
          </p:cNvSpPr>
          <p:nvPr/>
        </p:nvSpPr>
        <p:spPr bwMode="auto">
          <a:xfrm>
            <a:off x="914400" y="1676400"/>
            <a:ext cx="1447800" cy="2514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6100" name="Text Box 20"/>
          <p:cNvSpPr txBox="1">
            <a:spLocks noChangeArrowheads="1"/>
          </p:cNvSpPr>
          <p:nvPr/>
        </p:nvSpPr>
        <p:spPr bwMode="auto">
          <a:xfrm>
            <a:off x="2643188" y="23622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2</a:t>
            </a:r>
          </a:p>
        </p:txBody>
      </p:sp>
      <p:sp>
        <p:nvSpPr>
          <p:cNvPr id="46101" name="Text Box 21"/>
          <p:cNvSpPr txBox="1">
            <a:spLocks noChangeArrowheads="1"/>
          </p:cNvSpPr>
          <p:nvPr/>
        </p:nvSpPr>
        <p:spPr bwMode="auto">
          <a:xfrm>
            <a:off x="890588" y="11430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1</a:t>
            </a:r>
          </a:p>
        </p:txBody>
      </p:sp>
      <p:sp>
        <p:nvSpPr>
          <p:cNvPr id="24" name="Text Box 19"/>
          <p:cNvSpPr txBox="1">
            <a:spLocks noChangeArrowheads="1"/>
          </p:cNvSpPr>
          <p:nvPr/>
        </p:nvSpPr>
        <p:spPr bwMode="auto">
          <a:xfrm>
            <a:off x="6934200" y="11430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0</a:t>
            </a:r>
          </a:p>
        </p:txBody>
      </p:sp>
      <p:sp>
        <p:nvSpPr>
          <p:cNvPr id="46083" name="Oval 3"/>
          <p:cNvSpPr>
            <a:spLocks noChangeArrowheads="1"/>
          </p:cNvSpPr>
          <p:nvPr/>
        </p:nvSpPr>
        <p:spPr bwMode="auto">
          <a:xfrm>
            <a:off x="4648200" y="1143000"/>
            <a:ext cx="838200" cy="609600"/>
          </a:xfrm>
          <a:prstGeom prst="ellipse">
            <a:avLst/>
          </a:prstGeom>
          <a:solidFill>
            <a:srgbClr val="CC9900"/>
          </a:solidFill>
          <a:ln w="12700" algn="ctr">
            <a:solidFill>
              <a:srgbClr val="000000"/>
            </a:solidFill>
            <a:round/>
            <a:headEnd/>
            <a:tailEnd/>
          </a:ln>
          <a:effectLst/>
        </p:spPr>
        <p:txBody>
          <a:bodyPr wrap="none" anchor="ctr"/>
          <a:lstStyle/>
          <a:p>
            <a:r>
              <a:rPr lang="en-US" dirty="0">
                <a:solidFill>
                  <a:schemeClr val="bg1"/>
                </a:solidFill>
              </a:rPr>
              <a:t>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Task Decomposition</a:t>
            </a:r>
          </a:p>
        </p:txBody>
      </p:sp>
      <p:sp>
        <p:nvSpPr>
          <p:cNvPr id="23" name="Slide Number Placeholder 4"/>
          <p:cNvSpPr>
            <a:spLocks noGrp="1"/>
          </p:cNvSpPr>
          <p:nvPr>
            <p:ph type="sldNum" sz="quarter" idx="10"/>
          </p:nvPr>
        </p:nvSpPr>
        <p:spPr/>
        <p:txBody>
          <a:bodyPr/>
          <a:lstStyle/>
          <a:p>
            <a:fld id="{870C6E4B-EC1A-4B15-A3A0-CFEEE683751A}" type="slidenum">
              <a:rPr lang="en-US"/>
              <a:pPr/>
              <a:t>23</a:t>
            </a:fld>
            <a:endParaRPr lang="en-US"/>
          </a:p>
        </p:txBody>
      </p:sp>
      <p:sp>
        <p:nvSpPr>
          <p:cNvPr id="47108" name="Oval 4"/>
          <p:cNvSpPr>
            <a:spLocks noChangeArrowheads="1"/>
          </p:cNvSpPr>
          <p:nvPr/>
        </p:nvSpPr>
        <p:spPr bwMode="auto">
          <a:xfrm>
            <a:off x="4572000" y="4419600"/>
            <a:ext cx="838200" cy="609600"/>
          </a:xfrm>
          <a:prstGeom prst="ellipse">
            <a:avLst/>
          </a:prstGeom>
          <a:solidFill>
            <a:srgbClr val="993300"/>
          </a:solidFill>
          <a:ln w="12700" algn="ctr">
            <a:solidFill>
              <a:srgbClr val="000000"/>
            </a:solidFill>
            <a:round/>
            <a:headEnd/>
            <a:tailEnd/>
          </a:ln>
          <a:effectLst/>
        </p:spPr>
        <p:txBody>
          <a:bodyPr wrap="none" anchor="ctr"/>
          <a:lstStyle/>
          <a:p>
            <a:r>
              <a:rPr lang="en-US" dirty="0">
                <a:solidFill>
                  <a:schemeClr val="bg1"/>
                </a:solidFill>
              </a:rPr>
              <a:t>s()</a:t>
            </a:r>
          </a:p>
        </p:txBody>
      </p:sp>
      <p:sp>
        <p:nvSpPr>
          <p:cNvPr id="47109" name="Oval 5"/>
          <p:cNvSpPr>
            <a:spLocks noChangeArrowheads="1"/>
          </p:cNvSpPr>
          <p:nvPr/>
        </p:nvSpPr>
        <p:spPr bwMode="auto">
          <a:xfrm>
            <a:off x="5715000" y="2743200"/>
            <a:ext cx="838200" cy="609600"/>
          </a:xfrm>
          <a:prstGeom prst="ellipse">
            <a:avLst/>
          </a:prstGeom>
          <a:solidFill>
            <a:srgbClr val="FFFF00"/>
          </a:solidFill>
          <a:ln w="12700" algn="ctr">
            <a:solidFill>
              <a:srgbClr val="000000"/>
            </a:solidFill>
            <a:round/>
            <a:headEnd/>
            <a:tailEnd/>
          </a:ln>
          <a:effectLst/>
        </p:spPr>
        <p:txBody>
          <a:bodyPr wrap="none" anchor="ctr"/>
          <a:lstStyle/>
          <a:p>
            <a:r>
              <a:rPr lang="en-US">
                <a:solidFill>
                  <a:srgbClr val="000000"/>
                </a:solidFill>
              </a:rPr>
              <a:t>r()</a:t>
            </a:r>
          </a:p>
        </p:txBody>
      </p:sp>
      <p:sp>
        <p:nvSpPr>
          <p:cNvPr id="47110" name="Oval 6"/>
          <p:cNvSpPr>
            <a:spLocks noChangeArrowheads="1"/>
          </p:cNvSpPr>
          <p:nvPr/>
        </p:nvSpPr>
        <p:spPr bwMode="auto">
          <a:xfrm>
            <a:off x="2667000" y="2971800"/>
            <a:ext cx="990600" cy="762000"/>
          </a:xfrm>
          <a:prstGeom prst="ellipse">
            <a:avLst/>
          </a:prstGeom>
          <a:solidFill>
            <a:srgbClr val="FFFF00"/>
          </a:solidFill>
          <a:ln w="12700" algn="ctr">
            <a:solidFill>
              <a:srgbClr val="000000"/>
            </a:solidFill>
            <a:round/>
            <a:headEnd/>
            <a:tailEnd/>
          </a:ln>
          <a:effectLst/>
        </p:spPr>
        <p:txBody>
          <a:bodyPr wrap="none" anchor="ctr"/>
          <a:lstStyle/>
          <a:p>
            <a:r>
              <a:rPr lang="en-US">
                <a:solidFill>
                  <a:srgbClr val="000000"/>
                </a:solidFill>
              </a:rPr>
              <a:t>q()</a:t>
            </a:r>
          </a:p>
        </p:txBody>
      </p:sp>
      <p:sp>
        <p:nvSpPr>
          <p:cNvPr id="47111" name="Oval 7"/>
          <p:cNvSpPr>
            <a:spLocks noChangeArrowheads="1"/>
          </p:cNvSpPr>
          <p:nvPr/>
        </p:nvSpPr>
        <p:spPr bwMode="auto">
          <a:xfrm>
            <a:off x="1066800" y="3200400"/>
            <a:ext cx="838200" cy="609600"/>
          </a:xfrm>
          <a:prstGeom prst="ellipse">
            <a:avLst/>
          </a:prstGeom>
          <a:solidFill>
            <a:srgbClr val="FFFF00"/>
          </a:solidFill>
          <a:ln w="12700" algn="ctr">
            <a:solidFill>
              <a:srgbClr val="000000"/>
            </a:solidFill>
            <a:round/>
            <a:headEnd/>
            <a:tailEnd/>
          </a:ln>
          <a:effectLst/>
        </p:spPr>
        <p:txBody>
          <a:bodyPr wrap="none" anchor="ctr"/>
          <a:lstStyle/>
          <a:p>
            <a:r>
              <a:rPr lang="en-US">
                <a:solidFill>
                  <a:srgbClr val="000000"/>
                </a:solidFill>
              </a:rPr>
              <a:t>h()</a:t>
            </a:r>
          </a:p>
        </p:txBody>
      </p:sp>
      <p:sp>
        <p:nvSpPr>
          <p:cNvPr id="47112" name="Oval 8"/>
          <p:cNvSpPr>
            <a:spLocks noChangeArrowheads="1"/>
          </p:cNvSpPr>
          <p:nvPr/>
        </p:nvSpPr>
        <p:spPr bwMode="auto">
          <a:xfrm>
            <a:off x="1143000" y="1981200"/>
            <a:ext cx="838200" cy="609600"/>
          </a:xfrm>
          <a:prstGeom prst="ellipse">
            <a:avLst/>
          </a:prstGeom>
          <a:solidFill>
            <a:schemeClr val="accent2"/>
          </a:solidFill>
          <a:ln w="12700" algn="ctr">
            <a:solidFill>
              <a:srgbClr val="000000"/>
            </a:solidFill>
            <a:round/>
            <a:headEnd/>
            <a:tailEnd/>
          </a:ln>
          <a:effectLst/>
        </p:spPr>
        <p:txBody>
          <a:bodyPr wrap="none" anchor="ctr"/>
          <a:lstStyle/>
          <a:p>
            <a:r>
              <a:rPr lang="en-US" dirty="0">
                <a:solidFill>
                  <a:schemeClr val="bg1"/>
                </a:solidFill>
              </a:rPr>
              <a:t>g()</a:t>
            </a:r>
          </a:p>
        </p:txBody>
      </p:sp>
      <p:sp>
        <p:nvSpPr>
          <p:cNvPr id="47113" name="Line 9"/>
          <p:cNvSpPr>
            <a:spLocks noChangeShapeType="1"/>
          </p:cNvSpPr>
          <p:nvPr/>
        </p:nvSpPr>
        <p:spPr bwMode="auto">
          <a:xfrm flipH="1">
            <a:off x="1905000" y="1524000"/>
            <a:ext cx="2819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7114" name="Line 10"/>
          <p:cNvSpPr>
            <a:spLocks noChangeShapeType="1"/>
          </p:cNvSpPr>
          <p:nvPr/>
        </p:nvSpPr>
        <p:spPr bwMode="auto">
          <a:xfrm flipH="1">
            <a:off x="1524000" y="2590800"/>
            <a:ext cx="762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7115" name="Line 11"/>
          <p:cNvSpPr>
            <a:spLocks noChangeShapeType="1"/>
          </p:cNvSpPr>
          <p:nvPr/>
        </p:nvSpPr>
        <p:spPr bwMode="auto">
          <a:xfrm>
            <a:off x="1828800" y="2514600"/>
            <a:ext cx="914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7116" name="Line 12"/>
          <p:cNvSpPr>
            <a:spLocks noChangeShapeType="1"/>
          </p:cNvSpPr>
          <p:nvPr/>
        </p:nvSpPr>
        <p:spPr bwMode="auto">
          <a:xfrm>
            <a:off x="5257800" y="1752600"/>
            <a:ext cx="609600" cy="1066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7117" name="Line 13"/>
          <p:cNvSpPr>
            <a:spLocks noChangeShapeType="1"/>
          </p:cNvSpPr>
          <p:nvPr/>
        </p:nvSpPr>
        <p:spPr bwMode="auto">
          <a:xfrm flipH="1">
            <a:off x="5181600" y="3276600"/>
            <a:ext cx="685800" cy="11430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7118" name="Line 14"/>
          <p:cNvSpPr>
            <a:spLocks noChangeShapeType="1"/>
          </p:cNvSpPr>
          <p:nvPr/>
        </p:nvSpPr>
        <p:spPr bwMode="auto">
          <a:xfrm>
            <a:off x="3505200" y="3657600"/>
            <a:ext cx="1143000" cy="914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7119" name="Line 15"/>
          <p:cNvSpPr>
            <a:spLocks noChangeShapeType="1"/>
          </p:cNvSpPr>
          <p:nvPr/>
        </p:nvSpPr>
        <p:spPr bwMode="auto">
          <a:xfrm>
            <a:off x="1752600" y="3733800"/>
            <a:ext cx="2819400" cy="990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7120" name="AutoShape 16"/>
          <p:cNvSpPr>
            <a:spLocks noChangeArrowheads="1"/>
          </p:cNvSpPr>
          <p:nvPr/>
        </p:nvSpPr>
        <p:spPr bwMode="auto">
          <a:xfrm>
            <a:off x="4343400" y="914400"/>
            <a:ext cx="2438400" cy="4419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7121" name="AutoShape 17"/>
          <p:cNvSpPr>
            <a:spLocks noChangeArrowheads="1"/>
          </p:cNvSpPr>
          <p:nvPr/>
        </p:nvSpPr>
        <p:spPr bwMode="auto">
          <a:xfrm>
            <a:off x="2514600" y="2819400"/>
            <a:ext cx="1295400" cy="10668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7122" name="AutoShape 18"/>
          <p:cNvSpPr>
            <a:spLocks noChangeArrowheads="1"/>
          </p:cNvSpPr>
          <p:nvPr/>
        </p:nvSpPr>
        <p:spPr bwMode="auto">
          <a:xfrm>
            <a:off x="914400" y="1676400"/>
            <a:ext cx="1447800" cy="2514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7124" name="Text Box 20"/>
          <p:cNvSpPr txBox="1">
            <a:spLocks noChangeArrowheads="1"/>
          </p:cNvSpPr>
          <p:nvPr/>
        </p:nvSpPr>
        <p:spPr bwMode="auto">
          <a:xfrm>
            <a:off x="2643188" y="23622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2</a:t>
            </a:r>
          </a:p>
        </p:txBody>
      </p:sp>
      <p:sp>
        <p:nvSpPr>
          <p:cNvPr id="47125" name="Text Box 21"/>
          <p:cNvSpPr txBox="1">
            <a:spLocks noChangeArrowheads="1"/>
          </p:cNvSpPr>
          <p:nvPr/>
        </p:nvSpPr>
        <p:spPr bwMode="auto">
          <a:xfrm>
            <a:off x="890588" y="11430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1</a:t>
            </a:r>
          </a:p>
        </p:txBody>
      </p:sp>
      <p:sp>
        <p:nvSpPr>
          <p:cNvPr id="24" name="Text Box 19"/>
          <p:cNvSpPr txBox="1">
            <a:spLocks noChangeArrowheads="1"/>
          </p:cNvSpPr>
          <p:nvPr/>
        </p:nvSpPr>
        <p:spPr bwMode="auto">
          <a:xfrm>
            <a:off x="6934200" y="11430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0</a:t>
            </a:r>
          </a:p>
        </p:txBody>
      </p:sp>
      <p:sp>
        <p:nvSpPr>
          <p:cNvPr id="47107" name="Oval 3"/>
          <p:cNvSpPr>
            <a:spLocks noChangeArrowheads="1"/>
          </p:cNvSpPr>
          <p:nvPr/>
        </p:nvSpPr>
        <p:spPr bwMode="auto">
          <a:xfrm>
            <a:off x="4648200" y="1143000"/>
            <a:ext cx="838200" cy="609600"/>
          </a:xfrm>
          <a:prstGeom prst="ellipse">
            <a:avLst/>
          </a:prstGeom>
          <a:solidFill>
            <a:srgbClr val="CC9900"/>
          </a:solidFill>
          <a:ln w="12700" algn="ctr">
            <a:solidFill>
              <a:srgbClr val="000000"/>
            </a:solidFill>
            <a:round/>
            <a:headEnd/>
            <a:tailEnd/>
          </a:ln>
          <a:effectLst/>
        </p:spPr>
        <p:txBody>
          <a:bodyPr wrap="none" anchor="ctr"/>
          <a:lstStyle/>
          <a:p>
            <a:r>
              <a:rPr lang="en-US" dirty="0">
                <a:solidFill>
                  <a:schemeClr val="bg1"/>
                </a:solidFill>
              </a:rPr>
              <a:t>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Task Decomposition</a:t>
            </a:r>
          </a:p>
        </p:txBody>
      </p:sp>
      <p:sp>
        <p:nvSpPr>
          <p:cNvPr id="23" name="Slide Number Placeholder 4"/>
          <p:cNvSpPr>
            <a:spLocks noGrp="1"/>
          </p:cNvSpPr>
          <p:nvPr>
            <p:ph type="sldNum" sz="quarter" idx="10"/>
          </p:nvPr>
        </p:nvSpPr>
        <p:spPr/>
        <p:txBody>
          <a:bodyPr/>
          <a:lstStyle/>
          <a:p>
            <a:fld id="{18D1D03C-A62C-4550-A367-9E3B5679A48F}" type="slidenum">
              <a:rPr lang="en-US"/>
              <a:pPr/>
              <a:t>24</a:t>
            </a:fld>
            <a:endParaRPr lang="en-US"/>
          </a:p>
        </p:txBody>
      </p:sp>
      <p:sp>
        <p:nvSpPr>
          <p:cNvPr id="48132" name="Oval 4"/>
          <p:cNvSpPr>
            <a:spLocks noChangeArrowheads="1"/>
          </p:cNvSpPr>
          <p:nvPr/>
        </p:nvSpPr>
        <p:spPr bwMode="auto">
          <a:xfrm>
            <a:off x="4572000" y="4419600"/>
            <a:ext cx="838200" cy="609600"/>
          </a:xfrm>
          <a:prstGeom prst="ellipse">
            <a:avLst/>
          </a:prstGeom>
          <a:solidFill>
            <a:srgbClr val="FFFF00"/>
          </a:solidFill>
          <a:ln w="12700" algn="ctr">
            <a:solidFill>
              <a:srgbClr val="000000"/>
            </a:solidFill>
            <a:round/>
            <a:headEnd/>
            <a:tailEnd/>
          </a:ln>
          <a:effectLst/>
        </p:spPr>
        <p:txBody>
          <a:bodyPr wrap="none" anchor="ctr"/>
          <a:lstStyle/>
          <a:p>
            <a:r>
              <a:rPr lang="en-US">
                <a:solidFill>
                  <a:srgbClr val="000000"/>
                </a:solidFill>
              </a:rPr>
              <a:t>s()</a:t>
            </a:r>
          </a:p>
        </p:txBody>
      </p:sp>
      <p:sp>
        <p:nvSpPr>
          <p:cNvPr id="48133" name="Oval 5"/>
          <p:cNvSpPr>
            <a:spLocks noChangeArrowheads="1"/>
          </p:cNvSpPr>
          <p:nvPr/>
        </p:nvSpPr>
        <p:spPr bwMode="auto">
          <a:xfrm>
            <a:off x="5715000" y="2743200"/>
            <a:ext cx="838200" cy="609600"/>
          </a:xfrm>
          <a:prstGeom prst="ellipse">
            <a:avLst/>
          </a:prstGeom>
          <a:solidFill>
            <a:srgbClr val="CC0000"/>
          </a:solidFill>
          <a:ln w="12700" algn="ctr">
            <a:solidFill>
              <a:srgbClr val="000000"/>
            </a:solidFill>
            <a:round/>
            <a:headEnd/>
            <a:tailEnd/>
          </a:ln>
          <a:effectLst/>
        </p:spPr>
        <p:txBody>
          <a:bodyPr wrap="none" anchor="ctr"/>
          <a:lstStyle/>
          <a:p>
            <a:r>
              <a:rPr lang="en-US" dirty="0">
                <a:solidFill>
                  <a:schemeClr val="bg1"/>
                </a:solidFill>
              </a:rPr>
              <a:t>r()</a:t>
            </a:r>
          </a:p>
        </p:txBody>
      </p:sp>
      <p:sp>
        <p:nvSpPr>
          <p:cNvPr id="48134" name="Oval 6"/>
          <p:cNvSpPr>
            <a:spLocks noChangeArrowheads="1"/>
          </p:cNvSpPr>
          <p:nvPr/>
        </p:nvSpPr>
        <p:spPr bwMode="auto">
          <a:xfrm>
            <a:off x="2667000" y="2971800"/>
            <a:ext cx="990600" cy="762000"/>
          </a:xfrm>
          <a:prstGeom prst="ellipse">
            <a:avLst/>
          </a:prstGeom>
          <a:solidFill>
            <a:srgbClr val="009900"/>
          </a:solidFill>
          <a:ln w="12700" algn="ctr">
            <a:solidFill>
              <a:srgbClr val="000000"/>
            </a:solidFill>
            <a:round/>
            <a:headEnd/>
            <a:tailEnd/>
          </a:ln>
          <a:effectLst/>
        </p:spPr>
        <p:txBody>
          <a:bodyPr wrap="none" anchor="ctr"/>
          <a:lstStyle/>
          <a:p>
            <a:r>
              <a:rPr lang="en-US" dirty="0">
                <a:solidFill>
                  <a:schemeClr val="bg1"/>
                </a:solidFill>
              </a:rPr>
              <a:t>q()</a:t>
            </a:r>
          </a:p>
        </p:txBody>
      </p:sp>
      <p:sp>
        <p:nvSpPr>
          <p:cNvPr id="48135" name="Oval 7"/>
          <p:cNvSpPr>
            <a:spLocks noChangeArrowheads="1"/>
          </p:cNvSpPr>
          <p:nvPr/>
        </p:nvSpPr>
        <p:spPr bwMode="auto">
          <a:xfrm>
            <a:off x="1066800" y="3200400"/>
            <a:ext cx="838200" cy="609600"/>
          </a:xfrm>
          <a:prstGeom prst="ellipse">
            <a:avLst/>
          </a:prstGeom>
          <a:solidFill>
            <a:srgbClr val="777777"/>
          </a:solidFill>
          <a:ln w="12700" algn="ctr">
            <a:solidFill>
              <a:srgbClr val="000000"/>
            </a:solidFill>
            <a:round/>
            <a:headEnd/>
            <a:tailEnd/>
          </a:ln>
          <a:effectLst/>
        </p:spPr>
        <p:txBody>
          <a:bodyPr wrap="none" anchor="ctr"/>
          <a:lstStyle/>
          <a:p>
            <a:r>
              <a:rPr lang="en-US" dirty="0">
                <a:solidFill>
                  <a:schemeClr val="bg1"/>
                </a:solidFill>
              </a:rPr>
              <a:t>h()</a:t>
            </a:r>
          </a:p>
        </p:txBody>
      </p:sp>
      <p:sp>
        <p:nvSpPr>
          <p:cNvPr id="48136" name="Oval 8"/>
          <p:cNvSpPr>
            <a:spLocks noChangeArrowheads="1"/>
          </p:cNvSpPr>
          <p:nvPr/>
        </p:nvSpPr>
        <p:spPr bwMode="auto">
          <a:xfrm>
            <a:off x="1143000" y="1981200"/>
            <a:ext cx="838200" cy="609600"/>
          </a:xfrm>
          <a:prstGeom prst="ellipse">
            <a:avLst/>
          </a:prstGeom>
          <a:solidFill>
            <a:schemeClr val="accent2"/>
          </a:solidFill>
          <a:ln w="12700" algn="ctr">
            <a:solidFill>
              <a:srgbClr val="000000"/>
            </a:solidFill>
            <a:round/>
            <a:headEnd/>
            <a:tailEnd/>
          </a:ln>
          <a:effectLst/>
        </p:spPr>
        <p:txBody>
          <a:bodyPr wrap="none" anchor="ctr"/>
          <a:lstStyle/>
          <a:p>
            <a:r>
              <a:rPr lang="en-US" dirty="0">
                <a:solidFill>
                  <a:schemeClr val="bg1"/>
                </a:solidFill>
              </a:rPr>
              <a:t>g()</a:t>
            </a:r>
          </a:p>
        </p:txBody>
      </p:sp>
      <p:sp>
        <p:nvSpPr>
          <p:cNvPr id="48137" name="Line 9"/>
          <p:cNvSpPr>
            <a:spLocks noChangeShapeType="1"/>
          </p:cNvSpPr>
          <p:nvPr/>
        </p:nvSpPr>
        <p:spPr bwMode="auto">
          <a:xfrm flipH="1">
            <a:off x="1905000" y="1524000"/>
            <a:ext cx="2819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8138" name="Line 10"/>
          <p:cNvSpPr>
            <a:spLocks noChangeShapeType="1"/>
          </p:cNvSpPr>
          <p:nvPr/>
        </p:nvSpPr>
        <p:spPr bwMode="auto">
          <a:xfrm flipH="1">
            <a:off x="1524000" y="2590800"/>
            <a:ext cx="762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8139" name="Line 11"/>
          <p:cNvSpPr>
            <a:spLocks noChangeShapeType="1"/>
          </p:cNvSpPr>
          <p:nvPr/>
        </p:nvSpPr>
        <p:spPr bwMode="auto">
          <a:xfrm>
            <a:off x="1828800" y="2514600"/>
            <a:ext cx="914400"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8140" name="Line 12"/>
          <p:cNvSpPr>
            <a:spLocks noChangeShapeType="1"/>
          </p:cNvSpPr>
          <p:nvPr/>
        </p:nvSpPr>
        <p:spPr bwMode="auto">
          <a:xfrm>
            <a:off x="5257800" y="1752600"/>
            <a:ext cx="609600" cy="1066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8141" name="Line 13"/>
          <p:cNvSpPr>
            <a:spLocks noChangeShapeType="1"/>
          </p:cNvSpPr>
          <p:nvPr/>
        </p:nvSpPr>
        <p:spPr bwMode="auto">
          <a:xfrm flipH="1">
            <a:off x="5181600" y="3276600"/>
            <a:ext cx="685800" cy="11430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8142" name="Line 14"/>
          <p:cNvSpPr>
            <a:spLocks noChangeShapeType="1"/>
          </p:cNvSpPr>
          <p:nvPr/>
        </p:nvSpPr>
        <p:spPr bwMode="auto">
          <a:xfrm>
            <a:off x="3505200" y="3657600"/>
            <a:ext cx="1143000" cy="914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8143" name="Line 15"/>
          <p:cNvSpPr>
            <a:spLocks noChangeShapeType="1"/>
          </p:cNvSpPr>
          <p:nvPr/>
        </p:nvSpPr>
        <p:spPr bwMode="auto">
          <a:xfrm>
            <a:off x="1752600" y="3733800"/>
            <a:ext cx="2819400" cy="990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8144" name="AutoShape 16"/>
          <p:cNvSpPr>
            <a:spLocks noChangeArrowheads="1"/>
          </p:cNvSpPr>
          <p:nvPr/>
        </p:nvSpPr>
        <p:spPr bwMode="auto">
          <a:xfrm>
            <a:off x="4343400" y="914400"/>
            <a:ext cx="2438400" cy="4419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8145" name="AutoShape 17"/>
          <p:cNvSpPr>
            <a:spLocks noChangeArrowheads="1"/>
          </p:cNvSpPr>
          <p:nvPr/>
        </p:nvSpPr>
        <p:spPr bwMode="auto">
          <a:xfrm>
            <a:off x="2514600" y="2819400"/>
            <a:ext cx="1295400" cy="10668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8146" name="AutoShape 18"/>
          <p:cNvSpPr>
            <a:spLocks noChangeArrowheads="1"/>
          </p:cNvSpPr>
          <p:nvPr/>
        </p:nvSpPr>
        <p:spPr bwMode="auto">
          <a:xfrm>
            <a:off x="914400" y="1676400"/>
            <a:ext cx="1447800" cy="25146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48148" name="Text Box 20"/>
          <p:cNvSpPr txBox="1">
            <a:spLocks noChangeArrowheads="1"/>
          </p:cNvSpPr>
          <p:nvPr/>
        </p:nvSpPr>
        <p:spPr bwMode="auto">
          <a:xfrm>
            <a:off x="2643188" y="23622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2</a:t>
            </a:r>
          </a:p>
        </p:txBody>
      </p:sp>
      <p:sp>
        <p:nvSpPr>
          <p:cNvPr id="48149" name="Text Box 21"/>
          <p:cNvSpPr txBox="1">
            <a:spLocks noChangeArrowheads="1"/>
          </p:cNvSpPr>
          <p:nvPr/>
        </p:nvSpPr>
        <p:spPr bwMode="auto">
          <a:xfrm>
            <a:off x="890588" y="11430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1</a:t>
            </a:r>
          </a:p>
        </p:txBody>
      </p:sp>
      <p:sp>
        <p:nvSpPr>
          <p:cNvPr id="24" name="Text Box 19"/>
          <p:cNvSpPr txBox="1">
            <a:spLocks noChangeArrowheads="1"/>
          </p:cNvSpPr>
          <p:nvPr/>
        </p:nvSpPr>
        <p:spPr bwMode="auto">
          <a:xfrm>
            <a:off x="6934200" y="1143000"/>
            <a:ext cx="1301959" cy="461665"/>
          </a:xfrm>
          <a:prstGeom prst="rect">
            <a:avLst/>
          </a:prstGeom>
          <a:noFill/>
          <a:ln w="50800" algn="ctr">
            <a:noFill/>
            <a:miter lim="800000"/>
            <a:headEnd/>
            <a:tailEnd/>
          </a:ln>
          <a:effectLst/>
        </p:spPr>
        <p:txBody>
          <a:bodyPr wrap="none">
            <a:spAutoFit/>
          </a:bodyPr>
          <a:lstStyle/>
          <a:p>
            <a:r>
              <a:rPr lang="en-US" b="1" dirty="0" smtClean="0">
                <a:solidFill>
                  <a:schemeClr val="tx2"/>
                </a:solidFill>
              </a:rPr>
              <a:t>Core </a:t>
            </a:r>
            <a:r>
              <a:rPr lang="en-US" b="1" dirty="0">
                <a:solidFill>
                  <a:schemeClr val="tx2"/>
                </a:solidFill>
              </a:rPr>
              <a:t>0</a:t>
            </a:r>
          </a:p>
        </p:txBody>
      </p:sp>
      <p:sp>
        <p:nvSpPr>
          <p:cNvPr id="48131" name="Oval 3"/>
          <p:cNvSpPr>
            <a:spLocks noChangeArrowheads="1"/>
          </p:cNvSpPr>
          <p:nvPr/>
        </p:nvSpPr>
        <p:spPr bwMode="auto">
          <a:xfrm>
            <a:off x="4648200" y="1143000"/>
            <a:ext cx="838200" cy="609600"/>
          </a:xfrm>
          <a:prstGeom prst="ellipse">
            <a:avLst/>
          </a:prstGeom>
          <a:solidFill>
            <a:srgbClr val="CC9900"/>
          </a:solidFill>
          <a:ln w="12700" algn="ctr">
            <a:solidFill>
              <a:srgbClr val="000000"/>
            </a:solidFill>
            <a:round/>
            <a:headEnd/>
            <a:tailEnd/>
          </a:ln>
          <a:effectLst/>
        </p:spPr>
        <p:txBody>
          <a:bodyPr wrap="none" anchor="ctr"/>
          <a:lstStyle/>
          <a:p>
            <a:r>
              <a:rPr lang="en-US" dirty="0">
                <a:solidFill>
                  <a:schemeClr val="bg1"/>
                </a:solidFill>
              </a:rPr>
              <a:t>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Pipelining</a:t>
            </a:r>
          </a:p>
        </p:txBody>
      </p:sp>
      <p:sp>
        <p:nvSpPr>
          <p:cNvPr id="140291" name="Rectangle 3"/>
          <p:cNvSpPr>
            <a:spLocks noGrp="1" noChangeArrowheads="1"/>
          </p:cNvSpPr>
          <p:nvPr>
            <p:ph idx="1"/>
          </p:nvPr>
        </p:nvSpPr>
        <p:spPr/>
        <p:txBody>
          <a:bodyPr/>
          <a:lstStyle/>
          <a:p>
            <a:r>
              <a:rPr lang="en-US"/>
              <a:t>Special kind of task decomposition</a:t>
            </a:r>
          </a:p>
          <a:p>
            <a:r>
              <a:rPr lang="en-US"/>
              <a:t>“Assembly line” parallelism</a:t>
            </a:r>
          </a:p>
          <a:p>
            <a:r>
              <a:rPr lang="en-US"/>
              <a:t>Example: 3D rendering in computer graphics</a:t>
            </a:r>
          </a:p>
        </p:txBody>
      </p:sp>
      <p:sp>
        <p:nvSpPr>
          <p:cNvPr id="20" name="Slide Number Placeholder 4"/>
          <p:cNvSpPr>
            <a:spLocks noGrp="1"/>
          </p:cNvSpPr>
          <p:nvPr>
            <p:ph type="sldNum" sz="quarter" idx="10"/>
          </p:nvPr>
        </p:nvSpPr>
        <p:spPr/>
        <p:txBody>
          <a:bodyPr/>
          <a:lstStyle/>
          <a:p>
            <a:fld id="{F0DD2599-7E41-4DA2-92EC-ACEEA0223905}" type="slidenum">
              <a:rPr lang="en-US"/>
              <a:pPr/>
              <a:t>25</a:t>
            </a:fld>
            <a:endParaRPr lang="en-US"/>
          </a:p>
        </p:txBody>
      </p:sp>
      <p:sp>
        <p:nvSpPr>
          <p:cNvPr id="140292" name="Rectangle 4"/>
          <p:cNvSpPr>
            <a:spLocks noChangeArrowheads="1"/>
          </p:cNvSpPr>
          <p:nvPr/>
        </p:nvSpPr>
        <p:spPr bwMode="auto">
          <a:xfrm>
            <a:off x="1627188" y="3444875"/>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0293" name="Line 5"/>
          <p:cNvSpPr>
            <a:spLocks noChangeShapeType="1"/>
          </p:cNvSpPr>
          <p:nvPr/>
        </p:nvSpPr>
        <p:spPr bwMode="auto">
          <a:xfrm>
            <a:off x="2770188" y="3749675"/>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0294" name="Rectangle 6"/>
          <p:cNvSpPr>
            <a:spLocks noChangeArrowheads="1"/>
          </p:cNvSpPr>
          <p:nvPr/>
        </p:nvSpPr>
        <p:spPr bwMode="auto">
          <a:xfrm>
            <a:off x="3151188" y="3444875"/>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0295" name="Line 7"/>
          <p:cNvSpPr>
            <a:spLocks noChangeShapeType="1"/>
          </p:cNvSpPr>
          <p:nvPr/>
        </p:nvSpPr>
        <p:spPr bwMode="auto">
          <a:xfrm>
            <a:off x="4294188" y="3749675"/>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0296" name="Rectangle 8"/>
          <p:cNvSpPr>
            <a:spLocks noChangeArrowheads="1"/>
          </p:cNvSpPr>
          <p:nvPr/>
        </p:nvSpPr>
        <p:spPr bwMode="auto">
          <a:xfrm>
            <a:off x="4675188" y="3444875"/>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0297" name="Line 9"/>
          <p:cNvSpPr>
            <a:spLocks noChangeShapeType="1"/>
          </p:cNvSpPr>
          <p:nvPr/>
        </p:nvSpPr>
        <p:spPr bwMode="auto">
          <a:xfrm>
            <a:off x="5818188" y="3749675"/>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0298" name="Rectangle 10"/>
          <p:cNvSpPr>
            <a:spLocks noChangeArrowheads="1"/>
          </p:cNvSpPr>
          <p:nvPr/>
        </p:nvSpPr>
        <p:spPr bwMode="auto">
          <a:xfrm>
            <a:off x="6199188" y="3444875"/>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0299" name="Text Box 11"/>
          <p:cNvSpPr txBox="1">
            <a:spLocks noChangeArrowheads="1"/>
          </p:cNvSpPr>
          <p:nvPr/>
        </p:nvSpPr>
        <p:spPr bwMode="auto">
          <a:xfrm>
            <a:off x="6049963" y="2987675"/>
            <a:ext cx="1389062"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140300" name="Text Box 12"/>
          <p:cNvSpPr txBox="1">
            <a:spLocks noChangeArrowheads="1"/>
          </p:cNvSpPr>
          <p:nvPr/>
        </p:nvSpPr>
        <p:spPr bwMode="auto">
          <a:xfrm>
            <a:off x="4886325" y="2987675"/>
            <a:ext cx="665163" cy="366713"/>
          </a:xfrm>
          <a:prstGeom prst="rect">
            <a:avLst/>
          </a:prstGeom>
          <a:noFill/>
          <a:ln w="50800" algn="ctr">
            <a:noFill/>
            <a:miter lim="800000"/>
            <a:headEnd/>
            <a:tailEnd/>
          </a:ln>
          <a:effectLst/>
        </p:spPr>
        <p:txBody>
          <a:bodyPr wrap="none">
            <a:spAutoFit/>
          </a:bodyPr>
          <a:lstStyle/>
          <a:p>
            <a:r>
              <a:rPr lang="en-US" sz="1800" b="1"/>
              <a:t>Clip</a:t>
            </a:r>
          </a:p>
        </p:txBody>
      </p:sp>
      <p:sp>
        <p:nvSpPr>
          <p:cNvPr id="140301" name="Text Box 13"/>
          <p:cNvSpPr txBox="1">
            <a:spLocks noChangeArrowheads="1"/>
          </p:cNvSpPr>
          <p:nvPr/>
        </p:nvSpPr>
        <p:spPr bwMode="auto">
          <a:xfrm>
            <a:off x="3136900" y="2987675"/>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140302" name="Text Box 14"/>
          <p:cNvSpPr txBox="1">
            <a:spLocks noChangeArrowheads="1"/>
          </p:cNvSpPr>
          <p:nvPr/>
        </p:nvSpPr>
        <p:spPr bwMode="auto">
          <a:xfrm>
            <a:off x="1690688" y="2987675"/>
            <a:ext cx="947737" cy="366713"/>
          </a:xfrm>
          <a:prstGeom prst="rect">
            <a:avLst/>
          </a:prstGeom>
          <a:noFill/>
          <a:ln w="50800" algn="ctr">
            <a:noFill/>
            <a:miter lim="800000"/>
            <a:headEnd/>
            <a:tailEnd/>
          </a:ln>
          <a:effectLst/>
        </p:spPr>
        <p:txBody>
          <a:bodyPr wrap="none">
            <a:spAutoFit/>
          </a:bodyPr>
          <a:lstStyle/>
          <a:p>
            <a:r>
              <a:rPr lang="en-US" sz="1800" b="1"/>
              <a:t>Model</a:t>
            </a:r>
          </a:p>
        </p:txBody>
      </p:sp>
      <p:sp>
        <p:nvSpPr>
          <p:cNvPr id="140303" name="Text Box 15"/>
          <p:cNvSpPr txBox="1">
            <a:spLocks noChangeArrowheads="1"/>
          </p:cNvSpPr>
          <p:nvPr/>
        </p:nvSpPr>
        <p:spPr bwMode="auto">
          <a:xfrm>
            <a:off x="179388" y="3521075"/>
            <a:ext cx="1011237" cy="457200"/>
          </a:xfrm>
          <a:prstGeom prst="rect">
            <a:avLst/>
          </a:prstGeom>
          <a:noFill/>
          <a:ln w="50800" algn="ctr">
            <a:noFill/>
            <a:miter lim="800000"/>
            <a:headEnd/>
            <a:tailEnd/>
          </a:ln>
          <a:effectLst/>
        </p:spPr>
        <p:txBody>
          <a:bodyPr wrap="none">
            <a:spAutoFit/>
          </a:bodyPr>
          <a:lstStyle/>
          <a:p>
            <a:r>
              <a:rPr lang="en-US"/>
              <a:t>Input</a:t>
            </a:r>
          </a:p>
        </p:txBody>
      </p:sp>
      <p:sp>
        <p:nvSpPr>
          <p:cNvPr id="140304" name="Text Box 16"/>
          <p:cNvSpPr txBox="1">
            <a:spLocks noChangeArrowheads="1"/>
          </p:cNvSpPr>
          <p:nvPr/>
        </p:nvSpPr>
        <p:spPr bwMode="auto">
          <a:xfrm>
            <a:off x="7740650" y="3519488"/>
            <a:ext cx="1243013" cy="457200"/>
          </a:xfrm>
          <a:prstGeom prst="rect">
            <a:avLst/>
          </a:prstGeom>
          <a:noFill/>
          <a:ln w="50800" algn="ctr">
            <a:noFill/>
            <a:miter lim="800000"/>
            <a:headEnd/>
            <a:tailEnd/>
          </a:ln>
          <a:effectLst/>
        </p:spPr>
        <p:txBody>
          <a:bodyPr wrap="none">
            <a:spAutoFit/>
          </a:bodyPr>
          <a:lstStyle/>
          <a:p>
            <a:r>
              <a:rPr lang="en-US"/>
              <a:t>Output</a:t>
            </a:r>
          </a:p>
        </p:txBody>
      </p:sp>
      <p:sp>
        <p:nvSpPr>
          <p:cNvPr id="140305" name="Line 17"/>
          <p:cNvSpPr>
            <a:spLocks noChangeShapeType="1"/>
          </p:cNvSpPr>
          <p:nvPr/>
        </p:nvSpPr>
        <p:spPr bwMode="auto">
          <a:xfrm>
            <a:off x="7342188" y="3749675"/>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0306" name="Line 18"/>
          <p:cNvSpPr>
            <a:spLocks noChangeShapeType="1"/>
          </p:cNvSpPr>
          <p:nvPr/>
        </p:nvSpPr>
        <p:spPr bwMode="auto">
          <a:xfrm>
            <a:off x="1246188" y="3749675"/>
            <a:ext cx="381000" cy="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Processing One Data Set (Step 1)</a:t>
            </a:r>
          </a:p>
        </p:txBody>
      </p:sp>
      <p:sp>
        <p:nvSpPr>
          <p:cNvPr id="15" name="Slide Number Placeholder 4"/>
          <p:cNvSpPr>
            <a:spLocks noGrp="1"/>
          </p:cNvSpPr>
          <p:nvPr>
            <p:ph type="sldNum" sz="quarter" idx="10"/>
          </p:nvPr>
        </p:nvSpPr>
        <p:spPr/>
        <p:txBody>
          <a:bodyPr/>
          <a:lstStyle/>
          <a:p>
            <a:fld id="{BEC3835A-B026-4A55-B749-A16BC4A23BDA}" type="slidenum">
              <a:rPr lang="en-US"/>
              <a:pPr/>
              <a:t>26</a:t>
            </a:fld>
            <a:endParaRPr lang="en-US"/>
          </a:p>
        </p:txBody>
      </p:sp>
      <p:sp>
        <p:nvSpPr>
          <p:cNvPr id="24580" name="Rectangle 4"/>
          <p:cNvSpPr>
            <a:spLocks noChangeArrowheads="1"/>
          </p:cNvSpPr>
          <p:nvPr/>
        </p:nvSpPr>
        <p:spPr bwMode="auto">
          <a:xfrm>
            <a:off x="1676400" y="16764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24592" name="Line 16"/>
          <p:cNvSpPr>
            <a:spLocks noChangeShapeType="1"/>
          </p:cNvSpPr>
          <p:nvPr/>
        </p:nvSpPr>
        <p:spPr bwMode="auto">
          <a:xfrm>
            <a:off x="2819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4700" name="Rectangle 124"/>
          <p:cNvSpPr>
            <a:spLocks noChangeArrowheads="1"/>
          </p:cNvSpPr>
          <p:nvPr/>
        </p:nvSpPr>
        <p:spPr bwMode="auto">
          <a:xfrm>
            <a:off x="3200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4701" name="Line 125"/>
          <p:cNvSpPr>
            <a:spLocks noChangeShapeType="1"/>
          </p:cNvSpPr>
          <p:nvPr/>
        </p:nvSpPr>
        <p:spPr bwMode="auto">
          <a:xfrm>
            <a:off x="4343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4703" name="Rectangle 127"/>
          <p:cNvSpPr>
            <a:spLocks noChangeArrowheads="1"/>
          </p:cNvSpPr>
          <p:nvPr/>
        </p:nvSpPr>
        <p:spPr bwMode="auto">
          <a:xfrm>
            <a:off x="4724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4704" name="Line 128"/>
          <p:cNvSpPr>
            <a:spLocks noChangeShapeType="1"/>
          </p:cNvSpPr>
          <p:nvPr/>
        </p:nvSpPr>
        <p:spPr bwMode="auto">
          <a:xfrm>
            <a:off x="5867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4706" name="Rectangle 130"/>
          <p:cNvSpPr>
            <a:spLocks noChangeArrowheads="1"/>
          </p:cNvSpPr>
          <p:nvPr/>
        </p:nvSpPr>
        <p:spPr bwMode="auto">
          <a:xfrm>
            <a:off x="6248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4754" name="Text Box 178"/>
          <p:cNvSpPr txBox="1">
            <a:spLocks noChangeArrowheads="1"/>
          </p:cNvSpPr>
          <p:nvPr/>
        </p:nvSpPr>
        <p:spPr bwMode="auto">
          <a:xfrm>
            <a:off x="6099175" y="1219200"/>
            <a:ext cx="1389063"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24755" name="Text Box 179"/>
          <p:cNvSpPr txBox="1">
            <a:spLocks noChangeArrowheads="1"/>
          </p:cNvSpPr>
          <p:nvPr/>
        </p:nvSpPr>
        <p:spPr bwMode="auto">
          <a:xfrm>
            <a:off x="4935538" y="1219200"/>
            <a:ext cx="665162" cy="366713"/>
          </a:xfrm>
          <a:prstGeom prst="rect">
            <a:avLst/>
          </a:prstGeom>
          <a:noFill/>
          <a:ln w="50800" algn="ctr">
            <a:noFill/>
            <a:miter lim="800000"/>
            <a:headEnd/>
            <a:tailEnd/>
          </a:ln>
          <a:effectLst/>
        </p:spPr>
        <p:txBody>
          <a:bodyPr wrap="none">
            <a:spAutoFit/>
          </a:bodyPr>
          <a:lstStyle/>
          <a:p>
            <a:r>
              <a:rPr lang="en-US" sz="1800" b="1"/>
              <a:t>Clip</a:t>
            </a:r>
          </a:p>
        </p:txBody>
      </p:sp>
      <p:sp>
        <p:nvSpPr>
          <p:cNvPr id="24756" name="Text Box 180"/>
          <p:cNvSpPr txBox="1">
            <a:spLocks noChangeArrowheads="1"/>
          </p:cNvSpPr>
          <p:nvPr/>
        </p:nvSpPr>
        <p:spPr bwMode="auto">
          <a:xfrm>
            <a:off x="3186113" y="1219200"/>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24757" name="Text Box 181"/>
          <p:cNvSpPr txBox="1">
            <a:spLocks noChangeArrowheads="1"/>
          </p:cNvSpPr>
          <p:nvPr/>
        </p:nvSpPr>
        <p:spPr bwMode="auto">
          <a:xfrm>
            <a:off x="1739900" y="1219200"/>
            <a:ext cx="947738" cy="366713"/>
          </a:xfrm>
          <a:prstGeom prst="rect">
            <a:avLst/>
          </a:prstGeom>
          <a:noFill/>
          <a:ln w="50800" algn="ctr">
            <a:noFill/>
            <a:miter lim="800000"/>
            <a:headEnd/>
            <a:tailEnd/>
          </a:ln>
          <a:effectLst/>
        </p:spPr>
        <p:txBody>
          <a:bodyPr wrap="none">
            <a:spAutoFit/>
          </a:bodyPr>
          <a:lstStyle/>
          <a:p>
            <a:r>
              <a:rPr lang="en-US" sz="1800" b="1"/>
              <a:t>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Processing One Data Set (Step 2)</a:t>
            </a:r>
          </a:p>
        </p:txBody>
      </p:sp>
      <p:sp>
        <p:nvSpPr>
          <p:cNvPr id="15" name="Slide Number Placeholder 4"/>
          <p:cNvSpPr>
            <a:spLocks noGrp="1"/>
          </p:cNvSpPr>
          <p:nvPr>
            <p:ph type="sldNum" sz="quarter" idx="10"/>
          </p:nvPr>
        </p:nvSpPr>
        <p:spPr/>
        <p:txBody>
          <a:bodyPr/>
          <a:lstStyle/>
          <a:p>
            <a:fld id="{60357B61-1D66-48B6-B9A2-B9B72F48B81A}" type="slidenum">
              <a:rPr lang="en-US"/>
              <a:pPr/>
              <a:t>27</a:t>
            </a:fld>
            <a:endParaRPr lang="en-US"/>
          </a:p>
        </p:txBody>
      </p:sp>
      <p:sp>
        <p:nvSpPr>
          <p:cNvPr id="146435" name="Rectangle 3"/>
          <p:cNvSpPr>
            <a:spLocks noChangeArrowheads="1"/>
          </p:cNvSpPr>
          <p:nvPr/>
        </p:nvSpPr>
        <p:spPr bwMode="auto">
          <a:xfrm>
            <a:off x="1676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6436" name="Line 4"/>
          <p:cNvSpPr>
            <a:spLocks noChangeShapeType="1"/>
          </p:cNvSpPr>
          <p:nvPr/>
        </p:nvSpPr>
        <p:spPr bwMode="auto">
          <a:xfrm>
            <a:off x="2819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6437" name="Rectangle 5"/>
          <p:cNvSpPr>
            <a:spLocks noChangeArrowheads="1"/>
          </p:cNvSpPr>
          <p:nvPr/>
        </p:nvSpPr>
        <p:spPr bwMode="auto">
          <a:xfrm>
            <a:off x="3200400" y="16764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46438" name="Line 6"/>
          <p:cNvSpPr>
            <a:spLocks noChangeShapeType="1"/>
          </p:cNvSpPr>
          <p:nvPr/>
        </p:nvSpPr>
        <p:spPr bwMode="auto">
          <a:xfrm>
            <a:off x="4343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6439" name="Rectangle 7"/>
          <p:cNvSpPr>
            <a:spLocks noChangeArrowheads="1"/>
          </p:cNvSpPr>
          <p:nvPr/>
        </p:nvSpPr>
        <p:spPr bwMode="auto">
          <a:xfrm>
            <a:off x="4724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6440" name="Line 8"/>
          <p:cNvSpPr>
            <a:spLocks noChangeShapeType="1"/>
          </p:cNvSpPr>
          <p:nvPr/>
        </p:nvSpPr>
        <p:spPr bwMode="auto">
          <a:xfrm>
            <a:off x="5867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6441" name="Rectangle 9"/>
          <p:cNvSpPr>
            <a:spLocks noChangeArrowheads="1"/>
          </p:cNvSpPr>
          <p:nvPr/>
        </p:nvSpPr>
        <p:spPr bwMode="auto">
          <a:xfrm>
            <a:off x="6248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6442" name="Text Box 10"/>
          <p:cNvSpPr txBox="1">
            <a:spLocks noChangeArrowheads="1"/>
          </p:cNvSpPr>
          <p:nvPr/>
        </p:nvSpPr>
        <p:spPr bwMode="auto">
          <a:xfrm>
            <a:off x="6099175" y="1219200"/>
            <a:ext cx="1389063"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146443" name="Text Box 11"/>
          <p:cNvSpPr txBox="1">
            <a:spLocks noChangeArrowheads="1"/>
          </p:cNvSpPr>
          <p:nvPr/>
        </p:nvSpPr>
        <p:spPr bwMode="auto">
          <a:xfrm>
            <a:off x="4935538" y="1219200"/>
            <a:ext cx="665162" cy="366713"/>
          </a:xfrm>
          <a:prstGeom prst="rect">
            <a:avLst/>
          </a:prstGeom>
          <a:noFill/>
          <a:ln w="50800" algn="ctr">
            <a:noFill/>
            <a:miter lim="800000"/>
            <a:headEnd/>
            <a:tailEnd/>
          </a:ln>
          <a:effectLst/>
        </p:spPr>
        <p:txBody>
          <a:bodyPr wrap="none">
            <a:spAutoFit/>
          </a:bodyPr>
          <a:lstStyle/>
          <a:p>
            <a:r>
              <a:rPr lang="en-US" sz="1800" b="1"/>
              <a:t>Clip</a:t>
            </a:r>
          </a:p>
        </p:txBody>
      </p:sp>
      <p:sp>
        <p:nvSpPr>
          <p:cNvPr id="146444" name="Text Box 12"/>
          <p:cNvSpPr txBox="1">
            <a:spLocks noChangeArrowheads="1"/>
          </p:cNvSpPr>
          <p:nvPr/>
        </p:nvSpPr>
        <p:spPr bwMode="auto">
          <a:xfrm>
            <a:off x="3186113" y="1219200"/>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146445" name="Text Box 13"/>
          <p:cNvSpPr txBox="1">
            <a:spLocks noChangeArrowheads="1"/>
          </p:cNvSpPr>
          <p:nvPr/>
        </p:nvSpPr>
        <p:spPr bwMode="auto">
          <a:xfrm>
            <a:off x="1739900" y="1219200"/>
            <a:ext cx="947738" cy="366713"/>
          </a:xfrm>
          <a:prstGeom prst="rect">
            <a:avLst/>
          </a:prstGeom>
          <a:noFill/>
          <a:ln w="50800" algn="ctr">
            <a:noFill/>
            <a:miter lim="800000"/>
            <a:headEnd/>
            <a:tailEnd/>
          </a:ln>
          <a:effectLst/>
        </p:spPr>
        <p:txBody>
          <a:bodyPr wrap="none">
            <a:spAutoFit/>
          </a:bodyPr>
          <a:lstStyle/>
          <a:p>
            <a:r>
              <a:rPr lang="en-US" sz="1800" b="1"/>
              <a:t>Model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Processing One Data Set (Step 3)</a:t>
            </a:r>
          </a:p>
        </p:txBody>
      </p:sp>
      <p:sp>
        <p:nvSpPr>
          <p:cNvPr id="15" name="Slide Number Placeholder 4"/>
          <p:cNvSpPr>
            <a:spLocks noGrp="1"/>
          </p:cNvSpPr>
          <p:nvPr>
            <p:ph type="sldNum" sz="quarter" idx="10"/>
          </p:nvPr>
        </p:nvSpPr>
        <p:spPr/>
        <p:txBody>
          <a:bodyPr/>
          <a:lstStyle/>
          <a:p>
            <a:fld id="{C3B7BF22-F402-43F8-81C6-B5DDD0412102}" type="slidenum">
              <a:rPr lang="en-US"/>
              <a:pPr/>
              <a:t>28</a:t>
            </a:fld>
            <a:endParaRPr lang="en-US"/>
          </a:p>
        </p:txBody>
      </p:sp>
      <p:sp>
        <p:nvSpPr>
          <p:cNvPr id="148483" name="Rectangle 3"/>
          <p:cNvSpPr>
            <a:spLocks noChangeArrowheads="1"/>
          </p:cNvSpPr>
          <p:nvPr/>
        </p:nvSpPr>
        <p:spPr bwMode="auto">
          <a:xfrm>
            <a:off x="1676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8484" name="Line 4"/>
          <p:cNvSpPr>
            <a:spLocks noChangeShapeType="1"/>
          </p:cNvSpPr>
          <p:nvPr/>
        </p:nvSpPr>
        <p:spPr bwMode="auto">
          <a:xfrm>
            <a:off x="2819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8485" name="Rectangle 5"/>
          <p:cNvSpPr>
            <a:spLocks noChangeArrowheads="1"/>
          </p:cNvSpPr>
          <p:nvPr/>
        </p:nvSpPr>
        <p:spPr bwMode="auto">
          <a:xfrm>
            <a:off x="3200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8486" name="Line 6"/>
          <p:cNvSpPr>
            <a:spLocks noChangeShapeType="1"/>
          </p:cNvSpPr>
          <p:nvPr/>
        </p:nvSpPr>
        <p:spPr bwMode="auto">
          <a:xfrm>
            <a:off x="4343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8487" name="Rectangle 7"/>
          <p:cNvSpPr>
            <a:spLocks noChangeArrowheads="1"/>
          </p:cNvSpPr>
          <p:nvPr/>
        </p:nvSpPr>
        <p:spPr bwMode="auto">
          <a:xfrm>
            <a:off x="4724400" y="16764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48488" name="Line 8"/>
          <p:cNvSpPr>
            <a:spLocks noChangeShapeType="1"/>
          </p:cNvSpPr>
          <p:nvPr/>
        </p:nvSpPr>
        <p:spPr bwMode="auto">
          <a:xfrm>
            <a:off x="5867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48489" name="Rectangle 9"/>
          <p:cNvSpPr>
            <a:spLocks noChangeArrowheads="1"/>
          </p:cNvSpPr>
          <p:nvPr/>
        </p:nvSpPr>
        <p:spPr bwMode="auto">
          <a:xfrm>
            <a:off x="6248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48490" name="Text Box 10"/>
          <p:cNvSpPr txBox="1">
            <a:spLocks noChangeArrowheads="1"/>
          </p:cNvSpPr>
          <p:nvPr/>
        </p:nvSpPr>
        <p:spPr bwMode="auto">
          <a:xfrm>
            <a:off x="6099175" y="1219200"/>
            <a:ext cx="1389063"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148491" name="Text Box 11"/>
          <p:cNvSpPr txBox="1">
            <a:spLocks noChangeArrowheads="1"/>
          </p:cNvSpPr>
          <p:nvPr/>
        </p:nvSpPr>
        <p:spPr bwMode="auto">
          <a:xfrm>
            <a:off x="4935538" y="1219200"/>
            <a:ext cx="665162" cy="366713"/>
          </a:xfrm>
          <a:prstGeom prst="rect">
            <a:avLst/>
          </a:prstGeom>
          <a:noFill/>
          <a:ln w="50800" algn="ctr">
            <a:noFill/>
            <a:miter lim="800000"/>
            <a:headEnd/>
            <a:tailEnd/>
          </a:ln>
          <a:effectLst/>
        </p:spPr>
        <p:txBody>
          <a:bodyPr wrap="none">
            <a:spAutoFit/>
          </a:bodyPr>
          <a:lstStyle/>
          <a:p>
            <a:r>
              <a:rPr lang="en-US" sz="1800" b="1"/>
              <a:t>Clip</a:t>
            </a:r>
          </a:p>
        </p:txBody>
      </p:sp>
      <p:sp>
        <p:nvSpPr>
          <p:cNvPr id="148492" name="Text Box 12"/>
          <p:cNvSpPr txBox="1">
            <a:spLocks noChangeArrowheads="1"/>
          </p:cNvSpPr>
          <p:nvPr/>
        </p:nvSpPr>
        <p:spPr bwMode="auto">
          <a:xfrm>
            <a:off x="3186113" y="1219200"/>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148493" name="Text Box 13"/>
          <p:cNvSpPr txBox="1">
            <a:spLocks noChangeArrowheads="1"/>
          </p:cNvSpPr>
          <p:nvPr/>
        </p:nvSpPr>
        <p:spPr bwMode="auto">
          <a:xfrm>
            <a:off x="1739900" y="1219200"/>
            <a:ext cx="947738" cy="366713"/>
          </a:xfrm>
          <a:prstGeom prst="rect">
            <a:avLst/>
          </a:prstGeom>
          <a:noFill/>
          <a:ln w="50800" algn="ctr">
            <a:noFill/>
            <a:miter lim="800000"/>
            <a:headEnd/>
            <a:tailEnd/>
          </a:ln>
          <a:effectLst/>
        </p:spPr>
        <p:txBody>
          <a:bodyPr wrap="none">
            <a:spAutoFit/>
          </a:bodyPr>
          <a:lstStyle/>
          <a:p>
            <a:r>
              <a:rPr lang="en-US" sz="1800" b="1"/>
              <a:t>Model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Processing One Data Set (Step 4)</a:t>
            </a:r>
          </a:p>
        </p:txBody>
      </p:sp>
      <p:sp>
        <p:nvSpPr>
          <p:cNvPr id="16" name="Slide Number Placeholder 4"/>
          <p:cNvSpPr>
            <a:spLocks noGrp="1"/>
          </p:cNvSpPr>
          <p:nvPr>
            <p:ph type="sldNum" sz="quarter" idx="10"/>
          </p:nvPr>
        </p:nvSpPr>
        <p:spPr/>
        <p:txBody>
          <a:bodyPr/>
          <a:lstStyle/>
          <a:p>
            <a:fld id="{BBDA0D2E-40F9-453E-B050-7812DEE9ACD9}" type="slidenum">
              <a:rPr lang="en-US"/>
              <a:pPr/>
              <a:t>29</a:t>
            </a:fld>
            <a:endParaRPr lang="en-US"/>
          </a:p>
        </p:txBody>
      </p:sp>
      <p:sp>
        <p:nvSpPr>
          <p:cNvPr id="150531" name="Rectangle 3"/>
          <p:cNvSpPr>
            <a:spLocks noChangeArrowheads="1"/>
          </p:cNvSpPr>
          <p:nvPr/>
        </p:nvSpPr>
        <p:spPr bwMode="auto">
          <a:xfrm>
            <a:off x="1676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0532" name="Line 4"/>
          <p:cNvSpPr>
            <a:spLocks noChangeShapeType="1"/>
          </p:cNvSpPr>
          <p:nvPr/>
        </p:nvSpPr>
        <p:spPr bwMode="auto">
          <a:xfrm>
            <a:off x="2819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0533" name="Rectangle 5"/>
          <p:cNvSpPr>
            <a:spLocks noChangeArrowheads="1"/>
          </p:cNvSpPr>
          <p:nvPr/>
        </p:nvSpPr>
        <p:spPr bwMode="auto">
          <a:xfrm>
            <a:off x="3200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0534" name="Line 6"/>
          <p:cNvSpPr>
            <a:spLocks noChangeShapeType="1"/>
          </p:cNvSpPr>
          <p:nvPr/>
        </p:nvSpPr>
        <p:spPr bwMode="auto">
          <a:xfrm>
            <a:off x="4343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0535" name="Rectangle 7"/>
          <p:cNvSpPr>
            <a:spLocks noChangeArrowheads="1"/>
          </p:cNvSpPr>
          <p:nvPr/>
        </p:nvSpPr>
        <p:spPr bwMode="auto">
          <a:xfrm>
            <a:off x="4724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0536" name="Line 8"/>
          <p:cNvSpPr>
            <a:spLocks noChangeShapeType="1"/>
          </p:cNvSpPr>
          <p:nvPr/>
        </p:nvSpPr>
        <p:spPr bwMode="auto">
          <a:xfrm>
            <a:off x="5867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0537" name="Rectangle 9"/>
          <p:cNvSpPr>
            <a:spLocks noChangeArrowheads="1"/>
          </p:cNvSpPr>
          <p:nvPr/>
        </p:nvSpPr>
        <p:spPr bwMode="auto">
          <a:xfrm>
            <a:off x="6248400" y="16764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50538" name="Text Box 10"/>
          <p:cNvSpPr txBox="1">
            <a:spLocks noChangeArrowheads="1"/>
          </p:cNvSpPr>
          <p:nvPr/>
        </p:nvSpPr>
        <p:spPr bwMode="auto">
          <a:xfrm>
            <a:off x="6099175" y="1219200"/>
            <a:ext cx="1389063"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150539" name="Text Box 11"/>
          <p:cNvSpPr txBox="1">
            <a:spLocks noChangeArrowheads="1"/>
          </p:cNvSpPr>
          <p:nvPr/>
        </p:nvSpPr>
        <p:spPr bwMode="auto">
          <a:xfrm>
            <a:off x="4935538" y="1219200"/>
            <a:ext cx="665162" cy="366713"/>
          </a:xfrm>
          <a:prstGeom prst="rect">
            <a:avLst/>
          </a:prstGeom>
          <a:noFill/>
          <a:ln w="50800" algn="ctr">
            <a:noFill/>
            <a:miter lim="800000"/>
            <a:headEnd/>
            <a:tailEnd/>
          </a:ln>
          <a:effectLst/>
        </p:spPr>
        <p:txBody>
          <a:bodyPr wrap="none">
            <a:spAutoFit/>
          </a:bodyPr>
          <a:lstStyle/>
          <a:p>
            <a:r>
              <a:rPr lang="en-US" sz="1800" b="1"/>
              <a:t>Clip</a:t>
            </a:r>
          </a:p>
        </p:txBody>
      </p:sp>
      <p:sp>
        <p:nvSpPr>
          <p:cNvPr id="150540" name="Text Box 12"/>
          <p:cNvSpPr txBox="1">
            <a:spLocks noChangeArrowheads="1"/>
          </p:cNvSpPr>
          <p:nvPr/>
        </p:nvSpPr>
        <p:spPr bwMode="auto">
          <a:xfrm>
            <a:off x="3186113" y="1219200"/>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150541" name="Text Box 13"/>
          <p:cNvSpPr txBox="1">
            <a:spLocks noChangeArrowheads="1"/>
          </p:cNvSpPr>
          <p:nvPr/>
        </p:nvSpPr>
        <p:spPr bwMode="auto">
          <a:xfrm>
            <a:off x="1739900" y="1219200"/>
            <a:ext cx="947738" cy="366713"/>
          </a:xfrm>
          <a:prstGeom prst="rect">
            <a:avLst/>
          </a:prstGeom>
          <a:noFill/>
          <a:ln w="50800" algn="ctr">
            <a:noFill/>
            <a:miter lim="800000"/>
            <a:headEnd/>
            <a:tailEnd/>
          </a:ln>
          <a:effectLst/>
        </p:spPr>
        <p:txBody>
          <a:bodyPr wrap="none">
            <a:spAutoFit/>
          </a:bodyPr>
          <a:lstStyle/>
          <a:p>
            <a:r>
              <a:rPr lang="en-US" sz="1800" b="1"/>
              <a:t>Model</a:t>
            </a:r>
          </a:p>
        </p:txBody>
      </p:sp>
      <p:sp>
        <p:nvSpPr>
          <p:cNvPr id="150542" name="Text Box 14"/>
          <p:cNvSpPr txBox="1">
            <a:spLocks noChangeArrowheads="1"/>
          </p:cNvSpPr>
          <p:nvPr/>
        </p:nvSpPr>
        <p:spPr bwMode="auto">
          <a:xfrm>
            <a:off x="1020763" y="2590800"/>
            <a:ext cx="6913562" cy="457200"/>
          </a:xfrm>
          <a:prstGeom prst="rect">
            <a:avLst/>
          </a:prstGeom>
          <a:noFill/>
          <a:ln w="50800" algn="ctr">
            <a:noFill/>
            <a:miter lim="800000"/>
            <a:headEnd/>
            <a:tailEnd/>
          </a:ln>
          <a:effectLst/>
        </p:spPr>
        <p:txBody>
          <a:bodyPr wrap="none">
            <a:spAutoFit/>
          </a:bodyPr>
          <a:lstStyle/>
          <a:p>
            <a:r>
              <a:rPr lang="en-US"/>
              <a:t>The pipeline processes 1 data set in 4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Methodology</a:t>
            </a:r>
          </a:p>
        </p:txBody>
      </p:sp>
      <p:sp>
        <p:nvSpPr>
          <p:cNvPr id="86019" name="Rectangle 3"/>
          <p:cNvSpPr>
            <a:spLocks noGrp="1" noChangeArrowheads="1"/>
          </p:cNvSpPr>
          <p:nvPr>
            <p:ph idx="1"/>
          </p:nvPr>
        </p:nvSpPr>
        <p:spPr/>
        <p:txBody>
          <a:bodyPr/>
          <a:lstStyle/>
          <a:p>
            <a:r>
              <a:rPr lang="en-US" dirty="0"/>
              <a:t>Study problem, sequential program, or code segment</a:t>
            </a:r>
          </a:p>
          <a:p>
            <a:r>
              <a:rPr lang="en-US" dirty="0"/>
              <a:t>Look for opportunities for parallelism</a:t>
            </a:r>
          </a:p>
          <a:p>
            <a:r>
              <a:rPr lang="en-US" dirty="0"/>
              <a:t>Try to keep all </a:t>
            </a:r>
            <a:r>
              <a:rPr lang="en-US" dirty="0" smtClean="0"/>
              <a:t>cores </a:t>
            </a:r>
            <a:r>
              <a:rPr lang="en-US" dirty="0"/>
              <a:t>busy doing useful work</a:t>
            </a:r>
          </a:p>
        </p:txBody>
      </p:sp>
      <p:sp>
        <p:nvSpPr>
          <p:cNvPr id="5" name="Slide Number Placeholder 4"/>
          <p:cNvSpPr>
            <a:spLocks noGrp="1"/>
          </p:cNvSpPr>
          <p:nvPr>
            <p:ph type="sldNum" sz="quarter" idx="10"/>
          </p:nvPr>
        </p:nvSpPr>
        <p:spPr/>
        <p:txBody>
          <a:bodyPr/>
          <a:lstStyle/>
          <a:p>
            <a:fld id="{2B9982A2-4337-4F07-A8EF-C81331E2E0D3}"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Processing Two Data Sets (Step 1)</a:t>
            </a:r>
          </a:p>
        </p:txBody>
      </p:sp>
      <p:sp>
        <p:nvSpPr>
          <p:cNvPr id="22" name="Slide Number Placeholder 4"/>
          <p:cNvSpPr>
            <a:spLocks noGrp="1"/>
          </p:cNvSpPr>
          <p:nvPr>
            <p:ph type="sldNum" sz="quarter" idx="10"/>
          </p:nvPr>
        </p:nvSpPr>
        <p:spPr/>
        <p:txBody>
          <a:bodyPr/>
          <a:lstStyle/>
          <a:p>
            <a:fld id="{49D9AA69-8EFC-4C1E-81CE-735DB12B43C4}" type="slidenum">
              <a:rPr lang="en-US"/>
              <a:pPr/>
              <a:t>30</a:t>
            </a:fld>
            <a:endParaRPr lang="en-US"/>
          </a:p>
        </p:txBody>
      </p:sp>
      <p:sp>
        <p:nvSpPr>
          <p:cNvPr id="152579" name="Rectangle 3"/>
          <p:cNvSpPr>
            <a:spLocks noChangeArrowheads="1"/>
          </p:cNvSpPr>
          <p:nvPr/>
        </p:nvSpPr>
        <p:spPr bwMode="auto">
          <a:xfrm>
            <a:off x="1676400" y="16764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52580" name="Line 4"/>
          <p:cNvSpPr>
            <a:spLocks noChangeShapeType="1"/>
          </p:cNvSpPr>
          <p:nvPr/>
        </p:nvSpPr>
        <p:spPr bwMode="auto">
          <a:xfrm>
            <a:off x="2819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2581" name="Rectangle 5"/>
          <p:cNvSpPr>
            <a:spLocks noChangeArrowheads="1"/>
          </p:cNvSpPr>
          <p:nvPr/>
        </p:nvSpPr>
        <p:spPr bwMode="auto">
          <a:xfrm>
            <a:off x="3200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2582" name="Line 6"/>
          <p:cNvSpPr>
            <a:spLocks noChangeShapeType="1"/>
          </p:cNvSpPr>
          <p:nvPr/>
        </p:nvSpPr>
        <p:spPr bwMode="auto">
          <a:xfrm>
            <a:off x="4343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2583" name="Rectangle 7"/>
          <p:cNvSpPr>
            <a:spLocks noChangeArrowheads="1"/>
          </p:cNvSpPr>
          <p:nvPr/>
        </p:nvSpPr>
        <p:spPr bwMode="auto">
          <a:xfrm>
            <a:off x="4724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2584" name="Line 8"/>
          <p:cNvSpPr>
            <a:spLocks noChangeShapeType="1"/>
          </p:cNvSpPr>
          <p:nvPr/>
        </p:nvSpPr>
        <p:spPr bwMode="auto">
          <a:xfrm>
            <a:off x="5867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2585" name="Rectangle 9"/>
          <p:cNvSpPr>
            <a:spLocks noChangeArrowheads="1"/>
          </p:cNvSpPr>
          <p:nvPr/>
        </p:nvSpPr>
        <p:spPr bwMode="auto">
          <a:xfrm>
            <a:off x="6248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2586" name="Text Box 10"/>
          <p:cNvSpPr txBox="1">
            <a:spLocks noChangeArrowheads="1"/>
          </p:cNvSpPr>
          <p:nvPr/>
        </p:nvSpPr>
        <p:spPr bwMode="auto">
          <a:xfrm>
            <a:off x="6099175" y="1219200"/>
            <a:ext cx="1389063"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152587" name="Text Box 11"/>
          <p:cNvSpPr txBox="1">
            <a:spLocks noChangeArrowheads="1"/>
          </p:cNvSpPr>
          <p:nvPr/>
        </p:nvSpPr>
        <p:spPr bwMode="auto">
          <a:xfrm>
            <a:off x="4935538" y="1219200"/>
            <a:ext cx="665162" cy="366713"/>
          </a:xfrm>
          <a:prstGeom prst="rect">
            <a:avLst/>
          </a:prstGeom>
          <a:noFill/>
          <a:ln w="50800" algn="ctr">
            <a:noFill/>
            <a:miter lim="800000"/>
            <a:headEnd/>
            <a:tailEnd/>
          </a:ln>
          <a:effectLst/>
        </p:spPr>
        <p:txBody>
          <a:bodyPr wrap="none">
            <a:spAutoFit/>
          </a:bodyPr>
          <a:lstStyle/>
          <a:p>
            <a:r>
              <a:rPr lang="en-US" sz="1800" b="1"/>
              <a:t>Clip</a:t>
            </a:r>
          </a:p>
        </p:txBody>
      </p:sp>
      <p:sp>
        <p:nvSpPr>
          <p:cNvPr id="152588" name="Text Box 12"/>
          <p:cNvSpPr txBox="1">
            <a:spLocks noChangeArrowheads="1"/>
          </p:cNvSpPr>
          <p:nvPr/>
        </p:nvSpPr>
        <p:spPr bwMode="auto">
          <a:xfrm>
            <a:off x="3186113" y="1219200"/>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152589" name="Text Box 13"/>
          <p:cNvSpPr txBox="1">
            <a:spLocks noChangeArrowheads="1"/>
          </p:cNvSpPr>
          <p:nvPr/>
        </p:nvSpPr>
        <p:spPr bwMode="auto">
          <a:xfrm>
            <a:off x="1739900" y="1219200"/>
            <a:ext cx="947738" cy="366713"/>
          </a:xfrm>
          <a:prstGeom prst="rect">
            <a:avLst/>
          </a:prstGeom>
          <a:noFill/>
          <a:ln w="50800" algn="ctr">
            <a:noFill/>
            <a:miter lim="800000"/>
            <a:headEnd/>
            <a:tailEnd/>
          </a:ln>
          <a:effectLst/>
        </p:spPr>
        <p:txBody>
          <a:bodyPr wrap="none">
            <a:spAutoFit/>
          </a:bodyPr>
          <a:lstStyle/>
          <a:p>
            <a:r>
              <a:rPr lang="en-US" sz="1800" b="1"/>
              <a:t>Model</a:t>
            </a:r>
          </a:p>
        </p:txBody>
      </p:sp>
      <p:sp>
        <p:nvSpPr>
          <p:cNvPr id="152590" name="Rectangle 14"/>
          <p:cNvSpPr>
            <a:spLocks noChangeArrowheads="1"/>
          </p:cNvSpPr>
          <p:nvPr/>
        </p:nvSpPr>
        <p:spPr bwMode="auto">
          <a:xfrm>
            <a:off x="1676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2591" name="Line 15"/>
          <p:cNvSpPr>
            <a:spLocks noChangeShapeType="1"/>
          </p:cNvSpPr>
          <p:nvPr/>
        </p:nvSpPr>
        <p:spPr bwMode="auto">
          <a:xfrm>
            <a:off x="2819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2592" name="Rectangle 16"/>
          <p:cNvSpPr>
            <a:spLocks noChangeArrowheads="1"/>
          </p:cNvSpPr>
          <p:nvPr/>
        </p:nvSpPr>
        <p:spPr bwMode="auto">
          <a:xfrm>
            <a:off x="3200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2593" name="Line 17"/>
          <p:cNvSpPr>
            <a:spLocks noChangeShapeType="1"/>
          </p:cNvSpPr>
          <p:nvPr/>
        </p:nvSpPr>
        <p:spPr bwMode="auto">
          <a:xfrm>
            <a:off x="4343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2594" name="Rectangle 18"/>
          <p:cNvSpPr>
            <a:spLocks noChangeArrowheads="1"/>
          </p:cNvSpPr>
          <p:nvPr/>
        </p:nvSpPr>
        <p:spPr bwMode="auto">
          <a:xfrm>
            <a:off x="4724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2595" name="Line 19"/>
          <p:cNvSpPr>
            <a:spLocks noChangeShapeType="1"/>
          </p:cNvSpPr>
          <p:nvPr/>
        </p:nvSpPr>
        <p:spPr bwMode="auto">
          <a:xfrm>
            <a:off x="5867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2596" name="Rectangle 20"/>
          <p:cNvSpPr>
            <a:spLocks noChangeArrowheads="1"/>
          </p:cNvSpPr>
          <p:nvPr/>
        </p:nvSpPr>
        <p:spPr bwMode="auto">
          <a:xfrm>
            <a:off x="6248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Processing Two Data Sets (Time 2)</a:t>
            </a:r>
          </a:p>
        </p:txBody>
      </p:sp>
      <p:sp>
        <p:nvSpPr>
          <p:cNvPr id="22" name="Slide Number Placeholder 4"/>
          <p:cNvSpPr>
            <a:spLocks noGrp="1"/>
          </p:cNvSpPr>
          <p:nvPr>
            <p:ph type="sldNum" sz="quarter" idx="10"/>
          </p:nvPr>
        </p:nvSpPr>
        <p:spPr/>
        <p:txBody>
          <a:bodyPr/>
          <a:lstStyle/>
          <a:p>
            <a:fld id="{9DC3F001-E68D-4C70-BA7A-9997F6792D74}" type="slidenum">
              <a:rPr lang="en-US"/>
              <a:pPr/>
              <a:t>31</a:t>
            </a:fld>
            <a:endParaRPr lang="en-US"/>
          </a:p>
        </p:txBody>
      </p:sp>
      <p:sp>
        <p:nvSpPr>
          <p:cNvPr id="154627" name="Rectangle 3"/>
          <p:cNvSpPr>
            <a:spLocks noChangeArrowheads="1"/>
          </p:cNvSpPr>
          <p:nvPr/>
        </p:nvSpPr>
        <p:spPr bwMode="auto">
          <a:xfrm>
            <a:off x="1676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4628" name="Line 4"/>
          <p:cNvSpPr>
            <a:spLocks noChangeShapeType="1"/>
          </p:cNvSpPr>
          <p:nvPr/>
        </p:nvSpPr>
        <p:spPr bwMode="auto">
          <a:xfrm>
            <a:off x="2819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4629" name="Rectangle 5"/>
          <p:cNvSpPr>
            <a:spLocks noChangeArrowheads="1"/>
          </p:cNvSpPr>
          <p:nvPr/>
        </p:nvSpPr>
        <p:spPr bwMode="auto">
          <a:xfrm>
            <a:off x="3200400" y="16764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54630" name="Line 6"/>
          <p:cNvSpPr>
            <a:spLocks noChangeShapeType="1"/>
          </p:cNvSpPr>
          <p:nvPr/>
        </p:nvSpPr>
        <p:spPr bwMode="auto">
          <a:xfrm>
            <a:off x="4343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4631" name="Rectangle 7"/>
          <p:cNvSpPr>
            <a:spLocks noChangeArrowheads="1"/>
          </p:cNvSpPr>
          <p:nvPr/>
        </p:nvSpPr>
        <p:spPr bwMode="auto">
          <a:xfrm>
            <a:off x="4724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4632" name="Line 8"/>
          <p:cNvSpPr>
            <a:spLocks noChangeShapeType="1"/>
          </p:cNvSpPr>
          <p:nvPr/>
        </p:nvSpPr>
        <p:spPr bwMode="auto">
          <a:xfrm>
            <a:off x="5867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4633" name="Rectangle 9"/>
          <p:cNvSpPr>
            <a:spLocks noChangeArrowheads="1"/>
          </p:cNvSpPr>
          <p:nvPr/>
        </p:nvSpPr>
        <p:spPr bwMode="auto">
          <a:xfrm>
            <a:off x="6248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4634" name="Text Box 10"/>
          <p:cNvSpPr txBox="1">
            <a:spLocks noChangeArrowheads="1"/>
          </p:cNvSpPr>
          <p:nvPr/>
        </p:nvSpPr>
        <p:spPr bwMode="auto">
          <a:xfrm>
            <a:off x="6099175" y="1219200"/>
            <a:ext cx="1389063"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154635" name="Text Box 11"/>
          <p:cNvSpPr txBox="1">
            <a:spLocks noChangeArrowheads="1"/>
          </p:cNvSpPr>
          <p:nvPr/>
        </p:nvSpPr>
        <p:spPr bwMode="auto">
          <a:xfrm>
            <a:off x="4935538" y="1219200"/>
            <a:ext cx="665162" cy="366713"/>
          </a:xfrm>
          <a:prstGeom prst="rect">
            <a:avLst/>
          </a:prstGeom>
          <a:noFill/>
          <a:ln w="50800" algn="ctr">
            <a:noFill/>
            <a:miter lim="800000"/>
            <a:headEnd/>
            <a:tailEnd/>
          </a:ln>
          <a:effectLst/>
        </p:spPr>
        <p:txBody>
          <a:bodyPr wrap="none">
            <a:spAutoFit/>
          </a:bodyPr>
          <a:lstStyle/>
          <a:p>
            <a:r>
              <a:rPr lang="en-US" sz="1800" b="1"/>
              <a:t>Clip</a:t>
            </a:r>
          </a:p>
        </p:txBody>
      </p:sp>
      <p:sp>
        <p:nvSpPr>
          <p:cNvPr id="154636" name="Text Box 12"/>
          <p:cNvSpPr txBox="1">
            <a:spLocks noChangeArrowheads="1"/>
          </p:cNvSpPr>
          <p:nvPr/>
        </p:nvSpPr>
        <p:spPr bwMode="auto">
          <a:xfrm>
            <a:off x="3186113" y="1219200"/>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154637" name="Text Box 13"/>
          <p:cNvSpPr txBox="1">
            <a:spLocks noChangeArrowheads="1"/>
          </p:cNvSpPr>
          <p:nvPr/>
        </p:nvSpPr>
        <p:spPr bwMode="auto">
          <a:xfrm>
            <a:off x="1739900" y="1219200"/>
            <a:ext cx="947738" cy="366713"/>
          </a:xfrm>
          <a:prstGeom prst="rect">
            <a:avLst/>
          </a:prstGeom>
          <a:noFill/>
          <a:ln w="50800" algn="ctr">
            <a:noFill/>
            <a:miter lim="800000"/>
            <a:headEnd/>
            <a:tailEnd/>
          </a:ln>
          <a:effectLst/>
        </p:spPr>
        <p:txBody>
          <a:bodyPr wrap="none">
            <a:spAutoFit/>
          </a:bodyPr>
          <a:lstStyle/>
          <a:p>
            <a:r>
              <a:rPr lang="en-US" sz="1800" b="1"/>
              <a:t>Model</a:t>
            </a:r>
          </a:p>
        </p:txBody>
      </p:sp>
      <p:sp>
        <p:nvSpPr>
          <p:cNvPr id="154638" name="Rectangle 14"/>
          <p:cNvSpPr>
            <a:spLocks noChangeArrowheads="1"/>
          </p:cNvSpPr>
          <p:nvPr/>
        </p:nvSpPr>
        <p:spPr bwMode="auto">
          <a:xfrm>
            <a:off x="1676400" y="2514600"/>
            <a:ext cx="1143000" cy="609600"/>
          </a:xfrm>
          <a:prstGeom prst="rect">
            <a:avLst/>
          </a:prstGeom>
          <a:solidFill>
            <a:srgbClr val="99CC00"/>
          </a:solidFill>
          <a:ln w="12700" algn="ctr">
            <a:solidFill>
              <a:srgbClr val="000000"/>
            </a:solidFill>
            <a:miter lim="800000"/>
            <a:headEnd/>
            <a:tailEnd/>
          </a:ln>
          <a:effectLst/>
        </p:spPr>
        <p:txBody>
          <a:bodyPr wrap="none" anchor="ctr"/>
          <a:lstStyle/>
          <a:p>
            <a:endParaRPr lang="en-US"/>
          </a:p>
        </p:txBody>
      </p:sp>
      <p:sp>
        <p:nvSpPr>
          <p:cNvPr id="154639" name="Line 15"/>
          <p:cNvSpPr>
            <a:spLocks noChangeShapeType="1"/>
          </p:cNvSpPr>
          <p:nvPr/>
        </p:nvSpPr>
        <p:spPr bwMode="auto">
          <a:xfrm>
            <a:off x="2819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4640" name="Rectangle 16"/>
          <p:cNvSpPr>
            <a:spLocks noChangeArrowheads="1"/>
          </p:cNvSpPr>
          <p:nvPr/>
        </p:nvSpPr>
        <p:spPr bwMode="auto">
          <a:xfrm>
            <a:off x="3200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4641" name="Line 17"/>
          <p:cNvSpPr>
            <a:spLocks noChangeShapeType="1"/>
          </p:cNvSpPr>
          <p:nvPr/>
        </p:nvSpPr>
        <p:spPr bwMode="auto">
          <a:xfrm>
            <a:off x="4343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4642" name="Rectangle 18"/>
          <p:cNvSpPr>
            <a:spLocks noChangeArrowheads="1"/>
          </p:cNvSpPr>
          <p:nvPr/>
        </p:nvSpPr>
        <p:spPr bwMode="auto">
          <a:xfrm>
            <a:off x="4724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4643" name="Line 19"/>
          <p:cNvSpPr>
            <a:spLocks noChangeShapeType="1"/>
          </p:cNvSpPr>
          <p:nvPr/>
        </p:nvSpPr>
        <p:spPr bwMode="auto">
          <a:xfrm>
            <a:off x="5867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4644" name="Rectangle 20"/>
          <p:cNvSpPr>
            <a:spLocks noChangeArrowheads="1"/>
          </p:cNvSpPr>
          <p:nvPr/>
        </p:nvSpPr>
        <p:spPr bwMode="auto">
          <a:xfrm>
            <a:off x="6248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Processing Two Data Sets (Step 3)</a:t>
            </a:r>
          </a:p>
        </p:txBody>
      </p:sp>
      <p:sp>
        <p:nvSpPr>
          <p:cNvPr id="22" name="Slide Number Placeholder 4"/>
          <p:cNvSpPr>
            <a:spLocks noGrp="1"/>
          </p:cNvSpPr>
          <p:nvPr>
            <p:ph type="sldNum" sz="quarter" idx="10"/>
          </p:nvPr>
        </p:nvSpPr>
        <p:spPr/>
        <p:txBody>
          <a:bodyPr/>
          <a:lstStyle/>
          <a:p>
            <a:fld id="{946C892B-04BE-4568-8348-8CFC5AF1EE80}" type="slidenum">
              <a:rPr lang="en-US"/>
              <a:pPr/>
              <a:t>32</a:t>
            </a:fld>
            <a:endParaRPr lang="en-US"/>
          </a:p>
        </p:txBody>
      </p:sp>
      <p:sp>
        <p:nvSpPr>
          <p:cNvPr id="156675" name="Rectangle 3"/>
          <p:cNvSpPr>
            <a:spLocks noChangeArrowheads="1"/>
          </p:cNvSpPr>
          <p:nvPr/>
        </p:nvSpPr>
        <p:spPr bwMode="auto">
          <a:xfrm>
            <a:off x="1676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6676" name="Line 4"/>
          <p:cNvSpPr>
            <a:spLocks noChangeShapeType="1"/>
          </p:cNvSpPr>
          <p:nvPr/>
        </p:nvSpPr>
        <p:spPr bwMode="auto">
          <a:xfrm>
            <a:off x="2819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6677" name="Rectangle 5"/>
          <p:cNvSpPr>
            <a:spLocks noChangeArrowheads="1"/>
          </p:cNvSpPr>
          <p:nvPr/>
        </p:nvSpPr>
        <p:spPr bwMode="auto">
          <a:xfrm>
            <a:off x="3200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6678" name="Line 6"/>
          <p:cNvSpPr>
            <a:spLocks noChangeShapeType="1"/>
          </p:cNvSpPr>
          <p:nvPr/>
        </p:nvSpPr>
        <p:spPr bwMode="auto">
          <a:xfrm>
            <a:off x="4343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6679" name="Rectangle 7"/>
          <p:cNvSpPr>
            <a:spLocks noChangeArrowheads="1"/>
          </p:cNvSpPr>
          <p:nvPr/>
        </p:nvSpPr>
        <p:spPr bwMode="auto">
          <a:xfrm>
            <a:off x="4724400" y="16764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56680" name="Line 8"/>
          <p:cNvSpPr>
            <a:spLocks noChangeShapeType="1"/>
          </p:cNvSpPr>
          <p:nvPr/>
        </p:nvSpPr>
        <p:spPr bwMode="auto">
          <a:xfrm>
            <a:off x="5867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6681" name="Rectangle 9"/>
          <p:cNvSpPr>
            <a:spLocks noChangeArrowheads="1"/>
          </p:cNvSpPr>
          <p:nvPr/>
        </p:nvSpPr>
        <p:spPr bwMode="auto">
          <a:xfrm>
            <a:off x="6248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6682" name="Text Box 10"/>
          <p:cNvSpPr txBox="1">
            <a:spLocks noChangeArrowheads="1"/>
          </p:cNvSpPr>
          <p:nvPr/>
        </p:nvSpPr>
        <p:spPr bwMode="auto">
          <a:xfrm>
            <a:off x="6099175" y="1219200"/>
            <a:ext cx="1389063"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156683" name="Text Box 11"/>
          <p:cNvSpPr txBox="1">
            <a:spLocks noChangeArrowheads="1"/>
          </p:cNvSpPr>
          <p:nvPr/>
        </p:nvSpPr>
        <p:spPr bwMode="auto">
          <a:xfrm>
            <a:off x="4935538" y="1219200"/>
            <a:ext cx="665162" cy="366713"/>
          </a:xfrm>
          <a:prstGeom prst="rect">
            <a:avLst/>
          </a:prstGeom>
          <a:noFill/>
          <a:ln w="50800" algn="ctr">
            <a:noFill/>
            <a:miter lim="800000"/>
            <a:headEnd/>
            <a:tailEnd/>
          </a:ln>
          <a:effectLst/>
        </p:spPr>
        <p:txBody>
          <a:bodyPr wrap="none">
            <a:spAutoFit/>
          </a:bodyPr>
          <a:lstStyle/>
          <a:p>
            <a:r>
              <a:rPr lang="en-US" sz="1800" b="1"/>
              <a:t>Clip</a:t>
            </a:r>
          </a:p>
        </p:txBody>
      </p:sp>
      <p:sp>
        <p:nvSpPr>
          <p:cNvPr id="156684" name="Text Box 12"/>
          <p:cNvSpPr txBox="1">
            <a:spLocks noChangeArrowheads="1"/>
          </p:cNvSpPr>
          <p:nvPr/>
        </p:nvSpPr>
        <p:spPr bwMode="auto">
          <a:xfrm>
            <a:off x="3186113" y="1219200"/>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156685" name="Text Box 13"/>
          <p:cNvSpPr txBox="1">
            <a:spLocks noChangeArrowheads="1"/>
          </p:cNvSpPr>
          <p:nvPr/>
        </p:nvSpPr>
        <p:spPr bwMode="auto">
          <a:xfrm>
            <a:off x="1739900" y="1219200"/>
            <a:ext cx="947738" cy="366713"/>
          </a:xfrm>
          <a:prstGeom prst="rect">
            <a:avLst/>
          </a:prstGeom>
          <a:noFill/>
          <a:ln w="50800" algn="ctr">
            <a:noFill/>
            <a:miter lim="800000"/>
            <a:headEnd/>
            <a:tailEnd/>
          </a:ln>
          <a:effectLst/>
        </p:spPr>
        <p:txBody>
          <a:bodyPr wrap="none">
            <a:spAutoFit/>
          </a:bodyPr>
          <a:lstStyle/>
          <a:p>
            <a:r>
              <a:rPr lang="en-US" sz="1800" b="1"/>
              <a:t>Model</a:t>
            </a:r>
          </a:p>
        </p:txBody>
      </p:sp>
      <p:sp>
        <p:nvSpPr>
          <p:cNvPr id="156686" name="Rectangle 14"/>
          <p:cNvSpPr>
            <a:spLocks noChangeArrowheads="1"/>
          </p:cNvSpPr>
          <p:nvPr/>
        </p:nvSpPr>
        <p:spPr bwMode="auto">
          <a:xfrm>
            <a:off x="1676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6687" name="Line 15"/>
          <p:cNvSpPr>
            <a:spLocks noChangeShapeType="1"/>
          </p:cNvSpPr>
          <p:nvPr/>
        </p:nvSpPr>
        <p:spPr bwMode="auto">
          <a:xfrm>
            <a:off x="2819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6688" name="Rectangle 16"/>
          <p:cNvSpPr>
            <a:spLocks noChangeArrowheads="1"/>
          </p:cNvSpPr>
          <p:nvPr/>
        </p:nvSpPr>
        <p:spPr bwMode="auto">
          <a:xfrm>
            <a:off x="3200400" y="2514600"/>
            <a:ext cx="1143000" cy="609600"/>
          </a:xfrm>
          <a:prstGeom prst="rect">
            <a:avLst/>
          </a:prstGeom>
          <a:solidFill>
            <a:srgbClr val="99CC00"/>
          </a:solidFill>
          <a:ln w="12700" algn="ctr">
            <a:solidFill>
              <a:srgbClr val="000000"/>
            </a:solidFill>
            <a:miter lim="800000"/>
            <a:headEnd/>
            <a:tailEnd/>
          </a:ln>
          <a:effectLst/>
        </p:spPr>
        <p:txBody>
          <a:bodyPr wrap="none" anchor="ctr"/>
          <a:lstStyle/>
          <a:p>
            <a:endParaRPr lang="en-US"/>
          </a:p>
        </p:txBody>
      </p:sp>
      <p:sp>
        <p:nvSpPr>
          <p:cNvPr id="156689" name="Line 17"/>
          <p:cNvSpPr>
            <a:spLocks noChangeShapeType="1"/>
          </p:cNvSpPr>
          <p:nvPr/>
        </p:nvSpPr>
        <p:spPr bwMode="auto">
          <a:xfrm>
            <a:off x="4343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6690" name="Rectangle 18"/>
          <p:cNvSpPr>
            <a:spLocks noChangeArrowheads="1"/>
          </p:cNvSpPr>
          <p:nvPr/>
        </p:nvSpPr>
        <p:spPr bwMode="auto">
          <a:xfrm>
            <a:off x="4724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6691" name="Line 19"/>
          <p:cNvSpPr>
            <a:spLocks noChangeShapeType="1"/>
          </p:cNvSpPr>
          <p:nvPr/>
        </p:nvSpPr>
        <p:spPr bwMode="auto">
          <a:xfrm>
            <a:off x="5867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6692" name="Rectangle 20"/>
          <p:cNvSpPr>
            <a:spLocks noChangeArrowheads="1"/>
          </p:cNvSpPr>
          <p:nvPr/>
        </p:nvSpPr>
        <p:spPr bwMode="auto">
          <a:xfrm>
            <a:off x="6248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Processing Two Data Sets (Step 4)</a:t>
            </a:r>
          </a:p>
        </p:txBody>
      </p:sp>
      <p:sp>
        <p:nvSpPr>
          <p:cNvPr id="22" name="Slide Number Placeholder 4"/>
          <p:cNvSpPr>
            <a:spLocks noGrp="1"/>
          </p:cNvSpPr>
          <p:nvPr>
            <p:ph type="sldNum" sz="quarter" idx="10"/>
          </p:nvPr>
        </p:nvSpPr>
        <p:spPr/>
        <p:txBody>
          <a:bodyPr/>
          <a:lstStyle/>
          <a:p>
            <a:fld id="{27D3637B-FD01-402B-B0DA-71C0242CCB74}" type="slidenum">
              <a:rPr lang="en-US"/>
              <a:pPr/>
              <a:t>33</a:t>
            </a:fld>
            <a:endParaRPr lang="en-US"/>
          </a:p>
        </p:txBody>
      </p:sp>
      <p:sp>
        <p:nvSpPr>
          <p:cNvPr id="158723" name="Rectangle 3"/>
          <p:cNvSpPr>
            <a:spLocks noChangeArrowheads="1"/>
          </p:cNvSpPr>
          <p:nvPr/>
        </p:nvSpPr>
        <p:spPr bwMode="auto">
          <a:xfrm>
            <a:off x="1676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8724" name="Line 4"/>
          <p:cNvSpPr>
            <a:spLocks noChangeShapeType="1"/>
          </p:cNvSpPr>
          <p:nvPr/>
        </p:nvSpPr>
        <p:spPr bwMode="auto">
          <a:xfrm>
            <a:off x="2819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8725" name="Rectangle 5"/>
          <p:cNvSpPr>
            <a:spLocks noChangeArrowheads="1"/>
          </p:cNvSpPr>
          <p:nvPr/>
        </p:nvSpPr>
        <p:spPr bwMode="auto">
          <a:xfrm>
            <a:off x="3200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8726" name="Line 6"/>
          <p:cNvSpPr>
            <a:spLocks noChangeShapeType="1"/>
          </p:cNvSpPr>
          <p:nvPr/>
        </p:nvSpPr>
        <p:spPr bwMode="auto">
          <a:xfrm>
            <a:off x="4343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8727" name="Rectangle 7"/>
          <p:cNvSpPr>
            <a:spLocks noChangeArrowheads="1"/>
          </p:cNvSpPr>
          <p:nvPr/>
        </p:nvSpPr>
        <p:spPr bwMode="auto">
          <a:xfrm>
            <a:off x="4724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8728" name="Line 8"/>
          <p:cNvSpPr>
            <a:spLocks noChangeShapeType="1"/>
          </p:cNvSpPr>
          <p:nvPr/>
        </p:nvSpPr>
        <p:spPr bwMode="auto">
          <a:xfrm>
            <a:off x="5867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8729" name="Rectangle 9"/>
          <p:cNvSpPr>
            <a:spLocks noChangeArrowheads="1"/>
          </p:cNvSpPr>
          <p:nvPr/>
        </p:nvSpPr>
        <p:spPr bwMode="auto">
          <a:xfrm>
            <a:off x="6248400" y="16764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58730" name="Text Box 10"/>
          <p:cNvSpPr txBox="1">
            <a:spLocks noChangeArrowheads="1"/>
          </p:cNvSpPr>
          <p:nvPr/>
        </p:nvSpPr>
        <p:spPr bwMode="auto">
          <a:xfrm>
            <a:off x="6099175" y="1219200"/>
            <a:ext cx="1389063"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158731" name="Text Box 11"/>
          <p:cNvSpPr txBox="1">
            <a:spLocks noChangeArrowheads="1"/>
          </p:cNvSpPr>
          <p:nvPr/>
        </p:nvSpPr>
        <p:spPr bwMode="auto">
          <a:xfrm>
            <a:off x="4935538" y="1219200"/>
            <a:ext cx="665162" cy="366713"/>
          </a:xfrm>
          <a:prstGeom prst="rect">
            <a:avLst/>
          </a:prstGeom>
          <a:noFill/>
          <a:ln w="50800" algn="ctr">
            <a:noFill/>
            <a:miter lim="800000"/>
            <a:headEnd/>
            <a:tailEnd/>
          </a:ln>
          <a:effectLst/>
        </p:spPr>
        <p:txBody>
          <a:bodyPr wrap="none">
            <a:spAutoFit/>
          </a:bodyPr>
          <a:lstStyle/>
          <a:p>
            <a:r>
              <a:rPr lang="en-US" sz="1800" b="1"/>
              <a:t>Clip</a:t>
            </a:r>
          </a:p>
        </p:txBody>
      </p:sp>
      <p:sp>
        <p:nvSpPr>
          <p:cNvPr id="158732" name="Text Box 12"/>
          <p:cNvSpPr txBox="1">
            <a:spLocks noChangeArrowheads="1"/>
          </p:cNvSpPr>
          <p:nvPr/>
        </p:nvSpPr>
        <p:spPr bwMode="auto">
          <a:xfrm>
            <a:off x="3186113" y="1219200"/>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158733" name="Text Box 13"/>
          <p:cNvSpPr txBox="1">
            <a:spLocks noChangeArrowheads="1"/>
          </p:cNvSpPr>
          <p:nvPr/>
        </p:nvSpPr>
        <p:spPr bwMode="auto">
          <a:xfrm>
            <a:off x="1739900" y="1219200"/>
            <a:ext cx="947738" cy="366713"/>
          </a:xfrm>
          <a:prstGeom prst="rect">
            <a:avLst/>
          </a:prstGeom>
          <a:noFill/>
          <a:ln w="50800" algn="ctr">
            <a:noFill/>
            <a:miter lim="800000"/>
            <a:headEnd/>
            <a:tailEnd/>
          </a:ln>
          <a:effectLst/>
        </p:spPr>
        <p:txBody>
          <a:bodyPr wrap="none">
            <a:spAutoFit/>
          </a:bodyPr>
          <a:lstStyle/>
          <a:p>
            <a:r>
              <a:rPr lang="en-US" sz="1800" b="1"/>
              <a:t>Model</a:t>
            </a:r>
          </a:p>
        </p:txBody>
      </p:sp>
      <p:sp>
        <p:nvSpPr>
          <p:cNvPr id="158734" name="Rectangle 14"/>
          <p:cNvSpPr>
            <a:spLocks noChangeArrowheads="1"/>
          </p:cNvSpPr>
          <p:nvPr/>
        </p:nvSpPr>
        <p:spPr bwMode="auto">
          <a:xfrm>
            <a:off x="1676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8735" name="Line 15"/>
          <p:cNvSpPr>
            <a:spLocks noChangeShapeType="1"/>
          </p:cNvSpPr>
          <p:nvPr/>
        </p:nvSpPr>
        <p:spPr bwMode="auto">
          <a:xfrm>
            <a:off x="2819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8736" name="Rectangle 16"/>
          <p:cNvSpPr>
            <a:spLocks noChangeArrowheads="1"/>
          </p:cNvSpPr>
          <p:nvPr/>
        </p:nvSpPr>
        <p:spPr bwMode="auto">
          <a:xfrm>
            <a:off x="3200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58737" name="Line 17"/>
          <p:cNvSpPr>
            <a:spLocks noChangeShapeType="1"/>
          </p:cNvSpPr>
          <p:nvPr/>
        </p:nvSpPr>
        <p:spPr bwMode="auto">
          <a:xfrm>
            <a:off x="4343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8738" name="Rectangle 18"/>
          <p:cNvSpPr>
            <a:spLocks noChangeArrowheads="1"/>
          </p:cNvSpPr>
          <p:nvPr/>
        </p:nvSpPr>
        <p:spPr bwMode="auto">
          <a:xfrm>
            <a:off x="4724400" y="2514600"/>
            <a:ext cx="1143000" cy="609600"/>
          </a:xfrm>
          <a:prstGeom prst="rect">
            <a:avLst/>
          </a:prstGeom>
          <a:solidFill>
            <a:srgbClr val="99CC00"/>
          </a:solidFill>
          <a:ln w="12700" algn="ctr">
            <a:solidFill>
              <a:srgbClr val="000000"/>
            </a:solidFill>
            <a:miter lim="800000"/>
            <a:headEnd/>
            <a:tailEnd/>
          </a:ln>
          <a:effectLst/>
        </p:spPr>
        <p:txBody>
          <a:bodyPr wrap="none" anchor="ctr"/>
          <a:lstStyle/>
          <a:p>
            <a:endParaRPr lang="en-US"/>
          </a:p>
        </p:txBody>
      </p:sp>
      <p:sp>
        <p:nvSpPr>
          <p:cNvPr id="158739" name="Line 19"/>
          <p:cNvSpPr>
            <a:spLocks noChangeShapeType="1"/>
          </p:cNvSpPr>
          <p:nvPr/>
        </p:nvSpPr>
        <p:spPr bwMode="auto">
          <a:xfrm>
            <a:off x="5867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58740" name="Rectangle 20"/>
          <p:cNvSpPr>
            <a:spLocks noChangeArrowheads="1"/>
          </p:cNvSpPr>
          <p:nvPr/>
        </p:nvSpPr>
        <p:spPr bwMode="auto">
          <a:xfrm>
            <a:off x="6248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Processing Two Data Sets (Step 5)</a:t>
            </a:r>
          </a:p>
        </p:txBody>
      </p:sp>
      <p:sp>
        <p:nvSpPr>
          <p:cNvPr id="23" name="Slide Number Placeholder 4"/>
          <p:cNvSpPr>
            <a:spLocks noGrp="1"/>
          </p:cNvSpPr>
          <p:nvPr>
            <p:ph type="sldNum" sz="quarter" idx="10"/>
          </p:nvPr>
        </p:nvSpPr>
        <p:spPr/>
        <p:txBody>
          <a:bodyPr/>
          <a:lstStyle/>
          <a:p>
            <a:fld id="{317CC30F-6564-4764-B8BA-45B0A9B40722}" type="slidenum">
              <a:rPr lang="en-US"/>
              <a:pPr/>
              <a:t>34</a:t>
            </a:fld>
            <a:endParaRPr lang="en-US"/>
          </a:p>
        </p:txBody>
      </p:sp>
      <p:sp>
        <p:nvSpPr>
          <p:cNvPr id="160771" name="Rectangle 3"/>
          <p:cNvSpPr>
            <a:spLocks noChangeArrowheads="1"/>
          </p:cNvSpPr>
          <p:nvPr/>
        </p:nvSpPr>
        <p:spPr bwMode="auto">
          <a:xfrm>
            <a:off x="1676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0772" name="Line 4"/>
          <p:cNvSpPr>
            <a:spLocks noChangeShapeType="1"/>
          </p:cNvSpPr>
          <p:nvPr/>
        </p:nvSpPr>
        <p:spPr bwMode="auto">
          <a:xfrm>
            <a:off x="2819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0773" name="Rectangle 5"/>
          <p:cNvSpPr>
            <a:spLocks noChangeArrowheads="1"/>
          </p:cNvSpPr>
          <p:nvPr/>
        </p:nvSpPr>
        <p:spPr bwMode="auto">
          <a:xfrm>
            <a:off x="3200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0774" name="Line 6"/>
          <p:cNvSpPr>
            <a:spLocks noChangeShapeType="1"/>
          </p:cNvSpPr>
          <p:nvPr/>
        </p:nvSpPr>
        <p:spPr bwMode="auto">
          <a:xfrm>
            <a:off x="4343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0775" name="Rectangle 7"/>
          <p:cNvSpPr>
            <a:spLocks noChangeArrowheads="1"/>
          </p:cNvSpPr>
          <p:nvPr/>
        </p:nvSpPr>
        <p:spPr bwMode="auto">
          <a:xfrm>
            <a:off x="4724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0776" name="Line 8"/>
          <p:cNvSpPr>
            <a:spLocks noChangeShapeType="1"/>
          </p:cNvSpPr>
          <p:nvPr/>
        </p:nvSpPr>
        <p:spPr bwMode="auto">
          <a:xfrm>
            <a:off x="5867400" y="1981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0777" name="Rectangle 9"/>
          <p:cNvSpPr>
            <a:spLocks noChangeArrowheads="1"/>
          </p:cNvSpPr>
          <p:nvPr/>
        </p:nvSpPr>
        <p:spPr bwMode="auto">
          <a:xfrm>
            <a:off x="6248400" y="1676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0778" name="Text Box 10"/>
          <p:cNvSpPr txBox="1">
            <a:spLocks noChangeArrowheads="1"/>
          </p:cNvSpPr>
          <p:nvPr/>
        </p:nvSpPr>
        <p:spPr bwMode="auto">
          <a:xfrm>
            <a:off x="6099175" y="1219200"/>
            <a:ext cx="1389063" cy="366713"/>
          </a:xfrm>
          <a:prstGeom prst="rect">
            <a:avLst/>
          </a:prstGeom>
          <a:noFill/>
          <a:ln w="50800" algn="ctr">
            <a:noFill/>
            <a:miter lim="800000"/>
            <a:headEnd/>
            <a:tailEnd/>
          </a:ln>
          <a:effectLst/>
        </p:spPr>
        <p:txBody>
          <a:bodyPr wrap="none">
            <a:spAutoFit/>
          </a:bodyPr>
          <a:lstStyle/>
          <a:p>
            <a:r>
              <a:rPr lang="en-US" sz="1800" b="1"/>
              <a:t>Rasterize</a:t>
            </a:r>
          </a:p>
        </p:txBody>
      </p:sp>
      <p:sp>
        <p:nvSpPr>
          <p:cNvPr id="160779" name="Text Box 11"/>
          <p:cNvSpPr txBox="1">
            <a:spLocks noChangeArrowheads="1"/>
          </p:cNvSpPr>
          <p:nvPr/>
        </p:nvSpPr>
        <p:spPr bwMode="auto">
          <a:xfrm>
            <a:off x="4935538" y="1219200"/>
            <a:ext cx="665162" cy="366713"/>
          </a:xfrm>
          <a:prstGeom prst="rect">
            <a:avLst/>
          </a:prstGeom>
          <a:noFill/>
          <a:ln w="50800" algn="ctr">
            <a:noFill/>
            <a:miter lim="800000"/>
            <a:headEnd/>
            <a:tailEnd/>
          </a:ln>
          <a:effectLst/>
        </p:spPr>
        <p:txBody>
          <a:bodyPr wrap="none">
            <a:spAutoFit/>
          </a:bodyPr>
          <a:lstStyle/>
          <a:p>
            <a:r>
              <a:rPr lang="en-US" sz="1800" b="1"/>
              <a:t>Clip</a:t>
            </a:r>
          </a:p>
        </p:txBody>
      </p:sp>
      <p:sp>
        <p:nvSpPr>
          <p:cNvPr id="160780" name="Text Box 12"/>
          <p:cNvSpPr txBox="1">
            <a:spLocks noChangeArrowheads="1"/>
          </p:cNvSpPr>
          <p:nvPr/>
        </p:nvSpPr>
        <p:spPr bwMode="auto">
          <a:xfrm>
            <a:off x="3186113" y="1219200"/>
            <a:ext cx="1108075" cy="366713"/>
          </a:xfrm>
          <a:prstGeom prst="rect">
            <a:avLst/>
          </a:prstGeom>
          <a:noFill/>
          <a:ln w="50800" algn="ctr">
            <a:noFill/>
            <a:miter lim="800000"/>
            <a:headEnd/>
            <a:tailEnd/>
          </a:ln>
          <a:effectLst/>
        </p:spPr>
        <p:txBody>
          <a:bodyPr wrap="none">
            <a:spAutoFit/>
          </a:bodyPr>
          <a:lstStyle/>
          <a:p>
            <a:r>
              <a:rPr lang="en-US" sz="1800" b="1"/>
              <a:t>Project</a:t>
            </a:r>
          </a:p>
        </p:txBody>
      </p:sp>
      <p:sp>
        <p:nvSpPr>
          <p:cNvPr id="160781" name="Text Box 13"/>
          <p:cNvSpPr txBox="1">
            <a:spLocks noChangeArrowheads="1"/>
          </p:cNvSpPr>
          <p:nvPr/>
        </p:nvSpPr>
        <p:spPr bwMode="auto">
          <a:xfrm>
            <a:off x="1739900" y="1219200"/>
            <a:ext cx="947738" cy="366713"/>
          </a:xfrm>
          <a:prstGeom prst="rect">
            <a:avLst/>
          </a:prstGeom>
          <a:noFill/>
          <a:ln w="50800" algn="ctr">
            <a:noFill/>
            <a:miter lim="800000"/>
            <a:headEnd/>
            <a:tailEnd/>
          </a:ln>
          <a:effectLst/>
        </p:spPr>
        <p:txBody>
          <a:bodyPr wrap="none">
            <a:spAutoFit/>
          </a:bodyPr>
          <a:lstStyle/>
          <a:p>
            <a:r>
              <a:rPr lang="en-US" sz="1800" b="1"/>
              <a:t>Model</a:t>
            </a:r>
          </a:p>
        </p:txBody>
      </p:sp>
      <p:sp>
        <p:nvSpPr>
          <p:cNvPr id="160782" name="Rectangle 14"/>
          <p:cNvSpPr>
            <a:spLocks noChangeArrowheads="1"/>
          </p:cNvSpPr>
          <p:nvPr/>
        </p:nvSpPr>
        <p:spPr bwMode="auto">
          <a:xfrm>
            <a:off x="1676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0783" name="Line 15"/>
          <p:cNvSpPr>
            <a:spLocks noChangeShapeType="1"/>
          </p:cNvSpPr>
          <p:nvPr/>
        </p:nvSpPr>
        <p:spPr bwMode="auto">
          <a:xfrm>
            <a:off x="2819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0784" name="Rectangle 16"/>
          <p:cNvSpPr>
            <a:spLocks noChangeArrowheads="1"/>
          </p:cNvSpPr>
          <p:nvPr/>
        </p:nvSpPr>
        <p:spPr bwMode="auto">
          <a:xfrm>
            <a:off x="3200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0785" name="Line 17"/>
          <p:cNvSpPr>
            <a:spLocks noChangeShapeType="1"/>
          </p:cNvSpPr>
          <p:nvPr/>
        </p:nvSpPr>
        <p:spPr bwMode="auto">
          <a:xfrm>
            <a:off x="4343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0786" name="Rectangle 18"/>
          <p:cNvSpPr>
            <a:spLocks noChangeArrowheads="1"/>
          </p:cNvSpPr>
          <p:nvPr/>
        </p:nvSpPr>
        <p:spPr bwMode="auto">
          <a:xfrm>
            <a:off x="4724400" y="2514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0787" name="Line 19"/>
          <p:cNvSpPr>
            <a:spLocks noChangeShapeType="1"/>
          </p:cNvSpPr>
          <p:nvPr/>
        </p:nvSpPr>
        <p:spPr bwMode="auto">
          <a:xfrm>
            <a:off x="5867400" y="2819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0788" name="Rectangle 20"/>
          <p:cNvSpPr>
            <a:spLocks noChangeArrowheads="1"/>
          </p:cNvSpPr>
          <p:nvPr/>
        </p:nvSpPr>
        <p:spPr bwMode="auto">
          <a:xfrm>
            <a:off x="6248400" y="2514600"/>
            <a:ext cx="1143000" cy="609600"/>
          </a:xfrm>
          <a:prstGeom prst="rect">
            <a:avLst/>
          </a:prstGeom>
          <a:solidFill>
            <a:srgbClr val="99CC00"/>
          </a:solidFill>
          <a:ln w="12700" algn="ctr">
            <a:solidFill>
              <a:srgbClr val="000000"/>
            </a:solidFill>
            <a:miter lim="800000"/>
            <a:headEnd/>
            <a:tailEnd/>
          </a:ln>
          <a:effectLst/>
        </p:spPr>
        <p:txBody>
          <a:bodyPr wrap="none" anchor="ctr"/>
          <a:lstStyle/>
          <a:p>
            <a:endParaRPr lang="en-US"/>
          </a:p>
        </p:txBody>
      </p:sp>
      <p:sp>
        <p:nvSpPr>
          <p:cNvPr id="160789" name="Text Box 21"/>
          <p:cNvSpPr txBox="1">
            <a:spLocks noChangeArrowheads="1"/>
          </p:cNvSpPr>
          <p:nvPr/>
        </p:nvSpPr>
        <p:spPr bwMode="auto">
          <a:xfrm>
            <a:off x="987425" y="3505200"/>
            <a:ext cx="7072313" cy="457200"/>
          </a:xfrm>
          <a:prstGeom prst="rect">
            <a:avLst/>
          </a:prstGeom>
          <a:noFill/>
          <a:ln w="50800" algn="ctr">
            <a:noFill/>
            <a:miter lim="800000"/>
            <a:headEnd/>
            <a:tailEnd/>
          </a:ln>
          <a:effectLst/>
        </p:spPr>
        <p:txBody>
          <a:bodyPr wrap="none">
            <a:spAutoFit/>
          </a:bodyPr>
          <a:lstStyle/>
          <a:p>
            <a:r>
              <a:rPr lang="en-US"/>
              <a:t>The pipeline processes 2 data sets in 5 steps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Pipelining Five Data Sets (Step 1)</a:t>
            </a:r>
          </a:p>
        </p:txBody>
      </p:sp>
      <p:sp>
        <p:nvSpPr>
          <p:cNvPr id="52" name="Slide Number Placeholder 4"/>
          <p:cNvSpPr>
            <a:spLocks noGrp="1"/>
          </p:cNvSpPr>
          <p:nvPr>
            <p:ph type="sldNum" sz="quarter" idx="10"/>
          </p:nvPr>
        </p:nvSpPr>
        <p:spPr/>
        <p:txBody>
          <a:bodyPr/>
          <a:lstStyle/>
          <a:p>
            <a:fld id="{4F125406-668C-443A-B6D3-4CC6FBE8A1C8}" type="slidenum">
              <a:rPr lang="en-US"/>
              <a:pPr/>
              <a:t>35</a:t>
            </a:fld>
            <a:endParaRPr lang="en-US"/>
          </a:p>
        </p:txBody>
      </p:sp>
      <p:sp>
        <p:nvSpPr>
          <p:cNvPr id="61444" name="Rectangle 4"/>
          <p:cNvSpPr>
            <a:spLocks noChangeArrowheads="1"/>
          </p:cNvSpPr>
          <p:nvPr/>
        </p:nvSpPr>
        <p:spPr bwMode="auto">
          <a:xfrm>
            <a:off x="2362200" y="14478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61445" name="Line 5"/>
          <p:cNvSpPr>
            <a:spLocks noChangeShapeType="1"/>
          </p:cNvSpPr>
          <p:nvPr/>
        </p:nvSpPr>
        <p:spPr bwMode="auto">
          <a:xfrm>
            <a:off x="3505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46" name="Text Box 6"/>
          <p:cNvSpPr txBox="1">
            <a:spLocks noChangeArrowheads="1"/>
          </p:cNvSpPr>
          <p:nvPr/>
        </p:nvSpPr>
        <p:spPr bwMode="auto">
          <a:xfrm>
            <a:off x="381000" y="1524000"/>
            <a:ext cx="1774825" cy="457200"/>
          </a:xfrm>
          <a:prstGeom prst="rect">
            <a:avLst/>
          </a:prstGeom>
          <a:noFill/>
          <a:ln w="50800" algn="ctr">
            <a:noFill/>
            <a:miter lim="800000"/>
            <a:headEnd/>
            <a:tailEnd/>
          </a:ln>
          <a:effectLst/>
        </p:spPr>
        <p:txBody>
          <a:bodyPr wrap="none">
            <a:spAutoFit/>
          </a:bodyPr>
          <a:lstStyle/>
          <a:p>
            <a:r>
              <a:rPr lang="en-US"/>
              <a:t>Data set 0</a:t>
            </a:r>
          </a:p>
        </p:txBody>
      </p:sp>
      <p:sp>
        <p:nvSpPr>
          <p:cNvPr id="61447" name="Rectangle 7"/>
          <p:cNvSpPr>
            <a:spLocks noChangeArrowheads="1"/>
          </p:cNvSpPr>
          <p:nvPr/>
        </p:nvSpPr>
        <p:spPr bwMode="auto">
          <a:xfrm>
            <a:off x="3886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48" name="Line 8"/>
          <p:cNvSpPr>
            <a:spLocks noChangeShapeType="1"/>
          </p:cNvSpPr>
          <p:nvPr/>
        </p:nvSpPr>
        <p:spPr bwMode="auto">
          <a:xfrm>
            <a:off x="5029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49" name="Rectangle 9"/>
          <p:cNvSpPr>
            <a:spLocks noChangeArrowheads="1"/>
          </p:cNvSpPr>
          <p:nvPr/>
        </p:nvSpPr>
        <p:spPr bwMode="auto">
          <a:xfrm>
            <a:off x="5410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50" name="Line 10"/>
          <p:cNvSpPr>
            <a:spLocks noChangeShapeType="1"/>
          </p:cNvSpPr>
          <p:nvPr/>
        </p:nvSpPr>
        <p:spPr bwMode="auto">
          <a:xfrm>
            <a:off x="6553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51" name="Rectangle 11"/>
          <p:cNvSpPr>
            <a:spLocks noChangeArrowheads="1"/>
          </p:cNvSpPr>
          <p:nvPr/>
        </p:nvSpPr>
        <p:spPr bwMode="auto">
          <a:xfrm>
            <a:off x="6934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53" name="Rectangle 13"/>
          <p:cNvSpPr>
            <a:spLocks noChangeArrowheads="1"/>
          </p:cNvSpPr>
          <p:nvPr/>
        </p:nvSpPr>
        <p:spPr bwMode="auto">
          <a:xfrm>
            <a:off x="2362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54" name="Line 14"/>
          <p:cNvSpPr>
            <a:spLocks noChangeShapeType="1"/>
          </p:cNvSpPr>
          <p:nvPr/>
        </p:nvSpPr>
        <p:spPr bwMode="auto">
          <a:xfrm>
            <a:off x="3505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55" name="Text Box 15"/>
          <p:cNvSpPr txBox="1">
            <a:spLocks noChangeArrowheads="1"/>
          </p:cNvSpPr>
          <p:nvPr/>
        </p:nvSpPr>
        <p:spPr bwMode="auto">
          <a:xfrm>
            <a:off x="381000" y="2362200"/>
            <a:ext cx="1774825" cy="457200"/>
          </a:xfrm>
          <a:prstGeom prst="rect">
            <a:avLst/>
          </a:prstGeom>
          <a:noFill/>
          <a:ln w="50800" algn="ctr">
            <a:noFill/>
            <a:miter lim="800000"/>
            <a:headEnd/>
            <a:tailEnd/>
          </a:ln>
          <a:effectLst/>
        </p:spPr>
        <p:txBody>
          <a:bodyPr wrap="none">
            <a:spAutoFit/>
          </a:bodyPr>
          <a:lstStyle/>
          <a:p>
            <a:r>
              <a:rPr lang="en-US"/>
              <a:t>Data set 1</a:t>
            </a:r>
          </a:p>
        </p:txBody>
      </p:sp>
      <p:sp>
        <p:nvSpPr>
          <p:cNvPr id="61456" name="Rectangle 16"/>
          <p:cNvSpPr>
            <a:spLocks noChangeArrowheads="1"/>
          </p:cNvSpPr>
          <p:nvPr/>
        </p:nvSpPr>
        <p:spPr bwMode="auto">
          <a:xfrm>
            <a:off x="3886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57" name="Line 17"/>
          <p:cNvSpPr>
            <a:spLocks noChangeShapeType="1"/>
          </p:cNvSpPr>
          <p:nvPr/>
        </p:nvSpPr>
        <p:spPr bwMode="auto">
          <a:xfrm>
            <a:off x="5029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58" name="Rectangle 18"/>
          <p:cNvSpPr>
            <a:spLocks noChangeArrowheads="1"/>
          </p:cNvSpPr>
          <p:nvPr/>
        </p:nvSpPr>
        <p:spPr bwMode="auto">
          <a:xfrm>
            <a:off x="5410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59" name="Line 19"/>
          <p:cNvSpPr>
            <a:spLocks noChangeShapeType="1"/>
          </p:cNvSpPr>
          <p:nvPr/>
        </p:nvSpPr>
        <p:spPr bwMode="auto">
          <a:xfrm>
            <a:off x="6553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60" name="Rectangle 20"/>
          <p:cNvSpPr>
            <a:spLocks noChangeArrowheads="1"/>
          </p:cNvSpPr>
          <p:nvPr/>
        </p:nvSpPr>
        <p:spPr bwMode="auto">
          <a:xfrm>
            <a:off x="6934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62" name="Rectangle 22"/>
          <p:cNvSpPr>
            <a:spLocks noChangeArrowheads="1"/>
          </p:cNvSpPr>
          <p:nvPr/>
        </p:nvSpPr>
        <p:spPr bwMode="auto">
          <a:xfrm>
            <a:off x="2362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63" name="Line 23"/>
          <p:cNvSpPr>
            <a:spLocks noChangeShapeType="1"/>
          </p:cNvSpPr>
          <p:nvPr/>
        </p:nvSpPr>
        <p:spPr bwMode="auto">
          <a:xfrm>
            <a:off x="3505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64" name="Text Box 24"/>
          <p:cNvSpPr txBox="1">
            <a:spLocks noChangeArrowheads="1"/>
          </p:cNvSpPr>
          <p:nvPr/>
        </p:nvSpPr>
        <p:spPr bwMode="auto">
          <a:xfrm>
            <a:off x="381000" y="3200400"/>
            <a:ext cx="1774825" cy="457200"/>
          </a:xfrm>
          <a:prstGeom prst="rect">
            <a:avLst/>
          </a:prstGeom>
          <a:noFill/>
          <a:ln w="50800" algn="ctr">
            <a:noFill/>
            <a:miter lim="800000"/>
            <a:headEnd/>
            <a:tailEnd/>
          </a:ln>
          <a:effectLst/>
        </p:spPr>
        <p:txBody>
          <a:bodyPr wrap="none">
            <a:spAutoFit/>
          </a:bodyPr>
          <a:lstStyle/>
          <a:p>
            <a:r>
              <a:rPr lang="en-US"/>
              <a:t>Data set 2</a:t>
            </a:r>
          </a:p>
        </p:txBody>
      </p:sp>
      <p:sp>
        <p:nvSpPr>
          <p:cNvPr id="61465" name="Rectangle 25"/>
          <p:cNvSpPr>
            <a:spLocks noChangeArrowheads="1"/>
          </p:cNvSpPr>
          <p:nvPr/>
        </p:nvSpPr>
        <p:spPr bwMode="auto">
          <a:xfrm>
            <a:off x="3886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66" name="Line 26"/>
          <p:cNvSpPr>
            <a:spLocks noChangeShapeType="1"/>
          </p:cNvSpPr>
          <p:nvPr/>
        </p:nvSpPr>
        <p:spPr bwMode="auto">
          <a:xfrm>
            <a:off x="5029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67" name="Rectangle 27"/>
          <p:cNvSpPr>
            <a:spLocks noChangeArrowheads="1"/>
          </p:cNvSpPr>
          <p:nvPr/>
        </p:nvSpPr>
        <p:spPr bwMode="auto">
          <a:xfrm>
            <a:off x="5410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68" name="Line 28"/>
          <p:cNvSpPr>
            <a:spLocks noChangeShapeType="1"/>
          </p:cNvSpPr>
          <p:nvPr/>
        </p:nvSpPr>
        <p:spPr bwMode="auto">
          <a:xfrm>
            <a:off x="6553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69" name="Rectangle 29"/>
          <p:cNvSpPr>
            <a:spLocks noChangeArrowheads="1"/>
          </p:cNvSpPr>
          <p:nvPr/>
        </p:nvSpPr>
        <p:spPr bwMode="auto">
          <a:xfrm>
            <a:off x="6934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71" name="Rectangle 31"/>
          <p:cNvSpPr>
            <a:spLocks noChangeArrowheads="1"/>
          </p:cNvSpPr>
          <p:nvPr/>
        </p:nvSpPr>
        <p:spPr bwMode="auto">
          <a:xfrm>
            <a:off x="2362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72" name="Line 32"/>
          <p:cNvSpPr>
            <a:spLocks noChangeShapeType="1"/>
          </p:cNvSpPr>
          <p:nvPr/>
        </p:nvSpPr>
        <p:spPr bwMode="auto">
          <a:xfrm>
            <a:off x="3505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73" name="Text Box 33"/>
          <p:cNvSpPr txBox="1">
            <a:spLocks noChangeArrowheads="1"/>
          </p:cNvSpPr>
          <p:nvPr/>
        </p:nvSpPr>
        <p:spPr bwMode="auto">
          <a:xfrm>
            <a:off x="381000" y="4038600"/>
            <a:ext cx="1774825" cy="457200"/>
          </a:xfrm>
          <a:prstGeom prst="rect">
            <a:avLst/>
          </a:prstGeom>
          <a:noFill/>
          <a:ln w="50800" algn="ctr">
            <a:noFill/>
            <a:miter lim="800000"/>
            <a:headEnd/>
            <a:tailEnd/>
          </a:ln>
          <a:effectLst/>
        </p:spPr>
        <p:txBody>
          <a:bodyPr wrap="none">
            <a:spAutoFit/>
          </a:bodyPr>
          <a:lstStyle/>
          <a:p>
            <a:r>
              <a:rPr lang="en-US"/>
              <a:t>Data set 3</a:t>
            </a:r>
          </a:p>
        </p:txBody>
      </p:sp>
      <p:sp>
        <p:nvSpPr>
          <p:cNvPr id="61474" name="Rectangle 34"/>
          <p:cNvSpPr>
            <a:spLocks noChangeArrowheads="1"/>
          </p:cNvSpPr>
          <p:nvPr/>
        </p:nvSpPr>
        <p:spPr bwMode="auto">
          <a:xfrm>
            <a:off x="3886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75" name="Line 35"/>
          <p:cNvSpPr>
            <a:spLocks noChangeShapeType="1"/>
          </p:cNvSpPr>
          <p:nvPr/>
        </p:nvSpPr>
        <p:spPr bwMode="auto">
          <a:xfrm>
            <a:off x="5029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76" name="Rectangle 36"/>
          <p:cNvSpPr>
            <a:spLocks noChangeArrowheads="1"/>
          </p:cNvSpPr>
          <p:nvPr/>
        </p:nvSpPr>
        <p:spPr bwMode="auto">
          <a:xfrm>
            <a:off x="5410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77" name="Line 37"/>
          <p:cNvSpPr>
            <a:spLocks noChangeShapeType="1"/>
          </p:cNvSpPr>
          <p:nvPr/>
        </p:nvSpPr>
        <p:spPr bwMode="auto">
          <a:xfrm>
            <a:off x="6553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78" name="Rectangle 38"/>
          <p:cNvSpPr>
            <a:spLocks noChangeArrowheads="1"/>
          </p:cNvSpPr>
          <p:nvPr/>
        </p:nvSpPr>
        <p:spPr bwMode="auto">
          <a:xfrm>
            <a:off x="6934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80" name="Rectangle 40"/>
          <p:cNvSpPr>
            <a:spLocks noChangeArrowheads="1"/>
          </p:cNvSpPr>
          <p:nvPr/>
        </p:nvSpPr>
        <p:spPr bwMode="auto">
          <a:xfrm>
            <a:off x="2362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81" name="Line 41"/>
          <p:cNvSpPr>
            <a:spLocks noChangeShapeType="1"/>
          </p:cNvSpPr>
          <p:nvPr/>
        </p:nvSpPr>
        <p:spPr bwMode="auto">
          <a:xfrm>
            <a:off x="3505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82" name="Text Box 42"/>
          <p:cNvSpPr txBox="1">
            <a:spLocks noChangeArrowheads="1"/>
          </p:cNvSpPr>
          <p:nvPr/>
        </p:nvSpPr>
        <p:spPr bwMode="auto">
          <a:xfrm>
            <a:off x="381000" y="4876800"/>
            <a:ext cx="1774825" cy="457200"/>
          </a:xfrm>
          <a:prstGeom prst="rect">
            <a:avLst/>
          </a:prstGeom>
          <a:noFill/>
          <a:ln w="50800" algn="ctr">
            <a:noFill/>
            <a:miter lim="800000"/>
            <a:headEnd/>
            <a:tailEnd/>
          </a:ln>
          <a:effectLst/>
        </p:spPr>
        <p:txBody>
          <a:bodyPr wrap="none">
            <a:spAutoFit/>
          </a:bodyPr>
          <a:lstStyle/>
          <a:p>
            <a:r>
              <a:rPr lang="en-US"/>
              <a:t>Data set 4</a:t>
            </a:r>
          </a:p>
        </p:txBody>
      </p:sp>
      <p:sp>
        <p:nvSpPr>
          <p:cNvPr id="61483" name="Rectangle 43"/>
          <p:cNvSpPr>
            <a:spLocks noChangeArrowheads="1"/>
          </p:cNvSpPr>
          <p:nvPr/>
        </p:nvSpPr>
        <p:spPr bwMode="auto">
          <a:xfrm>
            <a:off x="3886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84" name="Line 44"/>
          <p:cNvSpPr>
            <a:spLocks noChangeShapeType="1"/>
          </p:cNvSpPr>
          <p:nvPr/>
        </p:nvSpPr>
        <p:spPr bwMode="auto">
          <a:xfrm>
            <a:off x="5029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85" name="Rectangle 45"/>
          <p:cNvSpPr>
            <a:spLocks noChangeArrowheads="1"/>
          </p:cNvSpPr>
          <p:nvPr/>
        </p:nvSpPr>
        <p:spPr bwMode="auto">
          <a:xfrm>
            <a:off x="5410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86" name="Line 46"/>
          <p:cNvSpPr>
            <a:spLocks noChangeShapeType="1"/>
          </p:cNvSpPr>
          <p:nvPr/>
        </p:nvSpPr>
        <p:spPr bwMode="auto">
          <a:xfrm>
            <a:off x="6553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61487" name="Rectangle 47"/>
          <p:cNvSpPr>
            <a:spLocks noChangeArrowheads="1"/>
          </p:cNvSpPr>
          <p:nvPr/>
        </p:nvSpPr>
        <p:spPr bwMode="auto">
          <a:xfrm>
            <a:off x="6934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61488" name="AutoShape 48"/>
          <p:cNvSpPr>
            <a:spLocks noChangeArrowheads="1"/>
          </p:cNvSpPr>
          <p:nvPr/>
        </p:nvSpPr>
        <p:spPr bwMode="auto">
          <a:xfrm>
            <a:off x="2286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61489" name="AutoShape 49"/>
          <p:cNvSpPr>
            <a:spLocks noChangeArrowheads="1"/>
          </p:cNvSpPr>
          <p:nvPr/>
        </p:nvSpPr>
        <p:spPr bwMode="auto">
          <a:xfrm>
            <a:off x="3810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61490" name="AutoShape 50"/>
          <p:cNvSpPr>
            <a:spLocks noChangeArrowheads="1"/>
          </p:cNvSpPr>
          <p:nvPr/>
        </p:nvSpPr>
        <p:spPr bwMode="auto">
          <a:xfrm>
            <a:off x="5334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61491" name="AutoShape 51"/>
          <p:cNvSpPr>
            <a:spLocks noChangeArrowheads="1"/>
          </p:cNvSpPr>
          <p:nvPr/>
        </p:nvSpPr>
        <p:spPr bwMode="auto">
          <a:xfrm>
            <a:off x="6858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61492" name="Text Box 52"/>
          <p:cNvSpPr txBox="1">
            <a:spLocks noChangeArrowheads="1"/>
          </p:cNvSpPr>
          <p:nvPr/>
        </p:nvSpPr>
        <p:spPr bwMode="auto">
          <a:xfrm>
            <a:off x="2278063"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0</a:t>
            </a:r>
          </a:p>
        </p:txBody>
      </p:sp>
      <p:sp>
        <p:nvSpPr>
          <p:cNvPr id="61493" name="Text Box 53"/>
          <p:cNvSpPr txBox="1">
            <a:spLocks noChangeArrowheads="1"/>
          </p:cNvSpPr>
          <p:nvPr/>
        </p:nvSpPr>
        <p:spPr bwMode="auto">
          <a:xfrm>
            <a:off x="3803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1</a:t>
            </a:r>
          </a:p>
        </p:txBody>
      </p:sp>
      <p:sp>
        <p:nvSpPr>
          <p:cNvPr id="61494" name="Text Box 54"/>
          <p:cNvSpPr txBox="1">
            <a:spLocks noChangeArrowheads="1"/>
          </p:cNvSpPr>
          <p:nvPr/>
        </p:nvSpPr>
        <p:spPr bwMode="auto">
          <a:xfrm>
            <a:off x="5327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2</a:t>
            </a:r>
          </a:p>
        </p:txBody>
      </p:sp>
      <p:sp>
        <p:nvSpPr>
          <p:cNvPr id="61495" name="Text Box 55"/>
          <p:cNvSpPr txBox="1">
            <a:spLocks noChangeArrowheads="1"/>
          </p:cNvSpPr>
          <p:nvPr/>
        </p:nvSpPr>
        <p:spPr bwMode="auto">
          <a:xfrm>
            <a:off x="6851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Pipelining Five Data Sets (Step 2)</a:t>
            </a:r>
          </a:p>
        </p:txBody>
      </p:sp>
      <p:sp>
        <p:nvSpPr>
          <p:cNvPr id="52" name="Slide Number Placeholder 4"/>
          <p:cNvSpPr>
            <a:spLocks noGrp="1"/>
          </p:cNvSpPr>
          <p:nvPr>
            <p:ph type="sldNum" sz="quarter" idx="10"/>
          </p:nvPr>
        </p:nvSpPr>
        <p:spPr/>
        <p:txBody>
          <a:bodyPr/>
          <a:lstStyle/>
          <a:p>
            <a:fld id="{E4E99436-DE3F-48E7-875F-6D959592D2F9}" type="slidenum">
              <a:rPr lang="en-US"/>
              <a:pPr/>
              <a:t>36</a:t>
            </a:fld>
            <a:endParaRPr lang="en-US"/>
          </a:p>
        </p:txBody>
      </p:sp>
      <p:sp>
        <p:nvSpPr>
          <p:cNvPr id="162819" name="Rectangle 3"/>
          <p:cNvSpPr>
            <a:spLocks noChangeArrowheads="1"/>
          </p:cNvSpPr>
          <p:nvPr/>
        </p:nvSpPr>
        <p:spPr bwMode="auto">
          <a:xfrm>
            <a:off x="2362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20" name="Line 4"/>
          <p:cNvSpPr>
            <a:spLocks noChangeShapeType="1"/>
          </p:cNvSpPr>
          <p:nvPr/>
        </p:nvSpPr>
        <p:spPr bwMode="auto">
          <a:xfrm>
            <a:off x="3505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21" name="Text Box 5"/>
          <p:cNvSpPr txBox="1">
            <a:spLocks noChangeArrowheads="1"/>
          </p:cNvSpPr>
          <p:nvPr/>
        </p:nvSpPr>
        <p:spPr bwMode="auto">
          <a:xfrm>
            <a:off x="381000" y="1524000"/>
            <a:ext cx="1774825" cy="457200"/>
          </a:xfrm>
          <a:prstGeom prst="rect">
            <a:avLst/>
          </a:prstGeom>
          <a:noFill/>
          <a:ln w="50800" algn="ctr">
            <a:noFill/>
            <a:miter lim="800000"/>
            <a:headEnd/>
            <a:tailEnd/>
          </a:ln>
          <a:effectLst/>
        </p:spPr>
        <p:txBody>
          <a:bodyPr wrap="none">
            <a:spAutoFit/>
          </a:bodyPr>
          <a:lstStyle/>
          <a:p>
            <a:r>
              <a:rPr lang="en-US"/>
              <a:t>Data set 0</a:t>
            </a:r>
          </a:p>
        </p:txBody>
      </p:sp>
      <p:sp>
        <p:nvSpPr>
          <p:cNvPr id="162822" name="Rectangle 6"/>
          <p:cNvSpPr>
            <a:spLocks noChangeArrowheads="1"/>
          </p:cNvSpPr>
          <p:nvPr/>
        </p:nvSpPr>
        <p:spPr bwMode="auto">
          <a:xfrm>
            <a:off x="3886200" y="14478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62823" name="Line 7"/>
          <p:cNvSpPr>
            <a:spLocks noChangeShapeType="1"/>
          </p:cNvSpPr>
          <p:nvPr/>
        </p:nvSpPr>
        <p:spPr bwMode="auto">
          <a:xfrm>
            <a:off x="5029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24" name="Rectangle 8"/>
          <p:cNvSpPr>
            <a:spLocks noChangeArrowheads="1"/>
          </p:cNvSpPr>
          <p:nvPr/>
        </p:nvSpPr>
        <p:spPr bwMode="auto">
          <a:xfrm>
            <a:off x="5410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25" name="Line 9"/>
          <p:cNvSpPr>
            <a:spLocks noChangeShapeType="1"/>
          </p:cNvSpPr>
          <p:nvPr/>
        </p:nvSpPr>
        <p:spPr bwMode="auto">
          <a:xfrm>
            <a:off x="6553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26" name="Rectangle 10"/>
          <p:cNvSpPr>
            <a:spLocks noChangeArrowheads="1"/>
          </p:cNvSpPr>
          <p:nvPr/>
        </p:nvSpPr>
        <p:spPr bwMode="auto">
          <a:xfrm>
            <a:off x="6934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27" name="Rectangle 11"/>
          <p:cNvSpPr>
            <a:spLocks noChangeArrowheads="1"/>
          </p:cNvSpPr>
          <p:nvPr/>
        </p:nvSpPr>
        <p:spPr bwMode="auto">
          <a:xfrm>
            <a:off x="2362200" y="2286000"/>
            <a:ext cx="1143000" cy="609600"/>
          </a:xfrm>
          <a:prstGeom prst="rect">
            <a:avLst/>
          </a:prstGeom>
          <a:solidFill>
            <a:srgbClr val="99CC00"/>
          </a:solidFill>
          <a:ln w="12700" algn="ctr">
            <a:solidFill>
              <a:srgbClr val="000000"/>
            </a:solidFill>
            <a:miter lim="800000"/>
            <a:headEnd/>
            <a:tailEnd/>
          </a:ln>
          <a:effectLst/>
        </p:spPr>
        <p:txBody>
          <a:bodyPr wrap="none" anchor="ctr"/>
          <a:lstStyle/>
          <a:p>
            <a:endParaRPr lang="en-US"/>
          </a:p>
        </p:txBody>
      </p:sp>
      <p:sp>
        <p:nvSpPr>
          <p:cNvPr id="162828" name="Line 12"/>
          <p:cNvSpPr>
            <a:spLocks noChangeShapeType="1"/>
          </p:cNvSpPr>
          <p:nvPr/>
        </p:nvSpPr>
        <p:spPr bwMode="auto">
          <a:xfrm>
            <a:off x="3505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29" name="Text Box 13"/>
          <p:cNvSpPr txBox="1">
            <a:spLocks noChangeArrowheads="1"/>
          </p:cNvSpPr>
          <p:nvPr/>
        </p:nvSpPr>
        <p:spPr bwMode="auto">
          <a:xfrm>
            <a:off x="381000" y="2362200"/>
            <a:ext cx="1774825" cy="457200"/>
          </a:xfrm>
          <a:prstGeom prst="rect">
            <a:avLst/>
          </a:prstGeom>
          <a:noFill/>
          <a:ln w="50800" algn="ctr">
            <a:noFill/>
            <a:miter lim="800000"/>
            <a:headEnd/>
            <a:tailEnd/>
          </a:ln>
          <a:effectLst/>
        </p:spPr>
        <p:txBody>
          <a:bodyPr wrap="none">
            <a:spAutoFit/>
          </a:bodyPr>
          <a:lstStyle/>
          <a:p>
            <a:r>
              <a:rPr lang="en-US"/>
              <a:t>Data set 1</a:t>
            </a:r>
          </a:p>
        </p:txBody>
      </p:sp>
      <p:sp>
        <p:nvSpPr>
          <p:cNvPr id="162830" name="Rectangle 14"/>
          <p:cNvSpPr>
            <a:spLocks noChangeArrowheads="1"/>
          </p:cNvSpPr>
          <p:nvPr/>
        </p:nvSpPr>
        <p:spPr bwMode="auto">
          <a:xfrm>
            <a:off x="3886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31" name="Line 15"/>
          <p:cNvSpPr>
            <a:spLocks noChangeShapeType="1"/>
          </p:cNvSpPr>
          <p:nvPr/>
        </p:nvSpPr>
        <p:spPr bwMode="auto">
          <a:xfrm>
            <a:off x="5029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32" name="Rectangle 16"/>
          <p:cNvSpPr>
            <a:spLocks noChangeArrowheads="1"/>
          </p:cNvSpPr>
          <p:nvPr/>
        </p:nvSpPr>
        <p:spPr bwMode="auto">
          <a:xfrm>
            <a:off x="5410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33" name="Line 17"/>
          <p:cNvSpPr>
            <a:spLocks noChangeShapeType="1"/>
          </p:cNvSpPr>
          <p:nvPr/>
        </p:nvSpPr>
        <p:spPr bwMode="auto">
          <a:xfrm>
            <a:off x="6553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34" name="Rectangle 18"/>
          <p:cNvSpPr>
            <a:spLocks noChangeArrowheads="1"/>
          </p:cNvSpPr>
          <p:nvPr/>
        </p:nvSpPr>
        <p:spPr bwMode="auto">
          <a:xfrm>
            <a:off x="6934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35" name="Rectangle 19"/>
          <p:cNvSpPr>
            <a:spLocks noChangeArrowheads="1"/>
          </p:cNvSpPr>
          <p:nvPr/>
        </p:nvSpPr>
        <p:spPr bwMode="auto">
          <a:xfrm>
            <a:off x="2362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36" name="Line 20"/>
          <p:cNvSpPr>
            <a:spLocks noChangeShapeType="1"/>
          </p:cNvSpPr>
          <p:nvPr/>
        </p:nvSpPr>
        <p:spPr bwMode="auto">
          <a:xfrm>
            <a:off x="3505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37" name="Text Box 21"/>
          <p:cNvSpPr txBox="1">
            <a:spLocks noChangeArrowheads="1"/>
          </p:cNvSpPr>
          <p:nvPr/>
        </p:nvSpPr>
        <p:spPr bwMode="auto">
          <a:xfrm>
            <a:off x="381000" y="3200400"/>
            <a:ext cx="1774825" cy="457200"/>
          </a:xfrm>
          <a:prstGeom prst="rect">
            <a:avLst/>
          </a:prstGeom>
          <a:noFill/>
          <a:ln w="50800" algn="ctr">
            <a:noFill/>
            <a:miter lim="800000"/>
            <a:headEnd/>
            <a:tailEnd/>
          </a:ln>
          <a:effectLst/>
        </p:spPr>
        <p:txBody>
          <a:bodyPr wrap="none">
            <a:spAutoFit/>
          </a:bodyPr>
          <a:lstStyle/>
          <a:p>
            <a:r>
              <a:rPr lang="en-US"/>
              <a:t>Data set 2</a:t>
            </a:r>
          </a:p>
        </p:txBody>
      </p:sp>
      <p:sp>
        <p:nvSpPr>
          <p:cNvPr id="162838" name="Rectangle 22"/>
          <p:cNvSpPr>
            <a:spLocks noChangeArrowheads="1"/>
          </p:cNvSpPr>
          <p:nvPr/>
        </p:nvSpPr>
        <p:spPr bwMode="auto">
          <a:xfrm>
            <a:off x="3886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39" name="Line 23"/>
          <p:cNvSpPr>
            <a:spLocks noChangeShapeType="1"/>
          </p:cNvSpPr>
          <p:nvPr/>
        </p:nvSpPr>
        <p:spPr bwMode="auto">
          <a:xfrm>
            <a:off x="5029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40" name="Rectangle 24"/>
          <p:cNvSpPr>
            <a:spLocks noChangeArrowheads="1"/>
          </p:cNvSpPr>
          <p:nvPr/>
        </p:nvSpPr>
        <p:spPr bwMode="auto">
          <a:xfrm>
            <a:off x="5410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41" name="Line 25"/>
          <p:cNvSpPr>
            <a:spLocks noChangeShapeType="1"/>
          </p:cNvSpPr>
          <p:nvPr/>
        </p:nvSpPr>
        <p:spPr bwMode="auto">
          <a:xfrm>
            <a:off x="6553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42" name="Rectangle 26"/>
          <p:cNvSpPr>
            <a:spLocks noChangeArrowheads="1"/>
          </p:cNvSpPr>
          <p:nvPr/>
        </p:nvSpPr>
        <p:spPr bwMode="auto">
          <a:xfrm>
            <a:off x="6934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43" name="Rectangle 27"/>
          <p:cNvSpPr>
            <a:spLocks noChangeArrowheads="1"/>
          </p:cNvSpPr>
          <p:nvPr/>
        </p:nvSpPr>
        <p:spPr bwMode="auto">
          <a:xfrm>
            <a:off x="2362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44" name="Line 28"/>
          <p:cNvSpPr>
            <a:spLocks noChangeShapeType="1"/>
          </p:cNvSpPr>
          <p:nvPr/>
        </p:nvSpPr>
        <p:spPr bwMode="auto">
          <a:xfrm>
            <a:off x="3505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45" name="Text Box 29"/>
          <p:cNvSpPr txBox="1">
            <a:spLocks noChangeArrowheads="1"/>
          </p:cNvSpPr>
          <p:nvPr/>
        </p:nvSpPr>
        <p:spPr bwMode="auto">
          <a:xfrm>
            <a:off x="381000" y="4038600"/>
            <a:ext cx="1774825" cy="457200"/>
          </a:xfrm>
          <a:prstGeom prst="rect">
            <a:avLst/>
          </a:prstGeom>
          <a:noFill/>
          <a:ln w="50800" algn="ctr">
            <a:noFill/>
            <a:miter lim="800000"/>
            <a:headEnd/>
            <a:tailEnd/>
          </a:ln>
          <a:effectLst/>
        </p:spPr>
        <p:txBody>
          <a:bodyPr wrap="none">
            <a:spAutoFit/>
          </a:bodyPr>
          <a:lstStyle/>
          <a:p>
            <a:r>
              <a:rPr lang="en-US"/>
              <a:t>Data set 3</a:t>
            </a:r>
          </a:p>
        </p:txBody>
      </p:sp>
      <p:sp>
        <p:nvSpPr>
          <p:cNvPr id="162846" name="Rectangle 30"/>
          <p:cNvSpPr>
            <a:spLocks noChangeArrowheads="1"/>
          </p:cNvSpPr>
          <p:nvPr/>
        </p:nvSpPr>
        <p:spPr bwMode="auto">
          <a:xfrm>
            <a:off x="3886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47" name="Line 31"/>
          <p:cNvSpPr>
            <a:spLocks noChangeShapeType="1"/>
          </p:cNvSpPr>
          <p:nvPr/>
        </p:nvSpPr>
        <p:spPr bwMode="auto">
          <a:xfrm>
            <a:off x="5029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48" name="Rectangle 32"/>
          <p:cNvSpPr>
            <a:spLocks noChangeArrowheads="1"/>
          </p:cNvSpPr>
          <p:nvPr/>
        </p:nvSpPr>
        <p:spPr bwMode="auto">
          <a:xfrm>
            <a:off x="5410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49" name="Line 33"/>
          <p:cNvSpPr>
            <a:spLocks noChangeShapeType="1"/>
          </p:cNvSpPr>
          <p:nvPr/>
        </p:nvSpPr>
        <p:spPr bwMode="auto">
          <a:xfrm>
            <a:off x="6553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50" name="Rectangle 34"/>
          <p:cNvSpPr>
            <a:spLocks noChangeArrowheads="1"/>
          </p:cNvSpPr>
          <p:nvPr/>
        </p:nvSpPr>
        <p:spPr bwMode="auto">
          <a:xfrm>
            <a:off x="6934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51" name="Rectangle 35"/>
          <p:cNvSpPr>
            <a:spLocks noChangeArrowheads="1"/>
          </p:cNvSpPr>
          <p:nvPr/>
        </p:nvSpPr>
        <p:spPr bwMode="auto">
          <a:xfrm>
            <a:off x="2362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52" name="Line 36"/>
          <p:cNvSpPr>
            <a:spLocks noChangeShapeType="1"/>
          </p:cNvSpPr>
          <p:nvPr/>
        </p:nvSpPr>
        <p:spPr bwMode="auto">
          <a:xfrm>
            <a:off x="3505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53" name="Text Box 37"/>
          <p:cNvSpPr txBox="1">
            <a:spLocks noChangeArrowheads="1"/>
          </p:cNvSpPr>
          <p:nvPr/>
        </p:nvSpPr>
        <p:spPr bwMode="auto">
          <a:xfrm>
            <a:off x="381000" y="4876800"/>
            <a:ext cx="1774825" cy="457200"/>
          </a:xfrm>
          <a:prstGeom prst="rect">
            <a:avLst/>
          </a:prstGeom>
          <a:noFill/>
          <a:ln w="50800" algn="ctr">
            <a:noFill/>
            <a:miter lim="800000"/>
            <a:headEnd/>
            <a:tailEnd/>
          </a:ln>
          <a:effectLst/>
        </p:spPr>
        <p:txBody>
          <a:bodyPr wrap="none">
            <a:spAutoFit/>
          </a:bodyPr>
          <a:lstStyle/>
          <a:p>
            <a:r>
              <a:rPr lang="en-US"/>
              <a:t>Data set 4</a:t>
            </a:r>
          </a:p>
        </p:txBody>
      </p:sp>
      <p:sp>
        <p:nvSpPr>
          <p:cNvPr id="162854" name="Rectangle 38"/>
          <p:cNvSpPr>
            <a:spLocks noChangeArrowheads="1"/>
          </p:cNvSpPr>
          <p:nvPr/>
        </p:nvSpPr>
        <p:spPr bwMode="auto">
          <a:xfrm>
            <a:off x="3886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55" name="Line 39"/>
          <p:cNvSpPr>
            <a:spLocks noChangeShapeType="1"/>
          </p:cNvSpPr>
          <p:nvPr/>
        </p:nvSpPr>
        <p:spPr bwMode="auto">
          <a:xfrm>
            <a:off x="5029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56" name="Rectangle 40"/>
          <p:cNvSpPr>
            <a:spLocks noChangeArrowheads="1"/>
          </p:cNvSpPr>
          <p:nvPr/>
        </p:nvSpPr>
        <p:spPr bwMode="auto">
          <a:xfrm>
            <a:off x="5410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57" name="Line 41"/>
          <p:cNvSpPr>
            <a:spLocks noChangeShapeType="1"/>
          </p:cNvSpPr>
          <p:nvPr/>
        </p:nvSpPr>
        <p:spPr bwMode="auto">
          <a:xfrm>
            <a:off x="6553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62858" name="Rectangle 42"/>
          <p:cNvSpPr>
            <a:spLocks noChangeArrowheads="1"/>
          </p:cNvSpPr>
          <p:nvPr/>
        </p:nvSpPr>
        <p:spPr bwMode="auto">
          <a:xfrm>
            <a:off x="6934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62859" name="AutoShape 43"/>
          <p:cNvSpPr>
            <a:spLocks noChangeArrowheads="1"/>
          </p:cNvSpPr>
          <p:nvPr/>
        </p:nvSpPr>
        <p:spPr bwMode="auto">
          <a:xfrm>
            <a:off x="2286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62860" name="AutoShape 44"/>
          <p:cNvSpPr>
            <a:spLocks noChangeArrowheads="1"/>
          </p:cNvSpPr>
          <p:nvPr/>
        </p:nvSpPr>
        <p:spPr bwMode="auto">
          <a:xfrm>
            <a:off x="3810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62861" name="AutoShape 45"/>
          <p:cNvSpPr>
            <a:spLocks noChangeArrowheads="1"/>
          </p:cNvSpPr>
          <p:nvPr/>
        </p:nvSpPr>
        <p:spPr bwMode="auto">
          <a:xfrm>
            <a:off x="5334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62862" name="AutoShape 46"/>
          <p:cNvSpPr>
            <a:spLocks noChangeArrowheads="1"/>
          </p:cNvSpPr>
          <p:nvPr/>
        </p:nvSpPr>
        <p:spPr bwMode="auto">
          <a:xfrm>
            <a:off x="6858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62863" name="Text Box 47"/>
          <p:cNvSpPr txBox="1">
            <a:spLocks noChangeArrowheads="1"/>
          </p:cNvSpPr>
          <p:nvPr/>
        </p:nvSpPr>
        <p:spPr bwMode="auto">
          <a:xfrm>
            <a:off x="2278063"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0</a:t>
            </a:r>
          </a:p>
        </p:txBody>
      </p:sp>
      <p:sp>
        <p:nvSpPr>
          <p:cNvPr id="162864" name="Text Box 48"/>
          <p:cNvSpPr txBox="1">
            <a:spLocks noChangeArrowheads="1"/>
          </p:cNvSpPr>
          <p:nvPr/>
        </p:nvSpPr>
        <p:spPr bwMode="auto">
          <a:xfrm>
            <a:off x="3803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1</a:t>
            </a:r>
          </a:p>
        </p:txBody>
      </p:sp>
      <p:sp>
        <p:nvSpPr>
          <p:cNvPr id="162865" name="Text Box 49"/>
          <p:cNvSpPr txBox="1">
            <a:spLocks noChangeArrowheads="1"/>
          </p:cNvSpPr>
          <p:nvPr/>
        </p:nvSpPr>
        <p:spPr bwMode="auto">
          <a:xfrm>
            <a:off x="5327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2</a:t>
            </a:r>
          </a:p>
        </p:txBody>
      </p:sp>
      <p:sp>
        <p:nvSpPr>
          <p:cNvPr id="162866" name="Text Box 50"/>
          <p:cNvSpPr txBox="1">
            <a:spLocks noChangeArrowheads="1"/>
          </p:cNvSpPr>
          <p:nvPr/>
        </p:nvSpPr>
        <p:spPr bwMode="auto">
          <a:xfrm>
            <a:off x="6851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Pipelining Five Data Sets (Step 3)</a:t>
            </a:r>
          </a:p>
        </p:txBody>
      </p:sp>
      <p:sp>
        <p:nvSpPr>
          <p:cNvPr id="52" name="Slide Number Placeholder 4"/>
          <p:cNvSpPr>
            <a:spLocks noGrp="1"/>
          </p:cNvSpPr>
          <p:nvPr>
            <p:ph type="sldNum" sz="quarter" idx="10"/>
          </p:nvPr>
        </p:nvSpPr>
        <p:spPr/>
        <p:txBody>
          <a:bodyPr/>
          <a:lstStyle/>
          <a:p>
            <a:fld id="{7D9484BF-6F1C-4B7C-8782-722ACA9E908B}" type="slidenum">
              <a:rPr lang="en-US"/>
              <a:pPr/>
              <a:t>37</a:t>
            </a:fld>
            <a:endParaRPr lang="en-US"/>
          </a:p>
        </p:txBody>
      </p:sp>
      <p:sp>
        <p:nvSpPr>
          <p:cNvPr id="179203" name="Rectangle 3"/>
          <p:cNvSpPr>
            <a:spLocks noChangeArrowheads="1"/>
          </p:cNvSpPr>
          <p:nvPr/>
        </p:nvSpPr>
        <p:spPr bwMode="auto">
          <a:xfrm>
            <a:off x="2362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04" name="Line 4"/>
          <p:cNvSpPr>
            <a:spLocks noChangeShapeType="1"/>
          </p:cNvSpPr>
          <p:nvPr/>
        </p:nvSpPr>
        <p:spPr bwMode="auto">
          <a:xfrm>
            <a:off x="3505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05" name="Text Box 5"/>
          <p:cNvSpPr txBox="1">
            <a:spLocks noChangeArrowheads="1"/>
          </p:cNvSpPr>
          <p:nvPr/>
        </p:nvSpPr>
        <p:spPr bwMode="auto">
          <a:xfrm>
            <a:off x="381000" y="1524000"/>
            <a:ext cx="1774825" cy="457200"/>
          </a:xfrm>
          <a:prstGeom prst="rect">
            <a:avLst/>
          </a:prstGeom>
          <a:noFill/>
          <a:ln w="50800" algn="ctr">
            <a:noFill/>
            <a:miter lim="800000"/>
            <a:headEnd/>
            <a:tailEnd/>
          </a:ln>
          <a:effectLst/>
        </p:spPr>
        <p:txBody>
          <a:bodyPr wrap="none">
            <a:spAutoFit/>
          </a:bodyPr>
          <a:lstStyle/>
          <a:p>
            <a:r>
              <a:rPr lang="en-US"/>
              <a:t>Data set 0</a:t>
            </a:r>
          </a:p>
        </p:txBody>
      </p:sp>
      <p:sp>
        <p:nvSpPr>
          <p:cNvPr id="179206" name="Rectangle 6"/>
          <p:cNvSpPr>
            <a:spLocks noChangeArrowheads="1"/>
          </p:cNvSpPr>
          <p:nvPr/>
        </p:nvSpPr>
        <p:spPr bwMode="auto">
          <a:xfrm>
            <a:off x="3886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07" name="Line 7"/>
          <p:cNvSpPr>
            <a:spLocks noChangeShapeType="1"/>
          </p:cNvSpPr>
          <p:nvPr/>
        </p:nvSpPr>
        <p:spPr bwMode="auto">
          <a:xfrm>
            <a:off x="5029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08" name="Rectangle 8"/>
          <p:cNvSpPr>
            <a:spLocks noChangeArrowheads="1"/>
          </p:cNvSpPr>
          <p:nvPr/>
        </p:nvSpPr>
        <p:spPr bwMode="auto">
          <a:xfrm>
            <a:off x="5410200" y="14478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79209" name="Line 9"/>
          <p:cNvSpPr>
            <a:spLocks noChangeShapeType="1"/>
          </p:cNvSpPr>
          <p:nvPr/>
        </p:nvSpPr>
        <p:spPr bwMode="auto">
          <a:xfrm>
            <a:off x="6553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10" name="Rectangle 10"/>
          <p:cNvSpPr>
            <a:spLocks noChangeArrowheads="1"/>
          </p:cNvSpPr>
          <p:nvPr/>
        </p:nvSpPr>
        <p:spPr bwMode="auto">
          <a:xfrm>
            <a:off x="6934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11" name="Rectangle 11"/>
          <p:cNvSpPr>
            <a:spLocks noChangeArrowheads="1"/>
          </p:cNvSpPr>
          <p:nvPr/>
        </p:nvSpPr>
        <p:spPr bwMode="auto">
          <a:xfrm>
            <a:off x="2362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12" name="Line 12"/>
          <p:cNvSpPr>
            <a:spLocks noChangeShapeType="1"/>
          </p:cNvSpPr>
          <p:nvPr/>
        </p:nvSpPr>
        <p:spPr bwMode="auto">
          <a:xfrm>
            <a:off x="3505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13" name="Text Box 13"/>
          <p:cNvSpPr txBox="1">
            <a:spLocks noChangeArrowheads="1"/>
          </p:cNvSpPr>
          <p:nvPr/>
        </p:nvSpPr>
        <p:spPr bwMode="auto">
          <a:xfrm>
            <a:off x="381000" y="2362200"/>
            <a:ext cx="1774825" cy="457200"/>
          </a:xfrm>
          <a:prstGeom prst="rect">
            <a:avLst/>
          </a:prstGeom>
          <a:noFill/>
          <a:ln w="50800" algn="ctr">
            <a:noFill/>
            <a:miter lim="800000"/>
            <a:headEnd/>
            <a:tailEnd/>
          </a:ln>
          <a:effectLst/>
        </p:spPr>
        <p:txBody>
          <a:bodyPr wrap="none">
            <a:spAutoFit/>
          </a:bodyPr>
          <a:lstStyle/>
          <a:p>
            <a:r>
              <a:rPr lang="en-US"/>
              <a:t>Data set 1</a:t>
            </a:r>
          </a:p>
        </p:txBody>
      </p:sp>
      <p:sp>
        <p:nvSpPr>
          <p:cNvPr id="179214" name="Rectangle 14"/>
          <p:cNvSpPr>
            <a:spLocks noChangeArrowheads="1"/>
          </p:cNvSpPr>
          <p:nvPr/>
        </p:nvSpPr>
        <p:spPr bwMode="auto">
          <a:xfrm>
            <a:off x="3886200" y="2286000"/>
            <a:ext cx="1143000" cy="609600"/>
          </a:xfrm>
          <a:prstGeom prst="rect">
            <a:avLst/>
          </a:prstGeom>
          <a:solidFill>
            <a:srgbClr val="99CC00"/>
          </a:solidFill>
          <a:ln w="12700" algn="ctr">
            <a:solidFill>
              <a:srgbClr val="000000"/>
            </a:solidFill>
            <a:miter lim="800000"/>
            <a:headEnd/>
            <a:tailEnd/>
          </a:ln>
          <a:effectLst/>
        </p:spPr>
        <p:txBody>
          <a:bodyPr wrap="none" anchor="ctr"/>
          <a:lstStyle/>
          <a:p>
            <a:endParaRPr lang="en-US"/>
          </a:p>
        </p:txBody>
      </p:sp>
      <p:sp>
        <p:nvSpPr>
          <p:cNvPr id="179215" name="Line 15"/>
          <p:cNvSpPr>
            <a:spLocks noChangeShapeType="1"/>
          </p:cNvSpPr>
          <p:nvPr/>
        </p:nvSpPr>
        <p:spPr bwMode="auto">
          <a:xfrm>
            <a:off x="5029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16" name="Rectangle 16"/>
          <p:cNvSpPr>
            <a:spLocks noChangeArrowheads="1"/>
          </p:cNvSpPr>
          <p:nvPr/>
        </p:nvSpPr>
        <p:spPr bwMode="auto">
          <a:xfrm>
            <a:off x="5410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17" name="Line 17"/>
          <p:cNvSpPr>
            <a:spLocks noChangeShapeType="1"/>
          </p:cNvSpPr>
          <p:nvPr/>
        </p:nvSpPr>
        <p:spPr bwMode="auto">
          <a:xfrm>
            <a:off x="6553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18" name="Rectangle 18"/>
          <p:cNvSpPr>
            <a:spLocks noChangeArrowheads="1"/>
          </p:cNvSpPr>
          <p:nvPr/>
        </p:nvSpPr>
        <p:spPr bwMode="auto">
          <a:xfrm>
            <a:off x="6934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19" name="Rectangle 19"/>
          <p:cNvSpPr>
            <a:spLocks noChangeArrowheads="1"/>
          </p:cNvSpPr>
          <p:nvPr/>
        </p:nvSpPr>
        <p:spPr bwMode="auto">
          <a:xfrm>
            <a:off x="2362200" y="3124200"/>
            <a:ext cx="1143000" cy="609600"/>
          </a:xfrm>
          <a:prstGeom prst="rect">
            <a:avLst/>
          </a:prstGeom>
          <a:solidFill>
            <a:srgbClr val="0066CC"/>
          </a:solidFill>
          <a:ln w="12700" algn="ctr">
            <a:solidFill>
              <a:srgbClr val="000000"/>
            </a:solidFill>
            <a:miter lim="800000"/>
            <a:headEnd/>
            <a:tailEnd/>
          </a:ln>
          <a:effectLst/>
        </p:spPr>
        <p:txBody>
          <a:bodyPr wrap="none" anchor="ctr"/>
          <a:lstStyle/>
          <a:p>
            <a:endParaRPr lang="en-US"/>
          </a:p>
        </p:txBody>
      </p:sp>
      <p:sp>
        <p:nvSpPr>
          <p:cNvPr id="179220" name="Line 20"/>
          <p:cNvSpPr>
            <a:spLocks noChangeShapeType="1"/>
          </p:cNvSpPr>
          <p:nvPr/>
        </p:nvSpPr>
        <p:spPr bwMode="auto">
          <a:xfrm>
            <a:off x="3505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21" name="Text Box 21"/>
          <p:cNvSpPr txBox="1">
            <a:spLocks noChangeArrowheads="1"/>
          </p:cNvSpPr>
          <p:nvPr/>
        </p:nvSpPr>
        <p:spPr bwMode="auto">
          <a:xfrm>
            <a:off x="381000" y="3200400"/>
            <a:ext cx="1774825" cy="457200"/>
          </a:xfrm>
          <a:prstGeom prst="rect">
            <a:avLst/>
          </a:prstGeom>
          <a:noFill/>
          <a:ln w="50800" algn="ctr">
            <a:noFill/>
            <a:miter lim="800000"/>
            <a:headEnd/>
            <a:tailEnd/>
          </a:ln>
          <a:effectLst/>
        </p:spPr>
        <p:txBody>
          <a:bodyPr wrap="none">
            <a:spAutoFit/>
          </a:bodyPr>
          <a:lstStyle/>
          <a:p>
            <a:r>
              <a:rPr lang="en-US"/>
              <a:t>Data set 2</a:t>
            </a:r>
          </a:p>
        </p:txBody>
      </p:sp>
      <p:sp>
        <p:nvSpPr>
          <p:cNvPr id="179222" name="Rectangle 22"/>
          <p:cNvSpPr>
            <a:spLocks noChangeArrowheads="1"/>
          </p:cNvSpPr>
          <p:nvPr/>
        </p:nvSpPr>
        <p:spPr bwMode="auto">
          <a:xfrm>
            <a:off x="3886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23" name="Line 23"/>
          <p:cNvSpPr>
            <a:spLocks noChangeShapeType="1"/>
          </p:cNvSpPr>
          <p:nvPr/>
        </p:nvSpPr>
        <p:spPr bwMode="auto">
          <a:xfrm>
            <a:off x="5029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24" name="Rectangle 24"/>
          <p:cNvSpPr>
            <a:spLocks noChangeArrowheads="1"/>
          </p:cNvSpPr>
          <p:nvPr/>
        </p:nvSpPr>
        <p:spPr bwMode="auto">
          <a:xfrm>
            <a:off x="5410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25" name="Line 25"/>
          <p:cNvSpPr>
            <a:spLocks noChangeShapeType="1"/>
          </p:cNvSpPr>
          <p:nvPr/>
        </p:nvSpPr>
        <p:spPr bwMode="auto">
          <a:xfrm>
            <a:off x="6553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26" name="Rectangle 26"/>
          <p:cNvSpPr>
            <a:spLocks noChangeArrowheads="1"/>
          </p:cNvSpPr>
          <p:nvPr/>
        </p:nvSpPr>
        <p:spPr bwMode="auto">
          <a:xfrm>
            <a:off x="6934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27" name="Rectangle 27"/>
          <p:cNvSpPr>
            <a:spLocks noChangeArrowheads="1"/>
          </p:cNvSpPr>
          <p:nvPr/>
        </p:nvSpPr>
        <p:spPr bwMode="auto">
          <a:xfrm>
            <a:off x="2362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28" name="Line 28"/>
          <p:cNvSpPr>
            <a:spLocks noChangeShapeType="1"/>
          </p:cNvSpPr>
          <p:nvPr/>
        </p:nvSpPr>
        <p:spPr bwMode="auto">
          <a:xfrm>
            <a:off x="3505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29" name="Text Box 29"/>
          <p:cNvSpPr txBox="1">
            <a:spLocks noChangeArrowheads="1"/>
          </p:cNvSpPr>
          <p:nvPr/>
        </p:nvSpPr>
        <p:spPr bwMode="auto">
          <a:xfrm>
            <a:off x="381000" y="4038600"/>
            <a:ext cx="1774825" cy="457200"/>
          </a:xfrm>
          <a:prstGeom prst="rect">
            <a:avLst/>
          </a:prstGeom>
          <a:noFill/>
          <a:ln w="50800" algn="ctr">
            <a:noFill/>
            <a:miter lim="800000"/>
            <a:headEnd/>
            <a:tailEnd/>
          </a:ln>
          <a:effectLst/>
        </p:spPr>
        <p:txBody>
          <a:bodyPr wrap="none">
            <a:spAutoFit/>
          </a:bodyPr>
          <a:lstStyle/>
          <a:p>
            <a:r>
              <a:rPr lang="en-US"/>
              <a:t>Data set 3</a:t>
            </a:r>
          </a:p>
        </p:txBody>
      </p:sp>
      <p:sp>
        <p:nvSpPr>
          <p:cNvPr id="179230" name="Rectangle 30"/>
          <p:cNvSpPr>
            <a:spLocks noChangeArrowheads="1"/>
          </p:cNvSpPr>
          <p:nvPr/>
        </p:nvSpPr>
        <p:spPr bwMode="auto">
          <a:xfrm>
            <a:off x="3886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31" name="Line 31"/>
          <p:cNvSpPr>
            <a:spLocks noChangeShapeType="1"/>
          </p:cNvSpPr>
          <p:nvPr/>
        </p:nvSpPr>
        <p:spPr bwMode="auto">
          <a:xfrm>
            <a:off x="5029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32" name="Rectangle 32"/>
          <p:cNvSpPr>
            <a:spLocks noChangeArrowheads="1"/>
          </p:cNvSpPr>
          <p:nvPr/>
        </p:nvSpPr>
        <p:spPr bwMode="auto">
          <a:xfrm>
            <a:off x="5410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33" name="Line 33"/>
          <p:cNvSpPr>
            <a:spLocks noChangeShapeType="1"/>
          </p:cNvSpPr>
          <p:nvPr/>
        </p:nvSpPr>
        <p:spPr bwMode="auto">
          <a:xfrm>
            <a:off x="6553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34" name="Rectangle 34"/>
          <p:cNvSpPr>
            <a:spLocks noChangeArrowheads="1"/>
          </p:cNvSpPr>
          <p:nvPr/>
        </p:nvSpPr>
        <p:spPr bwMode="auto">
          <a:xfrm>
            <a:off x="6934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35" name="Rectangle 35"/>
          <p:cNvSpPr>
            <a:spLocks noChangeArrowheads="1"/>
          </p:cNvSpPr>
          <p:nvPr/>
        </p:nvSpPr>
        <p:spPr bwMode="auto">
          <a:xfrm>
            <a:off x="2362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36" name="Line 36"/>
          <p:cNvSpPr>
            <a:spLocks noChangeShapeType="1"/>
          </p:cNvSpPr>
          <p:nvPr/>
        </p:nvSpPr>
        <p:spPr bwMode="auto">
          <a:xfrm>
            <a:off x="3505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37" name="Text Box 37"/>
          <p:cNvSpPr txBox="1">
            <a:spLocks noChangeArrowheads="1"/>
          </p:cNvSpPr>
          <p:nvPr/>
        </p:nvSpPr>
        <p:spPr bwMode="auto">
          <a:xfrm>
            <a:off x="381000" y="4876800"/>
            <a:ext cx="1774825" cy="457200"/>
          </a:xfrm>
          <a:prstGeom prst="rect">
            <a:avLst/>
          </a:prstGeom>
          <a:noFill/>
          <a:ln w="50800" algn="ctr">
            <a:noFill/>
            <a:miter lim="800000"/>
            <a:headEnd/>
            <a:tailEnd/>
          </a:ln>
          <a:effectLst/>
        </p:spPr>
        <p:txBody>
          <a:bodyPr wrap="none">
            <a:spAutoFit/>
          </a:bodyPr>
          <a:lstStyle/>
          <a:p>
            <a:r>
              <a:rPr lang="en-US"/>
              <a:t>Data set 4</a:t>
            </a:r>
          </a:p>
        </p:txBody>
      </p:sp>
      <p:sp>
        <p:nvSpPr>
          <p:cNvPr id="179238" name="Rectangle 38"/>
          <p:cNvSpPr>
            <a:spLocks noChangeArrowheads="1"/>
          </p:cNvSpPr>
          <p:nvPr/>
        </p:nvSpPr>
        <p:spPr bwMode="auto">
          <a:xfrm>
            <a:off x="3886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39" name="Line 39"/>
          <p:cNvSpPr>
            <a:spLocks noChangeShapeType="1"/>
          </p:cNvSpPr>
          <p:nvPr/>
        </p:nvSpPr>
        <p:spPr bwMode="auto">
          <a:xfrm>
            <a:off x="5029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40" name="Rectangle 40"/>
          <p:cNvSpPr>
            <a:spLocks noChangeArrowheads="1"/>
          </p:cNvSpPr>
          <p:nvPr/>
        </p:nvSpPr>
        <p:spPr bwMode="auto">
          <a:xfrm>
            <a:off x="5410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41" name="Line 41"/>
          <p:cNvSpPr>
            <a:spLocks noChangeShapeType="1"/>
          </p:cNvSpPr>
          <p:nvPr/>
        </p:nvSpPr>
        <p:spPr bwMode="auto">
          <a:xfrm>
            <a:off x="6553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9242" name="Rectangle 42"/>
          <p:cNvSpPr>
            <a:spLocks noChangeArrowheads="1"/>
          </p:cNvSpPr>
          <p:nvPr/>
        </p:nvSpPr>
        <p:spPr bwMode="auto">
          <a:xfrm>
            <a:off x="6934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79243" name="AutoShape 43"/>
          <p:cNvSpPr>
            <a:spLocks noChangeArrowheads="1"/>
          </p:cNvSpPr>
          <p:nvPr/>
        </p:nvSpPr>
        <p:spPr bwMode="auto">
          <a:xfrm>
            <a:off x="2286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79244" name="AutoShape 44"/>
          <p:cNvSpPr>
            <a:spLocks noChangeArrowheads="1"/>
          </p:cNvSpPr>
          <p:nvPr/>
        </p:nvSpPr>
        <p:spPr bwMode="auto">
          <a:xfrm>
            <a:off x="3810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79245" name="AutoShape 45"/>
          <p:cNvSpPr>
            <a:spLocks noChangeArrowheads="1"/>
          </p:cNvSpPr>
          <p:nvPr/>
        </p:nvSpPr>
        <p:spPr bwMode="auto">
          <a:xfrm>
            <a:off x="5334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79246" name="AutoShape 46"/>
          <p:cNvSpPr>
            <a:spLocks noChangeArrowheads="1"/>
          </p:cNvSpPr>
          <p:nvPr/>
        </p:nvSpPr>
        <p:spPr bwMode="auto">
          <a:xfrm>
            <a:off x="6858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79247" name="Text Box 47"/>
          <p:cNvSpPr txBox="1">
            <a:spLocks noChangeArrowheads="1"/>
          </p:cNvSpPr>
          <p:nvPr/>
        </p:nvSpPr>
        <p:spPr bwMode="auto">
          <a:xfrm>
            <a:off x="2278063"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0</a:t>
            </a:r>
          </a:p>
        </p:txBody>
      </p:sp>
      <p:sp>
        <p:nvSpPr>
          <p:cNvPr id="179248" name="Text Box 48"/>
          <p:cNvSpPr txBox="1">
            <a:spLocks noChangeArrowheads="1"/>
          </p:cNvSpPr>
          <p:nvPr/>
        </p:nvSpPr>
        <p:spPr bwMode="auto">
          <a:xfrm>
            <a:off x="3803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1</a:t>
            </a:r>
          </a:p>
        </p:txBody>
      </p:sp>
      <p:sp>
        <p:nvSpPr>
          <p:cNvPr id="179249" name="Text Box 49"/>
          <p:cNvSpPr txBox="1">
            <a:spLocks noChangeArrowheads="1"/>
          </p:cNvSpPr>
          <p:nvPr/>
        </p:nvSpPr>
        <p:spPr bwMode="auto">
          <a:xfrm>
            <a:off x="5327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2</a:t>
            </a:r>
          </a:p>
        </p:txBody>
      </p:sp>
      <p:sp>
        <p:nvSpPr>
          <p:cNvPr id="179250" name="Text Box 50"/>
          <p:cNvSpPr txBox="1">
            <a:spLocks noChangeArrowheads="1"/>
          </p:cNvSpPr>
          <p:nvPr/>
        </p:nvSpPr>
        <p:spPr bwMode="auto">
          <a:xfrm>
            <a:off x="6851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Pipelining Five Data Sets (Step 4)</a:t>
            </a:r>
          </a:p>
        </p:txBody>
      </p:sp>
      <p:sp>
        <p:nvSpPr>
          <p:cNvPr id="52" name="Slide Number Placeholder 4"/>
          <p:cNvSpPr>
            <a:spLocks noGrp="1"/>
          </p:cNvSpPr>
          <p:nvPr>
            <p:ph type="sldNum" sz="quarter" idx="10"/>
          </p:nvPr>
        </p:nvSpPr>
        <p:spPr/>
        <p:txBody>
          <a:bodyPr/>
          <a:lstStyle/>
          <a:p>
            <a:fld id="{244C3525-71D3-417F-A92B-0E2AF70DA3CA}" type="slidenum">
              <a:rPr lang="en-US"/>
              <a:pPr/>
              <a:t>38</a:t>
            </a:fld>
            <a:endParaRPr lang="en-US"/>
          </a:p>
        </p:txBody>
      </p:sp>
      <p:sp>
        <p:nvSpPr>
          <p:cNvPr id="181251" name="Rectangle 3"/>
          <p:cNvSpPr>
            <a:spLocks noChangeArrowheads="1"/>
          </p:cNvSpPr>
          <p:nvPr/>
        </p:nvSpPr>
        <p:spPr bwMode="auto">
          <a:xfrm>
            <a:off x="2362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52" name="Line 4"/>
          <p:cNvSpPr>
            <a:spLocks noChangeShapeType="1"/>
          </p:cNvSpPr>
          <p:nvPr/>
        </p:nvSpPr>
        <p:spPr bwMode="auto">
          <a:xfrm>
            <a:off x="3505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53" name="Text Box 5"/>
          <p:cNvSpPr txBox="1">
            <a:spLocks noChangeArrowheads="1"/>
          </p:cNvSpPr>
          <p:nvPr/>
        </p:nvSpPr>
        <p:spPr bwMode="auto">
          <a:xfrm>
            <a:off x="381000" y="1524000"/>
            <a:ext cx="1774825" cy="457200"/>
          </a:xfrm>
          <a:prstGeom prst="rect">
            <a:avLst/>
          </a:prstGeom>
          <a:noFill/>
          <a:ln w="50800" algn="ctr">
            <a:noFill/>
            <a:miter lim="800000"/>
            <a:headEnd/>
            <a:tailEnd/>
          </a:ln>
          <a:effectLst/>
        </p:spPr>
        <p:txBody>
          <a:bodyPr wrap="none">
            <a:spAutoFit/>
          </a:bodyPr>
          <a:lstStyle/>
          <a:p>
            <a:r>
              <a:rPr lang="en-US"/>
              <a:t>Data set 0</a:t>
            </a:r>
          </a:p>
        </p:txBody>
      </p:sp>
      <p:sp>
        <p:nvSpPr>
          <p:cNvPr id="181254" name="Rectangle 6"/>
          <p:cNvSpPr>
            <a:spLocks noChangeArrowheads="1"/>
          </p:cNvSpPr>
          <p:nvPr/>
        </p:nvSpPr>
        <p:spPr bwMode="auto">
          <a:xfrm>
            <a:off x="3886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55" name="Line 7"/>
          <p:cNvSpPr>
            <a:spLocks noChangeShapeType="1"/>
          </p:cNvSpPr>
          <p:nvPr/>
        </p:nvSpPr>
        <p:spPr bwMode="auto">
          <a:xfrm>
            <a:off x="5029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56" name="Rectangle 8"/>
          <p:cNvSpPr>
            <a:spLocks noChangeArrowheads="1"/>
          </p:cNvSpPr>
          <p:nvPr/>
        </p:nvSpPr>
        <p:spPr bwMode="auto">
          <a:xfrm>
            <a:off x="5410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57" name="Line 9"/>
          <p:cNvSpPr>
            <a:spLocks noChangeShapeType="1"/>
          </p:cNvSpPr>
          <p:nvPr/>
        </p:nvSpPr>
        <p:spPr bwMode="auto">
          <a:xfrm>
            <a:off x="6553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58" name="Rectangle 10"/>
          <p:cNvSpPr>
            <a:spLocks noChangeArrowheads="1"/>
          </p:cNvSpPr>
          <p:nvPr/>
        </p:nvSpPr>
        <p:spPr bwMode="auto">
          <a:xfrm>
            <a:off x="6934200" y="1447800"/>
            <a:ext cx="1143000" cy="609600"/>
          </a:xfrm>
          <a:prstGeom prst="rect">
            <a:avLst/>
          </a:prstGeom>
          <a:solidFill>
            <a:srgbClr val="FFFF00"/>
          </a:solidFill>
          <a:ln w="12700" algn="ctr">
            <a:solidFill>
              <a:srgbClr val="000000"/>
            </a:solidFill>
            <a:miter lim="800000"/>
            <a:headEnd/>
            <a:tailEnd/>
          </a:ln>
          <a:effectLst/>
        </p:spPr>
        <p:txBody>
          <a:bodyPr wrap="none" anchor="ctr"/>
          <a:lstStyle/>
          <a:p>
            <a:endParaRPr lang="en-US"/>
          </a:p>
        </p:txBody>
      </p:sp>
      <p:sp>
        <p:nvSpPr>
          <p:cNvPr id="181259" name="Rectangle 11"/>
          <p:cNvSpPr>
            <a:spLocks noChangeArrowheads="1"/>
          </p:cNvSpPr>
          <p:nvPr/>
        </p:nvSpPr>
        <p:spPr bwMode="auto">
          <a:xfrm>
            <a:off x="2362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60" name="Line 12"/>
          <p:cNvSpPr>
            <a:spLocks noChangeShapeType="1"/>
          </p:cNvSpPr>
          <p:nvPr/>
        </p:nvSpPr>
        <p:spPr bwMode="auto">
          <a:xfrm>
            <a:off x="3505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61" name="Text Box 13"/>
          <p:cNvSpPr txBox="1">
            <a:spLocks noChangeArrowheads="1"/>
          </p:cNvSpPr>
          <p:nvPr/>
        </p:nvSpPr>
        <p:spPr bwMode="auto">
          <a:xfrm>
            <a:off x="381000" y="2362200"/>
            <a:ext cx="1774825" cy="457200"/>
          </a:xfrm>
          <a:prstGeom prst="rect">
            <a:avLst/>
          </a:prstGeom>
          <a:noFill/>
          <a:ln w="50800" algn="ctr">
            <a:noFill/>
            <a:miter lim="800000"/>
            <a:headEnd/>
            <a:tailEnd/>
          </a:ln>
          <a:effectLst/>
        </p:spPr>
        <p:txBody>
          <a:bodyPr wrap="none">
            <a:spAutoFit/>
          </a:bodyPr>
          <a:lstStyle/>
          <a:p>
            <a:r>
              <a:rPr lang="en-US"/>
              <a:t>Data set 1</a:t>
            </a:r>
          </a:p>
        </p:txBody>
      </p:sp>
      <p:sp>
        <p:nvSpPr>
          <p:cNvPr id="181262" name="Rectangle 14"/>
          <p:cNvSpPr>
            <a:spLocks noChangeArrowheads="1"/>
          </p:cNvSpPr>
          <p:nvPr/>
        </p:nvSpPr>
        <p:spPr bwMode="auto">
          <a:xfrm>
            <a:off x="3886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63" name="Line 15"/>
          <p:cNvSpPr>
            <a:spLocks noChangeShapeType="1"/>
          </p:cNvSpPr>
          <p:nvPr/>
        </p:nvSpPr>
        <p:spPr bwMode="auto">
          <a:xfrm>
            <a:off x="5029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64" name="Rectangle 16"/>
          <p:cNvSpPr>
            <a:spLocks noChangeArrowheads="1"/>
          </p:cNvSpPr>
          <p:nvPr/>
        </p:nvSpPr>
        <p:spPr bwMode="auto">
          <a:xfrm>
            <a:off x="5410200" y="2286000"/>
            <a:ext cx="1143000" cy="609600"/>
          </a:xfrm>
          <a:prstGeom prst="rect">
            <a:avLst/>
          </a:prstGeom>
          <a:solidFill>
            <a:srgbClr val="99CC00"/>
          </a:solidFill>
          <a:ln w="12700" algn="ctr">
            <a:solidFill>
              <a:srgbClr val="000000"/>
            </a:solidFill>
            <a:miter lim="800000"/>
            <a:headEnd/>
            <a:tailEnd/>
          </a:ln>
          <a:effectLst/>
        </p:spPr>
        <p:txBody>
          <a:bodyPr wrap="none" anchor="ctr"/>
          <a:lstStyle/>
          <a:p>
            <a:endParaRPr lang="en-US"/>
          </a:p>
        </p:txBody>
      </p:sp>
      <p:sp>
        <p:nvSpPr>
          <p:cNvPr id="181265" name="Line 17"/>
          <p:cNvSpPr>
            <a:spLocks noChangeShapeType="1"/>
          </p:cNvSpPr>
          <p:nvPr/>
        </p:nvSpPr>
        <p:spPr bwMode="auto">
          <a:xfrm>
            <a:off x="6553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66" name="Rectangle 18"/>
          <p:cNvSpPr>
            <a:spLocks noChangeArrowheads="1"/>
          </p:cNvSpPr>
          <p:nvPr/>
        </p:nvSpPr>
        <p:spPr bwMode="auto">
          <a:xfrm>
            <a:off x="6934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67" name="Rectangle 19"/>
          <p:cNvSpPr>
            <a:spLocks noChangeArrowheads="1"/>
          </p:cNvSpPr>
          <p:nvPr/>
        </p:nvSpPr>
        <p:spPr bwMode="auto">
          <a:xfrm>
            <a:off x="2362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68" name="Line 20"/>
          <p:cNvSpPr>
            <a:spLocks noChangeShapeType="1"/>
          </p:cNvSpPr>
          <p:nvPr/>
        </p:nvSpPr>
        <p:spPr bwMode="auto">
          <a:xfrm>
            <a:off x="3505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69" name="Text Box 21"/>
          <p:cNvSpPr txBox="1">
            <a:spLocks noChangeArrowheads="1"/>
          </p:cNvSpPr>
          <p:nvPr/>
        </p:nvSpPr>
        <p:spPr bwMode="auto">
          <a:xfrm>
            <a:off x="381000" y="3200400"/>
            <a:ext cx="1774825" cy="457200"/>
          </a:xfrm>
          <a:prstGeom prst="rect">
            <a:avLst/>
          </a:prstGeom>
          <a:noFill/>
          <a:ln w="50800" algn="ctr">
            <a:noFill/>
            <a:miter lim="800000"/>
            <a:headEnd/>
            <a:tailEnd/>
          </a:ln>
          <a:effectLst/>
        </p:spPr>
        <p:txBody>
          <a:bodyPr wrap="none">
            <a:spAutoFit/>
          </a:bodyPr>
          <a:lstStyle/>
          <a:p>
            <a:r>
              <a:rPr lang="en-US"/>
              <a:t>Data set 2</a:t>
            </a:r>
          </a:p>
        </p:txBody>
      </p:sp>
      <p:sp>
        <p:nvSpPr>
          <p:cNvPr id="181270" name="Rectangle 22"/>
          <p:cNvSpPr>
            <a:spLocks noChangeArrowheads="1"/>
          </p:cNvSpPr>
          <p:nvPr/>
        </p:nvSpPr>
        <p:spPr bwMode="auto">
          <a:xfrm>
            <a:off x="3886200" y="3124200"/>
            <a:ext cx="1143000" cy="609600"/>
          </a:xfrm>
          <a:prstGeom prst="rect">
            <a:avLst/>
          </a:prstGeom>
          <a:solidFill>
            <a:srgbClr val="0066CC"/>
          </a:solidFill>
          <a:ln w="12700" algn="ctr">
            <a:solidFill>
              <a:srgbClr val="000000"/>
            </a:solidFill>
            <a:miter lim="800000"/>
            <a:headEnd/>
            <a:tailEnd/>
          </a:ln>
          <a:effectLst/>
        </p:spPr>
        <p:txBody>
          <a:bodyPr wrap="none" anchor="ctr"/>
          <a:lstStyle/>
          <a:p>
            <a:endParaRPr lang="en-US"/>
          </a:p>
        </p:txBody>
      </p:sp>
      <p:sp>
        <p:nvSpPr>
          <p:cNvPr id="181271" name="Line 23"/>
          <p:cNvSpPr>
            <a:spLocks noChangeShapeType="1"/>
          </p:cNvSpPr>
          <p:nvPr/>
        </p:nvSpPr>
        <p:spPr bwMode="auto">
          <a:xfrm>
            <a:off x="5029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72" name="Rectangle 24"/>
          <p:cNvSpPr>
            <a:spLocks noChangeArrowheads="1"/>
          </p:cNvSpPr>
          <p:nvPr/>
        </p:nvSpPr>
        <p:spPr bwMode="auto">
          <a:xfrm>
            <a:off x="5410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73" name="Line 25"/>
          <p:cNvSpPr>
            <a:spLocks noChangeShapeType="1"/>
          </p:cNvSpPr>
          <p:nvPr/>
        </p:nvSpPr>
        <p:spPr bwMode="auto">
          <a:xfrm>
            <a:off x="6553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74" name="Rectangle 26"/>
          <p:cNvSpPr>
            <a:spLocks noChangeArrowheads="1"/>
          </p:cNvSpPr>
          <p:nvPr/>
        </p:nvSpPr>
        <p:spPr bwMode="auto">
          <a:xfrm>
            <a:off x="6934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75" name="Rectangle 27"/>
          <p:cNvSpPr>
            <a:spLocks noChangeArrowheads="1"/>
          </p:cNvSpPr>
          <p:nvPr/>
        </p:nvSpPr>
        <p:spPr bwMode="auto">
          <a:xfrm>
            <a:off x="2362200" y="3962400"/>
            <a:ext cx="1143000" cy="609600"/>
          </a:xfrm>
          <a:prstGeom prst="rect">
            <a:avLst/>
          </a:prstGeom>
          <a:solidFill>
            <a:schemeClr val="bg2"/>
          </a:solidFill>
          <a:ln w="12700" algn="ctr">
            <a:solidFill>
              <a:srgbClr val="000000"/>
            </a:solidFill>
            <a:miter lim="800000"/>
            <a:headEnd/>
            <a:tailEnd/>
          </a:ln>
          <a:effectLst/>
        </p:spPr>
        <p:txBody>
          <a:bodyPr wrap="none" anchor="ctr"/>
          <a:lstStyle/>
          <a:p>
            <a:endParaRPr lang="en-US"/>
          </a:p>
        </p:txBody>
      </p:sp>
      <p:sp>
        <p:nvSpPr>
          <p:cNvPr id="181276" name="Line 28"/>
          <p:cNvSpPr>
            <a:spLocks noChangeShapeType="1"/>
          </p:cNvSpPr>
          <p:nvPr/>
        </p:nvSpPr>
        <p:spPr bwMode="auto">
          <a:xfrm>
            <a:off x="3505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77" name="Text Box 29"/>
          <p:cNvSpPr txBox="1">
            <a:spLocks noChangeArrowheads="1"/>
          </p:cNvSpPr>
          <p:nvPr/>
        </p:nvSpPr>
        <p:spPr bwMode="auto">
          <a:xfrm>
            <a:off x="381000" y="4038600"/>
            <a:ext cx="1774825" cy="457200"/>
          </a:xfrm>
          <a:prstGeom prst="rect">
            <a:avLst/>
          </a:prstGeom>
          <a:noFill/>
          <a:ln w="50800" algn="ctr">
            <a:noFill/>
            <a:miter lim="800000"/>
            <a:headEnd/>
            <a:tailEnd/>
          </a:ln>
          <a:effectLst/>
        </p:spPr>
        <p:txBody>
          <a:bodyPr wrap="none">
            <a:spAutoFit/>
          </a:bodyPr>
          <a:lstStyle/>
          <a:p>
            <a:r>
              <a:rPr lang="en-US"/>
              <a:t>Data set 3</a:t>
            </a:r>
          </a:p>
        </p:txBody>
      </p:sp>
      <p:sp>
        <p:nvSpPr>
          <p:cNvPr id="181278" name="Rectangle 30"/>
          <p:cNvSpPr>
            <a:spLocks noChangeArrowheads="1"/>
          </p:cNvSpPr>
          <p:nvPr/>
        </p:nvSpPr>
        <p:spPr bwMode="auto">
          <a:xfrm>
            <a:off x="3886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79" name="Line 31"/>
          <p:cNvSpPr>
            <a:spLocks noChangeShapeType="1"/>
          </p:cNvSpPr>
          <p:nvPr/>
        </p:nvSpPr>
        <p:spPr bwMode="auto">
          <a:xfrm>
            <a:off x="5029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80" name="Rectangle 32"/>
          <p:cNvSpPr>
            <a:spLocks noChangeArrowheads="1"/>
          </p:cNvSpPr>
          <p:nvPr/>
        </p:nvSpPr>
        <p:spPr bwMode="auto">
          <a:xfrm>
            <a:off x="5410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81" name="Line 33"/>
          <p:cNvSpPr>
            <a:spLocks noChangeShapeType="1"/>
          </p:cNvSpPr>
          <p:nvPr/>
        </p:nvSpPr>
        <p:spPr bwMode="auto">
          <a:xfrm>
            <a:off x="6553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82" name="Rectangle 34"/>
          <p:cNvSpPr>
            <a:spLocks noChangeArrowheads="1"/>
          </p:cNvSpPr>
          <p:nvPr/>
        </p:nvSpPr>
        <p:spPr bwMode="auto">
          <a:xfrm>
            <a:off x="6934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83" name="Rectangle 35"/>
          <p:cNvSpPr>
            <a:spLocks noChangeArrowheads="1"/>
          </p:cNvSpPr>
          <p:nvPr/>
        </p:nvSpPr>
        <p:spPr bwMode="auto">
          <a:xfrm>
            <a:off x="2362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84" name="Line 36"/>
          <p:cNvSpPr>
            <a:spLocks noChangeShapeType="1"/>
          </p:cNvSpPr>
          <p:nvPr/>
        </p:nvSpPr>
        <p:spPr bwMode="auto">
          <a:xfrm>
            <a:off x="3505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85" name="Text Box 37"/>
          <p:cNvSpPr txBox="1">
            <a:spLocks noChangeArrowheads="1"/>
          </p:cNvSpPr>
          <p:nvPr/>
        </p:nvSpPr>
        <p:spPr bwMode="auto">
          <a:xfrm>
            <a:off x="381000" y="4876800"/>
            <a:ext cx="1774825" cy="457200"/>
          </a:xfrm>
          <a:prstGeom prst="rect">
            <a:avLst/>
          </a:prstGeom>
          <a:noFill/>
          <a:ln w="50800" algn="ctr">
            <a:noFill/>
            <a:miter lim="800000"/>
            <a:headEnd/>
            <a:tailEnd/>
          </a:ln>
          <a:effectLst/>
        </p:spPr>
        <p:txBody>
          <a:bodyPr wrap="none">
            <a:spAutoFit/>
          </a:bodyPr>
          <a:lstStyle/>
          <a:p>
            <a:r>
              <a:rPr lang="en-US"/>
              <a:t>Data set 4</a:t>
            </a:r>
          </a:p>
        </p:txBody>
      </p:sp>
      <p:sp>
        <p:nvSpPr>
          <p:cNvPr id="181286" name="Rectangle 38"/>
          <p:cNvSpPr>
            <a:spLocks noChangeArrowheads="1"/>
          </p:cNvSpPr>
          <p:nvPr/>
        </p:nvSpPr>
        <p:spPr bwMode="auto">
          <a:xfrm>
            <a:off x="3886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87" name="Line 39"/>
          <p:cNvSpPr>
            <a:spLocks noChangeShapeType="1"/>
          </p:cNvSpPr>
          <p:nvPr/>
        </p:nvSpPr>
        <p:spPr bwMode="auto">
          <a:xfrm>
            <a:off x="5029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88" name="Rectangle 40"/>
          <p:cNvSpPr>
            <a:spLocks noChangeArrowheads="1"/>
          </p:cNvSpPr>
          <p:nvPr/>
        </p:nvSpPr>
        <p:spPr bwMode="auto">
          <a:xfrm>
            <a:off x="5410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89" name="Line 41"/>
          <p:cNvSpPr>
            <a:spLocks noChangeShapeType="1"/>
          </p:cNvSpPr>
          <p:nvPr/>
        </p:nvSpPr>
        <p:spPr bwMode="auto">
          <a:xfrm>
            <a:off x="6553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1290" name="Rectangle 42"/>
          <p:cNvSpPr>
            <a:spLocks noChangeArrowheads="1"/>
          </p:cNvSpPr>
          <p:nvPr/>
        </p:nvSpPr>
        <p:spPr bwMode="auto">
          <a:xfrm>
            <a:off x="6934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1291" name="AutoShape 43"/>
          <p:cNvSpPr>
            <a:spLocks noChangeArrowheads="1"/>
          </p:cNvSpPr>
          <p:nvPr/>
        </p:nvSpPr>
        <p:spPr bwMode="auto">
          <a:xfrm>
            <a:off x="2286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1292" name="AutoShape 44"/>
          <p:cNvSpPr>
            <a:spLocks noChangeArrowheads="1"/>
          </p:cNvSpPr>
          <p:nvPr/>
        </p:nvSpPr>
        <p:spPr bwMode="auto">
          <a:xfrm>
            <a:off x="3810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1293" name="AutoShape 45"/>
          <p:cNvSpPr>
            <a:spLocks noChangeArrowheads="1"/>
          </p:cNvSpPr>
          <p:nvPr/>
        </p:nvSpPr>
        <p:spPr bwMode="auto">
          <a:xfrm>
            <a:off x="5334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1294" name="AutoShape 46"/>
          <p:cNvSpPr>
            <a:spLocks noChangeArrowheads="1"/>
          </p:cNvSpPr>
          <p:nvPr/>
        </p:nvSpPr>
        <p:spPr bwMode="auto">
          <a:xfrm>
            <a:off x="6858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1295" name="Text Box 47"/>
          <p:cNvSpPr txBox="1">
            <a:spLocks noChangeArrowheads="1"/>
          </p:cNvSpPr>
          <p:nvPr/>
        </p:nvSpPr>
        <p:spPr bwMode="auto">
          <a:xfrm>
            <a:off x="2278063"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0</a:t>
            </a:r>
          </a:p>
        </p:txBody>
      </p:sp>
      <p:sp>
        <p:nvSpPr>
          <p:cNvPr id="181296" name="Text Box 48"/>
          <p:cNvSpPr txBox="1">
            <a:spLocks noChangeArrowheads="1"/>
          </p:cNvSpPr>
          <p:nvPr/>
        </p:nvSpPr>
        <p:spPr bwMode="auto">
          <a:xfrm>
            <a:off x="3803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1</a:t>
            </a:r>
          </a:p>
        </p:txBody>
      </p:sp>
      <p:sp>
        <p:nvSpPr>
          <p:cNvPr id="181297" name="Text Box 49"/>
          <p:cNvSpPr txBox="1">
            <a:spLocks noChangeArrowheads="1"/>
          </p:cNvSpPr>
          <p:nvPr/>
        </p:nvSpPr>
        <p:spPr bwMode="auto">
          <a:xfrm>
            <a:off x="5327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2</a:t>
            </a:r>
          </a:p>
        </p:txBody>
      </p:sp>
      <p:sp>
        <p:nvSpPr>
          <p:cNvPr id="181298" name="Text Box 50"/>
          <p:cNvSpPr txBox="1">
            <a:spLocks noChangeArrowheads="1"/>
          </p:cNvSpPr>
          <p:nvPr/>
        </p:nvSpPr>
        <p:spPr bwMode="auto">
          <a:xfrm>
            <a:off x="6851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Pipelining Five Data Sets (Step 5)</a:t>
            </a:r>
          </a:p>
        </p:txBody>
      </p:sp>
      <p:sp>
        <p:nvSpPr>
          <p:cNvPr id="52" name="Slide Number Placeholder 4"/>
          <p:cNvSpPr>
            <a:spLocks noGrp="1"/>
          </p:cNvSpPr>
          <p:nvPr>
            <p:ph type="sldNum" sz="quarter" idx="10"/>
          </p:nvPr>
        </p:nvSpPr>
        <p:spPr/>
        <p:txBody>
          <a:bodyPr/>
          <a:lstStyle/>
          <a:p>
            <a:fld id="{552611F8-A716-4522-B70A-6F741288132F}" type="slidenum">
              <a:rPr lang="en-US"/>
              <a:pPr/>
              <a:t>39</a:t>
            </a:fld>
            <a:endParaRPr lang="en-US"/>
          </a:p>
        </p:txBody>
      </p:sp>
      <p:sp>
        <p:nvSpPr>
          <p:cNvPr id="183299" name="Rectangle 3"/>
          <p:cNvSpPr>
            <a:spLocks noChangeArrowheads="1"/>
          </p:cNvSpPr>
          <p:nvPr/>
        </p:nvSpPr>
        <p:spPr bwMode="auto">
          <a:xfrm>
            <a:off x="2362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00" name="Line 4"/>
          <p:cNvSpPr>
            <a:spLocks noChangeShapeType="1"/>
          </p:cNvSpPr>
          <p:nvPr/>
        </p:nvSpPr>
        <p:spPr bwMode="auto">
          <a:xfrm>
            <a:off x="3505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01" name="Text Box 5"/>
          <p:cNvSpPr txBox="1">
            <a:spLocks noChangeArrowheads="1"/>
          </p:cNvSpPr>
          <p:nvPr/>
        </p:nvSpPr>
        <p:spPr bwMode="auto">
          <a:xfrm>
            <a:off x="381000" y="1524000"/>
            <a:ext cx="1774825" cy="457200"/>
          </a:xfrm>
          <a:prstGeom prst="rect">
            <a:avLst/>
          </a:prstGeom>
          <a:noFill/>
          <a:ln w="50800" algn="ctr">
            <a:noFill/>
            <a:miter lim="800000"/>
            <a:headEnd/>
            <a:tailEnd/>
          </a:ln>
          <a:effectLst/>
        </p:spPr>
        <p:txBody>
          <a:bodyPr wrap="none">
            <a:spAutoFit/>
          </a:bodyPr>
          <a:lstStyle/>
          <a:p>
            <a:r>
              <a:rPr lang="en-US"/>
              <a:t>Data set 0</a:t>
            </a:r>
          </a:p>
        </p:txBody>
      </p:sp>
      <p:sp>
        <p:nvSpPr>
          <p:cNvPr id="183302" name="Rectangle 6"/>
          <p:cNvSpPr>
            <a:spLocks noChangeArrowheads="1"/>
          </p:cNvSpPr>
          <p:nvPr/>
        </p:nvSpPr>
        <p:spPr bwMode="auto">
          <a:xfrm>
            <a:off x="3886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03" name="Line 7"/>
          <p:cNvSpPr>
            <a:spLocks noChangeShapeType="1"/>
          </p:cNvSpPr>
          <p:nvPr/>
        </p:nvSpPr>
        <p:spPr bwMode="auto">
          <a:xfrm>
            <a:off x="5029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04" name="Rectangle 8"/>
          <p:cNvSpPr>
            <a:spLocks noChangeArrowheads="1"/>
          </p:cNvSpPr>
          <p:nvPr/>
        </p:nvSpPr>
        <p:spPr bwMode="auto">
          <a:xfrm>
            <a:off x="5410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05" name="Line 9"/>
          <p:cNvSpPr>
            <a:spLocks noChangeShapeType="1"/>
          </p:cNvSpPr>
          <p:nvPr/>
        </p:nvSpPr>
        <p:spPr bwMode="auto">
          <a:xfrm>
            <a:off x="6553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06" name="Rectangle 10"/>
          <p:cNvSpPr>
            <a:spLocks noChangeArrowheads="1"/>
          </p:cNvSpPr>
          <p:nvPr/>
        </p:nvSpPr>
        <p:spPr bwMode="auto">
          <a:xfrm>
            <a:off x="6934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07" name="Rectangle 11"/>
          <p:cNvSpPr>
            <a:spLocks noChangeArrowheads="1"/>
          </p:cNvSpPr>
          <p:nvPr/>
        </p:nvSpPr>
        <p:spPr bwMode="auto">
          <a:xfrm>
            <a:off x="2362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08" name="Line 12"/>
          <p:cNvSpPr>
            <a:spLocks noChangeShapeType="1"/>
          </p:cNvSpPr>
          <p:nvPr/>
        </p:nvSpPr>
        <p:spPr bwMode="auto">
          <a:xfrm>
            <a:off x="3505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09" name="Text Box 13"/>
          <p:cNvSpPr txBox="1">
            <a:spLocks noChangeArrowheads="1"/>
          </p:cNvSpPr>
          <p:nvPr/>
        </p:nvSpPr>
        <p:spPr bwMode="auto">
          <a:xfrm>
            <a:off x="381000" y="2362200"/>
            <a:ext cx="1774825" cy="457200"/>
          </a:xfrm>
          <a:prstGeom prst="rect">
            <a:avLst/>
          </a:prstGeom>
          <a:noFill/>
          <a:ln w="50800" algn="ctr">
            <a:noFill/>
            <a:miter lim="800000"/>
            <a:headEnd/>
            <a:tailEnd/>
          </a:ln>
          <a:effectLst/>
        </p:spPr>
        <p:txBody>
          <a:bodyPr wrap="none">
            <a:spAutoFit/>
          </a:bodyPr>
          <a:lstStyle/>
          <a:p>
            <a:r>
              <a:rPr lang="en-US"/>
              <a:t>Data set 1</a:t>
            </a:r>
          </a:p>
        </p:txBody>
      </p:sp>
      <p:sp>
        <p:nvSpPr>
          <p:cNvPr id="183310" name="Rectangle 14"/>
          <p:cNvSpPr>
            <a:spLocks noChangeArrowheads="1"/>
          </p:cNvSpPr>
          <p:nvPr/>
        </p:nvSpPr>
        <p:spPr bwMode="auto">
          <a:xfrm>
            <a:off x="3886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11" name="Line 15"/>
          <p:cNvSpPr>
            <a:spLocks noChangeShapeType="1"/>
          </p:cNvSpPr>
          <p:nvPr/>
        </p:nvSpPr>
        <p:spPr bwMode="auto">
          <a:xfrm>
            <a:off x="5029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12" name="Rectangle 16"/>
          <p:cNvSpPr>
            <a:spLocks noChangeArrowheads="1"/>
          </p:cNvSpPr>
          <p:nvPr/>
        </p:nvSpPr>
        <p:spPr bwMode="auto">
          <a:xfrm>
            <a:off x="5410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13" name="Line 17"/>
          <p:cNvSpPr>
            <a:spLocks noChangeShapeType="1"/>
          </p:cNvSpPr>
          <p:nvPr/>
        </p:nvSpPr>
        <p:spPr bwMode="auto">
          <a:xfrm>
            <a:off x="6553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14" name="Rectangle 18"/>
          <p:cNvSpPr>
            <a:spLocks noChangeArrowheads="1"/>
          </p:cNvSpPr>
          <p:nvPr/>
        </p:nvSpPr>
        <p:spPr bwMode="auto">
          <a:xfrm>
            <a:off x="6934200" y="2286000"/>
            <a:ext cx="1143000" cy="609600"/>
          </a:xfrm>
          <a:prstGeom prst="rect">
            <a:avLst/>
          </a:prstGeom>
          <a:solidFill>
            <a:srgbClr val="99CC00"/>
          </a:solidFill>
          <a:ln w="12700" algn="ctr">
            <a:solidFill>
              <a:srgbClr val="000000"/>
            </a:solidFill>
            <a:miter lim="800000"/>
            <a:headEnd/>
            <a:tailEnd/>
          </a:ln>
          <a:effectLst/>
        </p:spPr>
        <p:txBody>
          <a:bodyPr wrap="none" anchor="ctr"/>
          <a:lstStyle/>
          <a:p>
            <a:endParaRPr lang="en-US"/>
          </a:p>
        </p:txBody>
      </p:sp>
      <p:sp>
        <p:nvSpPr>
          <p:cNvPr id="183315" name="Rectangle 19"/>
          <p:cNvSpPr>
            <a:spLocks noChangeArrowheads="1"/>
          </p:cNvSpPr>
          <p:nvPr/>
        </p:nvSpPr>
        <p:spPr bwMode="auto">
          <a:xfrm>
            <a:off x="2362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16" name="Line 20"/>
          <p:cNvSpPr>
            <a:spLocks noChangeShapeType="1"/>
          </p:cNvSpPr>
          <p:nvPr/>
        </p:nvSpPr>
        <p:spPr bwMode="auto">
          <a:xfrm>
            <a:off x="3505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17" name="Text Box 21"/>
          <p:cNvSpPr txBox="1">
            <a:spLocks noChangeArrowheads="1"/>
          </p:cNvSpPr>
          <p:nvPr/>
        </p:nvSpPr>
        <p:spPr bwMode="auto">
          <a:xfrm>
            <a:off x="381000" y="3200400"/>
            <a:ext cx="1774825" cy="457200"/>
          </a:xfrm>
          <a:prstGeom prst="rect">
            <a:avLst/>
          </a:prstGeom>
          <a:noFill/>
          <a:ln w="50800" algn="ctr">
            <a:noFill/>
            <a:miter lim="800000"/>
            <a:headEnd/>
            <a:tailEnd/>
          </a:ln>
          <a:effectLst/>
        </p:spPr>
        <p:txBody>
          <a:bodyPr wrap="none">
            <a:spAutoFit/>
          </a:bodyPr>
          <a:lstStyle/>
          <a:p>
            <a:r>
              <a:rPr lang="en-US"/>
              <a:t>Data set 2</a:t>
            </a:r>
          </a:p>
        </p:txBody>
      </p:sp>
      <p:sp>
        <p:nvSpPr>
          <p:cNvPr id="183318" name="Rectangle 22"/>
          <p:cNvSpPr>
            <a:spLocks noChangeArrowheads="1"/>
          </p:cNvSpPr>
          <p:nvPr/>
        </p:nvSpPr>
        <p:spPr bwMode="auto">
          <a:xfrm>
            <a:off x="3886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19" name="Line 23"/>
          <p:cNvSpPr>
            <a:spLocks noChangeShapeType="1"/>
          </p:cNvSpPr>
          <p:nvPr/>
        </p:nvSpPr>
        <p:spPr bwMode="auto">
          <a:xfrm>
            <a:off x="5029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20" name="Rectangle 24"/>
          <p:cNvSpPr>
            <a:spLocks noChangeArrowheads="1"/>
          </p:cNvSpPr>
          <p:nvPr/>
        </p:nvSpPr>
        <p:spPr bwMode="auto">
          <a:xfrm>
            <a:off x="5410200" y="3124200"/>
            <a:ext cx="1143000" cy="609600"/>
          </a:xfrm>
          <a:prstGeom prst="rect">
            <a:avLst/>
          </a:prstGeom>
          <a:solidFill>
            <a:srgbClr val="0066CC"/>
          </a:solidFill>
          <a:ln w="12700" algn="ctr">
            <a:solidFill>
              <a:srgbClr val="000000"/>
            </a:solidFill>
            <a:miter lim="800000"/>
            <a:headEnd/>
            <a:tailEnd/>
          </a:ln>
          <a:effectLst/>
        </p:spPr>
        <p:txBody>
          <a:bodyPr wrap="none" anchor="ctr"/>
          <a:lstStyle/>
          <a:p>
            <a:endParaRPr lang="en-US"/>
          </a:p>
        </p:txBody>
      </p:sp>
      <p:sp>
        <p:nvSpPr>
          <p:cNvPr id="183321" name="Line 25"/>
          <p:cNvSpPr>
            <a:spLocks noChangeShapeType="1"/>
          </p:cNvSpPr>
          <p:nvPr/>
        </p:nvSpPr>
        <p:spPr bwMode="auto">
          <a:xfrm>
            <a:off x="6553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22" name="Rectangle 26"/>
          <p:cNvSpPr>
            <a:spLocks noChangeArrowheads="1"/>
          </p:cNvSpPr>
          <p:nvPr/>
        </p:nvSpPr>
        <p:spPr bwMode="auto">
          <a:xfrm>
            <a:off x="6934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23" name="Rectangle 27"/>
          <p:cNvSpPr>
            <a:spLocks noChangeArrowheads="1"/>
          </p:cNvSpPr>
          <p:nvPr/>
        </p:nvSpPr>
        <p:spPr bwMode="auto">
          <a:xfrm>
            <a:off x="2362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24" name="Line 28"/>
          <p:cNvSpPr>
            <a:spLocks noChangeShapeType="1"/>
          </p:cNvSpPr>
          <p:nvPr/>
        </p:nvSpPr>
        <p:spPr bwMode="auto">
          <a:xfrm>
            <a:off x="3505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25" name="Text Box 29"/>
          <p:cNvSpPr txBox="1">
            <a:spLocks noChangeArrowheads="1"/>
          </p:cNvSpPr>
          <p:nvPr/>
        </p:nvSpPr>
        <p:spPr bwMode="auto">
          <a:xfrm>
            <a:off x="381000" y="4038600"/>
            <a:ext cx="1774825" cy="457200"/>
          </a:xfrm>
          <a:prstGeom prst="rect">
            <a:avLst/>
          </a:prstGeom>
          <a:noFill/>
          <a:ln w="50800" algn="ctr">
            <a:noFill/>
            <a:miter lim="800000"/>
            <a:headEnd/>
            <a:tailEnd/>
          </a:ln>
          <a:effectLst/>
        </p:spPr>
        <p:txBody>
          <a:bodyPr wrap="none">
            <a:spAutoFit/>
          </a:bodyPr>
          <a:lstStyle/>
          <a:p>
            <a:r>
              <a:rPr lang="en-US"/>
              <a:t>Data set 3</a:t>
            </a:r>
          </a:p>
        </p:txBody>
      </p:sp>
      <p:sp>
        <p:nvSpPr>
          <p:cNvPr id="183326" name="Rectangle 30"/>
          <p:cNvSpPr>
            <a:spLocks noChangeArrowheads="1"/>
          </p:cNvSpPr>
          <p:nvPr/>
        </p:nvSpPr>
        <p:spPr bwMode="auto">
          <a:xfrm>
            <a:off x="3886200" y="3962400"/>
            <a:ext cx="1143000" cy="609600"/>
          </a:xfrm>
          <a:prstGeom prst="rect">
            <a:avLst/>
          </a:prstGeom>
          <a:solidFill>
            <a:schemeClr val="bg2"/>
          </a:solidFill>
          <a:ln w="12700" algn="ctr">
            <a:solidFill>
              <a:srgbClr val="000000"/>
            </a:solidFill>
            <a:miter lim="800000"/>
            <a:headEnd/>
            <a:tailEnd/>
          </a:ln>
          <a:effectLst/>
        </p:spPr>
        <p:txBody>
          <a:bodyPr wrap="none" anchor="ctr"/>
          <a:lstStyle/>
          <a:p>
            <a:endParaRPr lang="en-US"/>
          </a:p>
        </p:txBody>
      </p:sp>
      <p:sp>
        <p:nvSpPr>
          <p:cNvPr id="183327" name="Line 31"/>
          <p:cNvSpPr>
            <a:spLocks noChangeShapeType="1"/>
          </p:cNvSpPr>
          <p:nvPr/>
        </p:nvSpPr>
        <p:spPr bwMode="auto">
          <a:xfrm>
            <a:off x="5029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28" name="Rectangle 32"/>
          <p:cNvSpPr>
            <a:spLocks noChangeArrowheads="1"/>
          </p:cNvSpPr>
          <p:nvPr/>
        </p:nvSpPr>
        <p:spPr bwMode="auto">
          <a:xfrm>
            <a:off x="5410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29" name="Line 33"/>
          <p:cNvSpPr>
            <a:spLocks noChangeShapeType="1"/>
          </p:cNvSpPr>
          <p:nvPr/>
        </p:nvSpPr>
        <p:spPr bwMode="auto">
          <a:xfrm>
            <a:off x="6553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30" name="Rectangle 34"/>
          <p:cNvSpPr>
            <a:spLocks noChangeArrowheads="1"/>
          </p:cNvSpPr>
          <p:nvPr/>
        </p:nvSpPr>
        <p:spPr bwMode="auto">
          <a:xfrm>
            <a:off x="6934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31" name="Rectangle 35"/>
          <p:cNvSpPr>
            <a:spLocks noChangeArrowheads="1"/>
          </p:cNvSpPr>
          <p:nvPr/>
        </p:nvSpPr>
        <p:spPr bwMode="auto">
          <a:xfrm>
            <a:off x="2362200" y="4800600"/>
            <a:ext cx="1143000" cy="609600"/>
          </a:xfrm>
          <a:prstGeom prst="rect">
            <a:avLst/>
          </a:prstGeom>
          <a:solidFill>
            <a:srgbClr val="CC9900"/>
          </a:solidFill>
          <a:ln w="12700" algn="ctr">
            <a:solidFill>
              <a:srgbClr val="000000"/>
            </a:solidFill>
            <a:miter lim="800000"/>
            <a:headEnd/>
            <a:tailEnd/>
          </a:ln>
          <a:effectLst/>
        </p:spPr>
        <p:txBody>
          <a:bodyPr wrap="none" anchor="ctr"/>
          <a:lstStyle/>
          <a:p>
            <a:endParaRPr lang="en-US"/>
          </a:p>
        </p:txBody>
      </p:sp>
      <p:sp>
        <p:nvSpPr>
          <p:cNvPr id="183332" name="Line 36"/>
          <p:cNvSpPr>
            <a:spLocks noChangeShapeType="1"/>
          </p:cNvSpPr>
          <p:nvPr/>
        </p:nvSpPr>
        <p:spPr bwMode="auto">
          <a:xfrm>
            <a:off x="3505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33" name="Text Box 37"/>
          <p:cNvSpPr txBox="1">
            <a:spLocks noChangeArrowheads="1"/>
          </p:cNvSpPr>
          <p:nvPr/>
        </p:nvSpPr>
        <p:spPr bwMode="auto">
          <a:xfrm>
            <a:off x="381000" y="4876800"/>
            <a:ext cx="1774825" cy="457200"/>
          </a:xfrm>
          <a:prstGeom prst="rect">
            <a:avLst/>
          </a:prstGeom>
          <a:noFill/>
          <a:ln w="50800" algn="ctr">
            <a:noFill/>
            <a:miter lim="800000"/>
            <a:headEnd/>
            <a:tailEnd/>
          </a:ln>
          <a:effectLst/>
        </p:spPr>
        <p:txBody>
          <a:bodyPr wrap="none">
            <a:spAutoFit/>
          </a:bodyPr>
          <a:lstStyle/>
          <a:p>
            <a:r>
              <a:rPr lang="en-US"/>
              <a:t>Data set 4</a:t>
            </a:r>
          </a:p>
        </p:txBody>
      </p:sp>
      <p:sp>
        <p:nvSpPr>
          <p:cNvPr id="183334" name="Rectangle 38"/>
          <p:cNvSpPr>
            <a:spLocks noChangeArrowheads="1"/>
          </p:cNvSpPr>
          <p:nvPr/>
        </p:nvSpPr>
        <p:spPr bwMode="auto">
          <a:xfrm>
            <a:off x="3886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35" name="Line 39"/>
          <p:cNvSpPr>
            <a:spLocks noChangeShapeType="1"/>
          </p:cNvSpPr>
          <p:nvPr/>
        </p:nvSpPr>
        <p:spPr bwMode="auto">
          <a:xfrm>
            <a:off x="5029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36" name="Rectangle 40"/>
          <p:cNvSpPr>
            <a:spLocks noChangeArrowheads="1"/>
          </p:cNvSpPr>
          <p:nvPr/>
        </p:nvSpPr>
        <p:spPr bwMode="auto">
          <a:xfrm>
            <a:off x="5410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37" name="Line 41"/>
          <p:cNvSpPr>
            <a:spLocks noChangeShapeType="1"/>
          </p:cNvSpPr>
          <p:nvPr/>
        </p:nvSpPr>
        <p:spPr bwMode="auto">
          <a:xfrm>
            <a:off x="6553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3338" name="Rectangle 42"/>
          <p:cNvSpPr>
            <a:spLocks noChangeArrowheads="1"/>
          </p:cNvSpPr>
          <p:nvPr/>
        </p:nvSpPr>
        <p:spPr bwMode="auto">
          <a:xfrm>
            <a:off x="6934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3339" name="AutoShape 43"/>
          <p:cNvSpPr>
            <a:spLocks noChangeArrowheads="1"/>
          </p:cNvSpPr>
          <p:nvPr/>
        </p:nvSpPr>
        <p:spPr bwMode="auto">
          <a:xfrm>
            <a:off x="2286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3340" name="AutoShape 44"/>
          <p:cNvSpPr>
            <a:spLocks noChangeArrowheads="1"/>
          </p:cNvSpPr>
          <p:nvPr/>
        </p:nvSpPr>
        <p:spPr bwMode="auto">
          <a:xfrm>
            <a:off x="3810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3341" name="AutoShape 45"/>
          <p:cNvSpPr>
            <a:spLocks noChangeArrowheads="1"/>
          </p:cNvSpPr>
          <p:nvPr/>
        </p:nvSpPr>
        <p:spPr bwMode="auto">
          <a:xfrm>
            <a:off x="5334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3342" name="AutoShape 46"/>
          <p:cNvSpPr>
            <a:spLocks noChangeArrowheads="1"/>
          </p:cNvSpPr>
          <p:nvPr/>
        </p:nvSpPr>
        <p:spPr bwMode="auto">
          <a:xfrm>
            <a:off x="6858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3343" name="Text Box 47"/>
          <p:cNvSpPr txBox="1">
            <a:spLocks noChangeArrowheads="1"/>
          </p:cNvSpPr>
          <p:nvPr/>
        </p:nvSpPr>
        <p:spPr bwMode="auto">
          <a:xfrm>
            <a:off x="2278063"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0</a:t>
            </a:r>
          </a:p>
        </p:txBody>
      </p:sp>
      <p:sp>
        <p:nvSpPr>
          <p:cNvPr id="183344" name="Text Box 48"/>
          <p:cNvSpPr txBox="1">
            <a:spLocks noChangeArrowheads="1"/>
          </p:cNvSpPr>
          <p:nvPr/>
        </p:nvSpPr>
        <p:spPr bwMode="auto">
          <a:xfrm>
            <a:off x="3803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1</a:t>
            </a:r>
          </a:p>
        </p:txBody>
      </p:sp>
      <p:sp>
        <p:nvSpPr>
          <p:cNvPr id="183345" name="Text Box 49"/>
          <p:cNvSpPr txBox="1">
            <a:spLocks noChangeArrowheads="1"/>
          </p:cNvSpPr>
          <p:nvPr/>
        </p:nvSpPr>
        <p:spPr bwMode="auto">
          <a:xfrm>
            <a:off x="5327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2</a:t>
            </a:r>
          </a:p>
        </p:txBody>
      </p:sp>
      <p:sp>
        <p:nvSpPr>
          <p:cNvPr id="183346" name="Text Box 50"/>
          <p:cNvSpPr txBox="1">
            <a:spLocks noChangeArrowheads="1"/>
          </p:cNvSpPr>
          <p:nvPr/>
        </p:nvSpPr>
        <p:spPr bwMode="auto">
          <a:xfrm>
            <a:off x="6851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Ways of Exploiting Parallelism</a:t>
            </a:r>
          </a:p>
        </p:txBody>
      </p:sp>
      <p:sp>
        <p:nvSpPr>
          <p:cNvPr id="21507" name="Rectangle 3"/>
          <p:cNvSpPr>
            <a:spLocks noGrp="1" noChangeArrowheads="1"/>
          </p:cNvSpPr>
          <p:nvPr>
            <p:ph idx="1"/>
          </p:nvPr>
        </p:nvSpPr>
        <p:spPr/>
        <p:txBody>
          <a:bodyPr/>
          <a:lstStyle/>
          <a:p>
            <a:r>
              <a:rPr lang="en-US"/>
              <a:t>Domain decomposition</a:t>
            </a:r>
          </a:p>
          <a:p>
            <a:r>
              <a:rPr lang="en-US"/>
              <a:t>Task decomposition</a:t>
            </a:r>
          </a:p>
          <a:p>
            <a:r>
              <a:rPr lang="en-US"/>
              <a:t>Pipelining</a:t>
            </a:r>
          </a:p>
        </p:txBody>
      </p:sp>
      <p:sp>
        <p:nvSpPr>
          <p:cNvPr id="5" name="Slide Number Placeholder 4"/>
          <p:cNvSpPr>
            <a:spLocks noGrp="1"/>
          </p:cNvSpPr>
          <p:nvPr>
            <p:ph type="sldNum" sz="quarter" idx="10"/>
          </p:nvPr>
        </p:nvSpPr>
        <p:spPr/>
        <p:txBody>
          <a:bodyPr/>
          <a:lstStyle/>
          <a:p>
            <a:fld id="{F190ECFB-346C-489D-94B3-CF7E32DDF48D}"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Pipelining Five Data Sets (Step 6)</a:t>
            </a:r>
          </a:p>
        </p:txBody>
      </p:sp>
      <p:sp>
        <p:nvSpPr>
          <p:cNvPr id="52" name="Slide Number Placeholder 4"/>
          <p:cNvSpPr>
            <a:spLocks noGrp="1"/>
          </p:cNvSpPr>
          <p:nvPr>
            <p:ph type="sldNum" sz="quarter" idx="10"/>
          </p:nvPr>
        </p:nvSpPr>
        <p:spPr/>
        <p:txBody>
          <a:bodyPr/>
          <a:lstStyle/>
          <a:p>
            <a:fld id="{C70AC9CD-F7F7-4A21-B79E-4827F29E6828}" type="slidenum">
              <a:rPr lang="en-US"/>
              <a:pPr/>
              <a:t>40</a:t>
            </a:fld>
            <a:endParaRPr lang="en-US"/>
          </a:p>
        </p:txBody>
      </p:sp>
      <p:sp>
        <p:nvSpPr>
          <p:cNvPr id="185347" name="Rectangle 3"/>
          <p:cNvSpPr>
            <a:spLocks noChangeArrowheads="1"/>
          </p:cNvSpPr>
          <p:nvPr/>
        </p:nvSpPr>
        <p:spPr bwMode="auto">
          <a:xfrm>
            <a:off x="2362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48" name="Line 4"/>
          <p:cNvSpPr>
            <a:spLocks noChangeShapeType="1"/>
          </p:cNvSpPr>
          <p:nvPr/>
        </p:nvSpPr>
        <p:spPr bwMode="auto">
          <a:xfrm>
            <a:off x="3505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49" name="Text Box 5"/>
          <p:cNvSpPr txBox="1">
            <a:spLocks noChangeArrowheads="1"/>
          </p:cNvSpPr>
          <p:nvPr/>
        </p:nvSpPr>
        <p:spPr bwMode="auto">
          <a:xfrm>
            <a:off x="381000" y="1524000"/>
            <a:ext cx="1774825" cy="457200"/>
          </a:xfrm>
          <a:prstGeom prst="rect">
            <a:avLst/>
          </a:prstGeom>
          <a:noFill/>
          <a:ln w="50800" algn="ctr">
            <a:noFill/>
            <a:miter lim="800000"/>
            <a:headEnd/>
            <a:tailEnd/>
          </a:ln>
          <a:effectLst/>
        </p:spPr>
        <p:txBody>
          <a:bodyPr wrap="none">
            <a:spAutoFit/>
          </a:bodyPr>
          <a:lstStyle/>
          <a:p>
            <a:r>
              <a:rPr lang="en-US"/>
              <a:t>Data set 0</a:t>
            </a:r>
          </a:p>
        </p:txBody>
      </p:sp>
      <p:sp>
        <p:nvSpPr>
          <p:cNvPr id="185350" name="Rectangle 6"/>
          <p:cNvSpPr>
            <a:spLocks noChangeArrowheads="1"/>
          </p:cNvSpPr>
          <p:nvPr/>
        </p:nvSpPr>
        <p:spPr bwMode="auto">
          <a:xfrm>
            <a:off x="3886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51" name="Line 7"/>
          <p:cNvSpPr>
            <a:spLocks noChangeShapeType="1"/>
          </p:cNvSpPr>
          <p:nvPr/>
        </p:nvSpPr>
        <p:spPr bwMode="auto">
          <a:xfrm>
            <a:off x="5029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52" name="Rectangle 8"/>
          <p:cNvSpPr>
            <a:spLocks noChangeArrowheads="1"/>
          </p:cNvSpPr>
          <p:nvPr/>
        </p:nvSpPr>
        <p:spPr bwMode="auto">
          <a:xfrm>
            <a:off x="5410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53" name="Line 9"/>
          <p:cNvSpPr>
            <a:spLocks noChangeShapeType="1"/>
          </p:cNvSpPr>
          <p:nvPr/>
        </p:nvSpPr>
        <p:spPr bwMode="auto">
          <a:xfrm>
            <a:off x="6553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54" name="Rectangle 10"/>
          <p:cNvSpPr>
            <a:spLocks noChangeArrowheads="1"/>
          </p:cNvSpPr>
          <p:nvPr/>
        </p:nvSpPr>
        <p:spPr bwMode="auto">
          <a:xfrm>
            <a:off x="6934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55" name="Rectangle 11"/>
          <p:cNvSpPr>
            <a:spLocks noChangeArrowheads="1"/>
          </p:cNvSpPr>
          <p:nvPr/>
        </p:nvSpPr>
        <p:spPr bwMode="auto">
          <a:xfrm>
            <a:off x="2362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56" name="Line 12"/>
          <p:cNvSpPr>
            <a:spLocks noChangeShapeType="1"/>
          </p:cNvSpPr>
          <p:nvPr/>
        </p:nvSpPr>
        <p:spPr bwMode="auto">
          <a:xfrm>
            <a:off x="3505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57" name="Text Box 13"/>
          <p:cNvSpPr txBox="1">
            <a:spLocks noChangeArrowheads="1"/>
          </p:cNvSpPr>
          <p:nvPr/>
        </p:nvSpPr>
        <p:spPr bwMode="auto">
          <a:xfrm>
            <a:off x="381000" y="2362200"/>
            <a:ext cx="1774825" cy="457200"/>
          </a:xfrm>
          <a:prstGeom prst="rect">
            <a:avLst/>
          </a:prstGeom>
          <a:noFill/>
          <a:ln w="50800" algn="ctr">
            <a:noFill/>
            <a:miter lim="800000"/>
            <a:headEnd/>
            <a:tailEnd/>
          </a:ln>
          <a:effectLst/>
        </p:spPr>
        <p:txBody>
          <a:bodyPr wrap="none">
            <a:spAutoFit/>
          </a:bodyPr>
          <a:lstStyle/>
          <a:p>
            <a:r>
              <a:rPr lang="en-US"/>
              <a:t>Data set 1</a:t>
            </a:r>
          </a:p>
        </p:txBody>
      </p:sp>
      <p:sp>
        <p:nvSpPr>
          <p:cNvPr id="185358" name="Rectangle 14"/>
          <p:cNvSpPr>
            <a:spLocks noChangeArrowheads="1"/>
          </p:cNvSpPr>
          <p:nvPr/>
        </p:nvSpPr>
        <p:spPr bwMode="auto">
          <a:xfrm>
            <a:off x="3886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59" name="Line 15"/>
          <p:cNvSpPr>
            <a:spLocks noChangeShapeType="1"/>
          </p:cNvSpPr>
          <p:nvPr/>
        </p:nvSpPr>
        <p:spPr bwMode="auto">
          <a:xfrm>
            <a:off x="5029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60" name="Rectangle 16"/>
          <p:cNvSpPr>
            <a:spLocks noChangeArrowheads="1"/>
          </p:cNvSpPr>
          <p:nvPr/>
        </p:nvSpPr>
        <p:spPr bwMode="auto">
          <a:xfrm>
            <a:off x="5410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61" name="Line 17"/>
          <p:cNvSpPr>
            <a:spLocks noChangeShapeType="1"/>
          </p:cNvSpPr>
          <p:nvPr/>
        </p:nvSpPr>
        <p:spPr bwMode="auto">
          <a:xfrm>
            <a:off x="6553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62" name="Rectangle 18"/>
          <p:cNvSpPr>
            <a:spLocks noChangeArrowheads="1"/>
          </p:cNvSpPr>
          <p:nvPr/>
        </p:nvSpPr>
        <p:spPr bwMode="auto">
          <a:xfrm>
            <a:off x="6934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63" name="Rectangle 19"/>
          <p:cNvSpPr>
            <a:spLocks noChangeArrowheads="1"/>
          </p:cNvSpPr>
          <p:nvPr/>
        </p:nvSpPr>
        <p:spPr bwMode="auto">
          <a:xfrm>
            <a:off x="2362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64" name="Line 20"/>
          <p:cNvSpPr>
            <a:spLocks noChangeShapeType="1"/>
          </p:cNvSpPr>
          <p:nvPr/>
        </p:nvSpPr>
        <p:spPr bwMode="auto">
          <a:xfrm>
            <a:off x="3505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65" name="Text Box 21"/>
          <p:cNvSpPr txBox="1">
            <a:spLocks noChangeArrowheads="1"/>
          </p:cNvSpPr>
          <p:nvPr/>
        </p:nvSpPr>
        <p:spPr bwMode="auto">
          <a:xfrm>
            <a:off x="381000" y="3200400"/>
            <a:ext cx="1774825" cy="457200"/>
          </a:xfrm>
          <a:prstGeom prst="rect">
            <a:avLst/>
          </a:prstGeom>
          <a:noFill/>
          <a:ln w="50800" algn="ctr">
            <a:noFill/>
            <a:miter lim="800000"/>
            <a:headEnd/>
            <a:tailEnd/>
          </a:ln>
          <a:effectLst/>
        </p:spPr>
        <p:txBody>
          <a:bodyPr wrap="none">
            <a:spAutoFit/>
          </a:bodyPr>
          <a:lstStyle/>
          <a:p>
            <a:r>
              <a:rPr lang="en-US"/>
              <a:t>Data set 2</a:t>
            </a:r>
          </a:p>
        </p:txBody>
      </p:sp>
      <p:sp>
        <p:nvSpPr>
          <p:cNvPr id="185366" name="Rectangle 22"/>
          <p:cNvSpPr>
            <a:spLocks noChangeArrowheads="1"/>
          </p:cNvSpPr>
          <p:nvPr/>
        </p:nvSpPr>
        <p:spPr bwMode="auto">
          <a:xfrm>
            <a:off x="3886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67" name="Line 23"/>
          <p:cNvSpPr>
            <a:spLocks noChangeShapeType="1"/>
          </p:cNvSpPr>
          <p:nvPr/>
        </p:nvSpPr>
        <p:spPr bwMode="auto">
          <a:xfrm>
            <a:off x="5029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68" name="Rectangle 24"/>
          <p:cNvSpPr>
            <a:spLocks noChangeArrowheads="1"/>
          </p:cNvSpPr>
          <p:nvPr/>
        </p:nvSpPr>
        <p:spPr bwMode="auto">
          <a:xfrm>
            <a:off x="5410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69" name="Line 25"/>
          <p:cNvSpPr>
            <a:spLocks noChangeShapeType="1"/>
          </p:cNvSpPr>
          <p:nvPr/>
        </p:nvSpPr>
        <p:spPr bwMode="auto">
          <a:xfrm>
            <a:off x="6553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70" name="Rectangle 26"/>
          <p:cNvSpPr>
            <a:spLocks noChangeArrowheads="1"/>
          </p:cNvSpPr>
          <p:nvPr/>
        </p:nvSpPr>
        <p:spPr bwMode="auto">
          <a:xfrm>
            <a:off x="6934200" y="3124200"/>
            <a:ext cx="1143000" cy="609600"/>
          </a:xfrm>
          <a:prstGeom prst="rect">
            <a:avLst/>
          </a:prstGeom>
          <a:solidFill>
            <a:srgbClr val="0066CC"/>
          </a:solidFill>
          <a:ln w="12700" algn="ctr">
            <a:solidFill>
              <a:srgbClr val="000000"/>
            </a:solidFill>
            <a:miter lim="800000"/>
            <a:headEnd/>
            <a:tailEnd/>
          </a:ln>
          <a:effectLst/>
        </p:spPr>
        <p:txBody>
          <a:bodyPr wrap="none" anchor="ctr"/>
          <a:lstStyle/>
          <a:p>
            <a:endParaRPr lang="en-US"/>
          </a:p>
        </p:txBody>
      </p:sp>
      <p:sp>
        <p:nvSpPr>
          <p:cNvPr id="185371" name="Rectangle 27"/>
          <p:cNvSpPr>
            <a:spLocks noChangeArrowheads="1"/>
          </p:cNvSpPr>
          <p:nvPr/>
        </p:nvSpPr>
        <p:spPr bwMode="auto">
          <a:xfrm>
            <a:off x="2362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72" name="Line 28"/>
          <p:cNvSpPr>
            <a:spLocks noChangeShapeType="1"/>
          </p:cNvSpPr>
          <p:nvPr/>
        </p:nvSpPr>
        <p:spPr bwMode="auto">
          <a:xfrm>
            <a:off x="3505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73" name="Text Box 29"/>
          <p:cNvSpPr txBox="1">
            <a:spLocks noChangeArrowheads="1"/>
          </p:cNvSpPr>
          <p:nvPr/>
        </p:nvSpPr>
        <p:spPr bwMode="auto">
          <a:xfrm>
            <a:off x="381000" y="4038600"/>
            <a:ext cx="1774825" cy="457200"/>
          </a:xfrm>
          <a:prstGeom prst="rect">
            <a:avLst/>
          </a:prstGeom>
          <a:noFill/>
          <a:ln w="50800" algn="ctr">
            <a:noFill/>
            <a:miter lim="800000"/>
            <a:headEnd/>
            <a:tailEnd/>
          </a:ln>
          <a:effectLst/>
        </p:spPr>
        <p:txBody>
          <a:bodyPr wrap="none">
            <a:spAutoFit/>
          </a:bodyPr>
          <a:lstStyle/>
          <a:p>
            <a:r>
              <a:rPr lang="en-US"/>
              <a:t>Data set 3</a:t>
            </a:r>
          </a:p>
        </p:txBody>
      </p:sp>
      <p:sp>
        <p:nvSpPr>
          <p:cNvPr id="185374" name="Rectangle 30"/>
          <p:cNvSpPr>
            <a:spLocks noChangeArrowheads="1"/>
          </p:cNvSpPr>
          <p:nvPr/>
        </p:nvSpPr>
        <p:spPr bwMode="auto">
          <a:xfrm>
            <a:off x="3886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75" name="Line 31"/>
          <p:cNvSpPr>
            <a:spLocks noChangeShapeType="1"/>
          </p:cNvSpPr>
          <p:nvPr/>
        </p:nvSpPr>
        <p:spPr bwMode="auto">
          <a:xfrm>
            <a:off x="5029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76" name="Rectangle 32"/>
          <p:cNvSpPr>
            <a:spLocks noChangeArrowheads="1"/>
          </p:cNvSpPr>
          <p:nvPr/>
        </p:nvSpPr>
        <p:spPr bwMode="auto">
          <a:xfrm>
            <a:off x="5410200" y="3962400"/>
            <a:ext cx="1143000" cy="609600"/>
          </a:xfrm>
          <a:prstGeom prst="rect">
            <a:avLst/>
          </a:prstGeom>
          <a:solidFill>
            <a:schemeClr val="bg2"/>
          </a:solidFill>
          <a:ln w="12700" algn="ctr">
            <a:solidFill>
              <a:srgbClr val="000000"/>
            </a:solidFill>
            <a:miter lim="800000"/>
            <a:headEnd/>
            <a:tailEnd/>
          </a:ln>
          <a:effectLst/>
        </p:spPr>
        <p:txBody>
          <a:bodyPr wrap="none" anchor="ctr"/>
          <a:lstStyle/>
          <a:p>
            <a:endParaRPr lang="en-US"/>
          </a:p>
        </p:txBody>
      </p:sp>
      <p:sp>
        <p:nvSpPr>
          <p:cNvPr id="185377" name="Line 33"/>
          <p:cNvSpPr>
            <a:spLocks noChangeShapeType="1"/>
          </p:cNvSpPr>
          <p:nvPr/>
        </p:nvSpPr>
        <p:spPr bwMode="auto">
          <a:xfrm>
            <a:off x="6553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78" name="Rectangle 34"/>
          <p:cNvSpPr>
            <a:spLocks noChangeArrowheads="1"/>
          </p:cNvSpPr>
          <p:nvPr/>
        </p:nvSpPr>
        <p:spPr bwMode="auto">
          <a:xfrm>
            <a:off x="6934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79" name="Rectangle 35"/>
          <p:cNvSpPr>
            <a:spLocks noChangeArrowheads="1"/>
          </p:cNvSpPr>
          <p:nvPr/>
        </p:nvSpPr>
        <p:spPr bwMode="auto">
          <a:xfrm>
            <a:off x="2362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80" name="Line 36"/>
          <p:cNvSpPr>
            <a:spLocks noChangeShapeType="1"/>
          </p:cNvSpPr>
          <p:nvPr/>
        </p:nvSpPr>
        <p:spPr bwMode="auto">
          <a:xfrm>
            <a:off x="3505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81" name="Text Box 37"/>
          <p:cNvSpPr txBox="1">
            <a:spLocks noChangeArrowheads="1"/>
          </p:cNvSpPr>
          <p:nvPr/>
        </p:nvSpPr>
        <p:spPr bwMode="auto">
          <a:xfrm>
            <a:off x="381000" y="4876800"/>
            <a:ext cx="1774825" cy="457200"/>
          </a:xfrm>
          <a:prstGeom prst="rect">
            <a:avLst/>
          </a:prstGeom>
          <a:noFill/>
          <a:ln w="50800" algn="ctr">
            <a:noFill/>
            <a:miter lim="800000"/>
            <a:headEnd/>
            <a:tailEnd/>
          </a:ln>
          <a:effectLst/>
        </p:spPr>
        <p:txBody>
          <a:bodyPr wrap="none">
            <a:spAutoFit/>
          </a:bodyPr>
          <a:lstStyle/>
          <a:p>
            <a:r>
              <a:rPr lang="en-US"/>
              <a:t>Data set 4</a:t>
            </a:r>
          </a:p>
        </p:txBody>
      </p:sp>
      <p:sp>
        <p:nvSpPr>
          <p:cNvPr id="185382" name="Rectangle 38"/>
          <p:cNvSpPr>
            <a:spLocks noChangeArrowheads="1"/>
          </p:cNvSpPr>
          <p:nvPr/>
        </p:nvSpPr>
        <p:spPr bwMode="auto">
          <a:xfrm>
            <a:off x="3886200" y="4800600"/>
            <a:ext cx="1143000" cy="609600"/>
          </a:xfrm>
          <a:prstGeom prst="rect">
            <a:avLst/>
          </a:prstGeom>
          <a:solidFill>
            <a:srgbClr val="CC9900"/>
          </a:solidFill>
          <a:ln w="12700" algn="ctr">
            <a:solidFill>
              <a:srgbClr val="000000"/>
            </a:solidFill>
            <a:miter lim="800000"/>
            <a:headEnd/>
            <a:tailEnd/>
          </a:ln>
          <a:effectLst/>
        </p:spPr>
        <p:txBody>
          <a:bodyPr wrap="none" anchor="ctr"/>
          <a:lstStyle/>
          <a:p>
            <a:endParaRPr lang="en-US"/>
          </a:p>
        </p:txBody>
      </p:sp>
      <p:sp>
        <p:nvSpPr>
          <p:cNvPr id="185383" name="Line 39"/>
          <p:cNvSpPr>
            <a:spLocks noChangeShapeType="1"/>
          </p:cNvSpPr>
          <p:nvPr/>
        </p:nvSpPr>
        <p:spPr bwMode="auto">
          <a:xfrm>
            <a:off x="5029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84" name="Rectangle 40"/>
          <p:cNvSpPr>
            <a:spLocks noChangeArrowheads="1"/>
          </p:cNvSpPr>
          <p:nvPr/>
        </p:nvSpPr>
        <p:spPr bwMode="auto">
          <a:xfrm>
            <a:off x="5410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85" name="Line 41"/>
          <p:cNvSpPr>
            <a:spLocks noChangeShapeType="1"/>
          </p:cNvSpPr>
          <p:nvPr/>
        </p:nvSpPr>
        <p:spPr bwMode="auto">
          <a:xfrm>
            <a:off x="6553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5386" name="Rectangle 42"/>
          <p:cNvSpPr>
            <a:spLocks noChangeArrowheads="1"/>
          </p:cNvSpPr>
          <p:nvPr/>
        </p:nvSpPr>
        <p:spPr bwMode="auto">
          <a:xfrm>
            <a:off x="6934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5387" name="AutoShape 43"/>
          <p:cNvSpPr>
            <a:spLocks noChangeArrowheads="1"/>
          </p:cNvSpPr>
          <p:nvPr/>
        </p:nvSpPr>
        <p:spPr bwMode="auto">
          <a:xfrm>
            <a:off x="2286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5388" name="AutoShape 44"/>
          <p:cNvSpPr>
            <a:spLocks noChangeArrowheads="1"/>
          </p:cNvSpPr>
          <p:nvPr/>
        </p:nvSpPr>
        <p:spPr bwMode="auto">
          <a:xfrm>
            <a:off x="3810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5389" name="AutoShape 45"/>
          <p:cNvSpPr>
            <a:spLocks noChangeArrowheads="1"/>
          </p:cNvSpPr>
          <p:nvPr/>
        </p:nvSpPr>
        <p:spPr bwMode="auto">
          <a:xfrm>
            <a:off x="5334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5390" name="AutoShape 46"/>
          <p:cNvSpPr>
            <a:spLocks noChangeArrowheads="1"/>
          </p:cNvSpPr>
          <p:nvPr/>
        </p:nvSpPr>
        <p:spPr bwMode="auto">
          <a:xfrm>
            <a:off x="6858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5391" name="Text Box 47"/>
          <p:cNvSpPr txBox="1">
            <a:spLocks noChangeArrowheads="1"/>
          </p:cNvSpPr>
          <p:nvPr/>
        </p:nvSpPr>
        <p:spPr bwMode="auto">
          <a:xfrm>
            <a:off x="2278063"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0</a:t>
            </a:r>
          </a:p>
        </p:txBody>
      </p:sp>
      <p:sp>
        <p:nvSpPr>
          <p:cNvPr id="185392" name="Text Box 48"/>
          <p:cNvSpPr txBox="1">
            <a:spLocks noChangeArrowheads="1"/>
          </p:cNvSpPr>
          <p:nvPr/>
        </p:nvSpPr>
        <p:spPr bwMode="auto">
          <a:xfrm>
            <a:off x="3803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1</a:t>
            </a:r>
          </a:p>
        </p:txBody>
      </p:sp>
      <p:sp>
        <p:nvSpPr>
          <p:cNvPr id="185393" name="Text Box 49"/>
          <p:cNvSpPr txBox="1">
            <a:spLocks noChangeArrowheads="1"/>
          </p:cNvSpPr>
          <p:nvPr/>
        </p:nvSpPr>
        <p:spPr bwMode="auto">
          <a:xfrm>
            <a:off x="5327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2</a:t>
            </a:r>
          </a:p>
        </p:txBody>
      </p:sp>
      <p:sp>
        <p:nvSpPr>
          <p:cNvPr id="185394" name="Text Box 50"/>
          <p:cNvSpPr txBox="1">
            <a:spLocks noChangeArrowheads="1"/>
          </p:cNvSpPr>
          <p:nvPr/>
        </p:nvSpPr>
        <p:spPr bwMode="auto">
          <a:xfrm>
            <a:off x="6851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Pipelining Five Data Sets (Step 7)</a:t>
            </a:r>
          </a:p>
        </p:txBody>
      </p:sp>
      <p:sp>
        <p:nvSpPr>
          <p:cNvPr id="52" name="Slide Number Placeholder 4"/>
          <p:cNvSpPr>
            <a:spLocks noGrp="1"/>
          </p:cNvSpPr>
          <p:nvPr>
            <p:ph type="sldNum" sz="quarter" idx="10"/>
          </p:nvPr>
        </p:nvSpPr>
        <p:spPr/>
        <p:txBody>
          <a:bodyPr/>
          <a:lstStyle/>
          <a:p>
            <a:fld id="{6398FB3F-1FAA-44E0-A1F8-03F697E53AC5}" type="slidenum">
              <a:rPr lang="en-US"/>
              <a:pPr/>
              <a:t>41</a:t>
            </a:fld>
            <a:endParaRPr lang="en-US"/>
          </a:p>
        </p:txBody>
      </p:sp>
      <p:sp>
        <p:nvSpPr>
          <p:cNvPr id="187395" name="Rectangle 3"/>
          <p:cNvSpPr>
            <a:spLocks noChangeArrowheads="1"/>
          </p:cNvSpPr>
          <p:nvPr/>
        </p:nvSpPr>
        <p:spPr bwMode="auto">
          <a:xfrm>
            <a:off x="2362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396" name="Line 4"/>
          <p:cNvSpPr>
            <a:spLocks noChangeShapeType="1"/>
          </p:cNvSpPr>
          <p:nvPr/>
        </p:nvSpPr>
        <p:spPr bwMode="auto">
          <a:xfrm>
            <a:off x="3505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397" name="Text Box 5"/>
          <p:cNvSpPr txBox="1">
            <a:spLocks noChangeArrowheads="1"/>
          </p:cNvSpPr>
          <p:nvPr/>
        </p:nvSpPr>
        <p:spPr bwMode="auto">
          <a:xfrm>
            <a:off x="381000" y="1524000"/>
            <a:ext cx="1774825" cy="457200"/>
          </a:xfrm>
          <a:prstGeom prst="rect">
            <a:avLst/>
          </a:prstGeom>
          <a:noFill/>
          <a:ln w="50800" algn="ctr">
            <a:noFill/>
            <a:miter lim="800000"/>
            <a:headEnd/>
            <a:tailEnd/>
          </a:ln>
          <a:effectLst/>
        </p:spPr>
        <p:txBody>
          <a:bodyPr wrap="none">
            <a:spAutoFit/>
          </a:bodyPr>
          <a:lstStyle/>
          <a:p>
            <a:r>
              <a:rPr lang="en-US"/>
              <a:t>Data set 0</a:t>
            </a:r>
          </a:p>
        </p:txBody>
      </p:sp>
      <p:sp>
        <p:nvSpPr>
          <p:cNvPr id="187398" name="Rectangle 6"/>
          <p:cNvSpPr>
            <a:spLocks noChangeArrowheads="1"/>
          </p:cNvSpPr>
          <p:nvPr/>
        </p:nvSpPr>
        <p:spPr bwMode="auto">
          <a:xfrm>
            <a:off x="3886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399" name="Line 7"/>
          <p:cNvSpPr>
            <a:spLocks noChangeShapeType="1"/>
          </p:cNvSpPr>
          <p:nvPr/>
        </p:nvSpPr>
        <p:spPr bwMode="auto">
          <a:xfrm>
            <a:off x="5029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00" name="Rectangle 8"/>
          <p:cNvSpPr>
            <a:spLocks noChangeArrowheads="1"/>
          </p:cNvSpPr>
          <p:nvPr/>
        </p:nvSpPr>
        <p:spPr bwMode="auto">
          <a:xfrm>
            <a:off x="5410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01" name="Line 9"/>
          <p:cNvSpPr>
            <a:spLocks noChangeShapeType="1"/>
          </p:cNvSpPr>
          <p:nvPr/>
        </p:nvSpPr>
        <p:spPr bwMode="auto">
          <a:xfrm>
            <a:off x="6553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02" name="Rectangle 10"/>
          <p:cNvSpPr>
            <a:spLocks noChangeArrowheads="1"/>
          </p:cNvSpPr>
          <p:nvPr/>
        </p:nvSpPr>
        <p:spPr bwMode="auto">
          <a:xfrm>
            <a:off x="6934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03" name="Rectangle 11"/>
          <p:cNvSpPr>
            <a:spLocks noChangeArrowheads="1"/>
          </p:cNvSpPr>
          <p:nvPr/>
        </p:nvSpPr>
        <p:spPr bwMode="auto">
          <a:xfrm>
            <a:off x="2362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04" name="Line 12"/>
          <p:cNvSpPr>
            <a:spLocks noChangeShapeType="1"/>
          </p:cNvSpPr>
          <p:nvPr/>
        </p:nvSpPr>
        <p:spPr bwMode="auto">
          <a:xfrm>
            <a:off x="3505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05" name="Text Box 13"/>
          <p:cNvSpPr txBox="1">
            <a:spLocks noChangeArrowheads="1"/>
          </p:cNvSpPr>
          <p:nvPr/>
        </p:nvSpPr>
        <p:spPr bwMode="auto">
          <a:xfrm>
            <a:off x="381000" y="2362200"/>
            <a:ext cx="1774825" cy="457200"/>
          </a:xfrm>
          <a:prstGeom prst="rect">
            <a:avLst/>
          </a:prstGeom>
          <a:noFill/>
          <a:ln w="50800" algn="ctr">
            <a:noFill/>
            <a:miter lim="800000"/>
            <a:headEnd/>
            <a:tailEnd/>
          </a:ln>
          <a:effectLst/>
        </p:spPr>
        <p:txBody>
          <a:bodyPr wrap="none">
            <a:spAutoFit/>
          </a:bodyPr>
          <a:lstStyle/>
          <a:p>
            <a:r>
              <a:rPr lang="en-US"/>
              <a:t>Data set 1</a:t>
            </a:r>
          </a:p>
        </p:txBody>
      </p:sp>
      <p:sp>
        <p:nvSpPr>
          <p:cNvPr id="187406" name="Rectangle 14"/>
          <p:cNvSpPr>
            <a:spLocks noChangeArrowheads="1"/>
          </p:cNvSpPr>
          <p:nvPr/>
        </p:nvSpPr>
        <p:spPr bwMode="auto">
          <a:xfrm>
            <a:off x="3886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07" name="Line 15"/>
          <p:cNvSpPr>
            <a:spLocks noChangeShapeType="1"/>
          </p:cNvSpPr>
          <p:nvPr/>
        </p:nvSpPr>
        <p:spPr bwMode="auto">
          <a:xfrm>
            <a:off x="5029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08" name="Rectangle 16"/>
          <p:cNvSpPr>
            <a:spLocks noChangeArrowheads="1"/>
          </p:cNvSpPr>
          <p:nvPr/>
        </p:nvSpPr>
        <p:spPr bwMode="auto">
          <a:xfrm>
            <a:off x="5410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09" name="Line 17"/>
          <p:cNvSpPr>
            <a:spLocks noChangeShapeType="1"/>
          </p:cNvSpPr>
          <p:nvPr/>
        </p:nvSpPr>
        <p:spPr bwMode="auto">
          <a:xfrm>
            <a:off x="6553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10" name="Rectangle 18"/>
          <p:cNvSpPr>
            <a:spLocks noChangeArrowheads="1"/>
          </p:cNvSpPr>
          <p:nvPr/>
        </p:nvSpPr>
        <p:spPr bwMode="auto">
          <a:xfrm>
            <a:off x="6934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11" name="Rectangle 19"/>
          <p:cNvSpPr>
            <a:spLocks noChangeArrowheads="1"/>
          </p:cNvSpPr>
          <p:nvPr/>
        </p:nvSpPr>
        <p:spPr bwMode="auto">
          <a:xfrm>
            <a:off x="2362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12" name="Line 20"/>
          <p:cNvSpPr>
            <a:spLocks noChangeShapeType="1"/>
          </p:cNvSpPr>
          <p:nvPr/>
        </p:nvSpPr>
        <p:spPr bwMode="auto">
          <a:xfrm>
            <a:off x="3505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13" name="Text Box 21"/>
          <p:cNvSpPr txBox="1">
            <a:spLocks noChangeArrowheads="1"/>
          </p:cNvSpPr>
          <p:nvPr/>
        </p:nvSpPr>
        <p:spPr bwMode="auto">
          <a:xfrm>
            <a:off x="381000" y="3200400"/>
            <a:ext cx="1774825" cy="457200"/>
          </a:xfrm>
          <a:prstGeom prst="rect">
            <a:avLst/>
          </a:prstGeom>
          <a:noFill/>
          <a:ln w="50800" algn="ctr">
            <a:noFill/>
            <a:miter lim="800000"/>
            <a:headEnd/>
            <a:tailEnd/>
          </a:ln>
          <a:effectLst/>
        </p:spPr>
        <p:txBody>
          <a:bodyPr wrap="none">
            <a:spAutoFit/>
          </a:bodyPr>
          <a:lstStyle/>
          <a:p>
            <a:r>
              <a:rPr lang="en-US"/>
              <a:t>Data set 2</a:t>
            </a:r>
          </a:p>
        </p:txBody>
      </p:sp>
      <p:sp>
        <p:nvSpPr>
          <p:cNvPr id="187414" name="Rectangle 22"/>
          <p:cNvSpPr>
            <a:spLocks noChangeArrowheads="1"/>
          </p:cNvSpPr>
          <p:nvPr/>
        </p:nvSpPr>
        <p:spPr bwMode="auto">
          <a:xfrm>
            <a:off x="3886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15" name="Line 23"/>
          <p:cNvSpPr>
            <a:spLocks noChangeShapeType="1"/>
          </p:cNvSpPr>
          <p:nvPr/>
        </p:nvSpPr>
        <p:spPr bwMode="auto">
          <a:xfrm>
            <a:off x="5029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16" name="Rectangle 24"/>
          <p:cNvSpPr>
            <a:spLocks noChangeArrowheads="1"/>
          </p:cNvSpPr>
          <p:nvPr/>
        </p:nvSpPr>
        <p:spPr bwMode="auto">
          <a:xfrm>
            <a:off x="5410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17" name="Line 25"/>
          <p:cNvSpPr>
            <a:spLocks noChangeShapeType="1"/>
          </p:cNvSpPr>
          <p:nvPr/>
        </p:nvSpPr>
        <p:spPr bwMode="auto">
          <a:xfrm>
            <a:off x="6553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18" name="Rectangle 26"/>
          <p:cNvSpPr>
            <a:spLocks noChangeArrowheads="1"/>
          </p:cNvSpPr>
          <p:nvPr/>
        </p:nvSpPr>
        <p:spPr bwMode="auto">
          <a:xfrm>
            <a:off x="6934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19" name="Rectangle 27"/>
          <p:cNvSpPr>
            <a:spLocks noChangeArrowheads="1"/>
          </p:cNvSpPr>
          <p:nvPr/>
        </p:nvSpPr>
        <p:spPr bwMode="auto">
          <a:xfrm>
            <a:off x="2362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20" name="Line 28"/>
          <p:cNvSpPr>
            <a:spLocks noChangeShapeType="1"/>
          </p:cNvSpPr>
          <p:nvPr/>
        </p:nvSpPr>
        <p:spPr bwMode="auto">
          <a:xfrm>
            <a:off x="3505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21" name="Text Box 29"/>
          <p:cNvSpPr txBox="1">
            <a:spLocks noChangeArrowheads="1"/>
          </p:cNvSpPr>
          <p:nvPr/>
        </p:nvSpPr>
        <p:spPr bwMode="auto">
          <a:xfrm>
            <a:off x="381000" y="4038600"/>
            <a:ext cx="1774825" cy="457200"/>
          </a:xfrm>
          <a:prstGeom prst="rect">
            <a:avLst/>
          </a:prstGeom>
          <a:noFill/>
          <a:ln w="50800" algn="ctr">
            <a:noFill/>
            <a:miter lim="800000"/>
            <a:headEnd/>
            <a:tailEnd/>
          </a:ln>
          <a:effectLst/>
        </p:spPr>
        <p:txBody>
          <a:bodyPr wrap="none">
            <a:spAutoFit/>
          </a:bodyPr>
          <a:lstStyle/>
          <a:p>
            <a:r>
              <a:rPr lang="en-US"/>
              <a:t>Data set 3</a:t>
            </a:r>
          </a:p>
        </p:txBody>
      </p:sp>
      <p:sp>
        <p:nvSpPr>
          <p:cNvPr id="187422" name="Rectangle 30"/>
          <p:cNvSpPr>
            <a:spLocks noChangeArrowheads="1"/>
          </p:cNvSpPr>
          <p:nvPr/>
        </p:nvSpPr>
        <p:spPr bwMode="auto">
          <a:xfrm>
            <a:off x="3886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23" name="Line 31"/>
          <p:cNvSpPr>
            <a:spLocks noChangeShapeType="1"/>
          </p:cNvSpPr>
          <p:nvPr/>
        </p:nvSpPr>
        <p:spPr bwMode="auto">
          <a:xfrm>
            <a:off x="5029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24" name="Rectangle 32"/>
          <p:cNvSpPr>
            <a:spLocks noChangeArrowheads="1"/>
          </p:cNvSpPr>
          <p:nvPr/>
        </p:nvSpPr>
        <p:spPr bwMode="auto">
          <a:xfrm>
            <a:off x="5410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25" name="Line 33"/>
          <p:cNvSpPr>
            <a:spLocks noChangeShapeType="1"/>
          </p:cNvSpPr>
          <p:nvPr/>
        </p:nvSpPr>
        <p:spPr bwMode="auto">
          <a:xfrm>
            <a:off x="6553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26" name="Rectangle 34"/>
          <p:cNvSpPr>
            <a:spLocks noChangeArrowheads="1"/>
          </p:cNvSpPr>
          <p:nvPr/>
        </p:nvSpPr>
        <p:spPr bwMode="auto">
          <a:xfrm>
            <a:off x="6934200" y="3962400"/>
            <a:ext cx="1143000" cy="609600"/>
          </a:xfrm>
          <a:prstGeom prst="rect">
            <a:avLst/>
          </a:prstGeom>
          <a:solidFill>
            <a:schemeClr val="bg2"/>
          </a:solidFill>
          <a:ln w="12700" algn="ctr">
            <a:solidFill>
              <a:srgbClr val="000000"/>
            </a:solidFill>
            <a:miter lim="800000"/>
            <a:headEnd/>
            <a:tailEnd/>
          </a:ln>
          <a:effectLst/>
        </p:spPr>
        <p:txBody>
          <a:bodyPr wrap="none" anchor="ctr"/>
          <a:lstStyle/>
          <a:p>
            <a:endParaRPr lang="en-US"/>
          </a:p>
        </p:txBody>
      </p:sp>
      <p:sp>
        <p:nvSpPr>
          <p:cNvPr id="187427" name="Rectangle 35"/>
          <p:cNvSpPr>
            <a:spLocks noChangeArrowheads="1"/>
          </p:cNvSpPr>
          <p:nvPr/>
        </p:nvSpPr>
        <p:spPr bwMode="auto">
          <a:xfrm>
            <a:off x="2362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28" name="Line 36"/>
          <p:cNvSpPr>
            <a:spLocks noChangeShapeType="1"/>
          </p:cNvSpPr>
          <p:nvPr/>
        </p:nvSpPr>
        <p:spPr bwMode="auto">
          <a:xfrm>
            <a:off x="3505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29" name="Text Box 37"/>
          <p:cNvSpPr txBox="1">
            <a:spLocks noChangeArrowheads="1"/>
          </p:cNvSpPr>
          <p:nvPr/>
        </p:nvSpPr>
        <p:spPr bwMode="auto">
          <a:xfrm>
            <a:off x="381000" y="4876800"/>
            <a:ext cx="1774825" cy="457200"/>
          </a:xfrm>
          <a:prstGeom prst="rect">
            <a:avLst/>
          </a:prstGeom>
          <a:noFill/>
          <a:ln w="50800" algn="ctr">
            <a:noFill/>
            <a:miter lim="800000"/>
            <a:headEnd/>
            <a:tailEnd/>
          </a:ln>
          <a:effectLst/>
        </p:spPr>
        <p:txBody>
          <a:bodyPr wrap="none">
            <a:spAutoFit/>
          </a:bodyPr>
          <a:lstStyle/>
          <a:p>
            <a:r>
              <a:rPr lang="en-US"/>
              <a:t>Data set 4</a:t>
            </a:r>
          </a:p>
        </p:txBody>
      </p:sp>
      <p:sp>
        <p:nvSpPr>
          <p:cNvPr id="187430" name="Rectangle 38"/>
          <p:cNvSpPr>
            <a:spLocks noChangeArrowheads="1"/>
          </p:cNvSpPr>
          <p:nvPr/>
        </p:nvSpPr>
        <p:spPr bwMode="auto">
          <a:xfrm>
            <a:off x="3886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31" name="Line 39"/>
          <p:cNvSpPr>
            <a:spLocks noChangeShapeType="1"/>
          </p:cNvSpPr>
          <p:nvPr/>
        </p:nvSpPr>
        <p:spPr bwMode="auto">
          <a:xfrm>
            <a:off x="5029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32" name="Rectangle 40"/>
          <p:cNvSpPr>
            <a:spLocks noChangeArrowheads="1"/>
          </p:cNvSpPr>
          <p:nvPr/>
        </p:nvSpPr>
        <p:spPr bwMode="auto">
          <a:xfrm>
            <a:off x="5410200" y="4800600"/>
            <a:ext cx="1143000" cy="609600"/>
          </a:xfrm>
          <a:prstGeom prst="rect">
            <a:avLst/>
          </a:prstGeom>
          <a:solidFill>
            <a:srgbClr val="CC9900"/>
          </a:solidFill>
          <a:ln w="12700" algn="ctr">
            <a:solidFill>
              <a:srgbClr val="000000"/>
            </a:solidFill>
            <a:miter lim="800000"/>
            <a:headEnd/>
            <a:tailEnd/>
          </a:ln>
          <a:effectLst/>
        </p:spPr>
        <p:txBody>
          <a:bodyPr wrap="none" anchor="ctr"/>
          <a:lstStyle/>
          <a:p>
            <a:endParaRPr lang="en-US"/>
          </a:p>
        </p:txBody>
      </p:sp>
      <p:sp>
        <p:nvSpPr>
          <p:cNvPr id="187433" name="Line 41"/>
          <p:cNvSpPr>
            <a:spLocks noChangeShapeType="1"/>
          </p:cNvSpPr>
          <p:nvPr/>
        </p:nvSpPr>
        <p:spPr bwMode="auto">
          <a:xfrm>
            <a:off x="6553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7434" name="Rectangle 42"/>
          <p:cNvSpPr>
            <a:spLocks noChangeArrowheads="1"/>
          </p:cNvSpPr>
          <p:nvPr/>
        </p:nvSpPr>
        <p:spPr bwMode="auto">
          <a:xfrm>
            <a:off x="6934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7435" name="AutoShape 43"/>
          <p:cNvSpPr>
            <a:spLocks noChangeArrowheads="1"/>
          </p:cNvSpPr>
          <p:nvPr/>
        </p:nvSpPr>
        <p:spPr bwMode="auto">
          <a:xfrm>
            <a:off x="2286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7436" name="AutoShape 44"/>
          <p:cNvSpPr>
            <a:spLocks noChangeArrowheads="1"/>
          </p:cNvSpPr>
          <p:nvPr/>
        </p:nvSpPr>
        <p:spPr bwMode="auto">
          <a:xfrm>
            <a:off x="3810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7437" name="AutoShape 45"/>
          <p:cNvSpPr>
            <a:spLocks noChangeArrowheads="1"/>
          </p:cNvSpPr>
          <p:nvPr/>
        </p:nvSpPr>
        <p:spPr bwMode="auto">
          <a:xfrm>
            <a:off x="5334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7438" name="AutoShape 46"/>
          <p:cNvSpPr>
            <a:spLocks noChangeArrowheads="1"/>
          </p:cNvSpPr>
          <p:nvPr/>
        </p:nvSpPr>
        <p:spPr bwMode="auto">
          <a:xfrm>
            <a:off x="6858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7439" name="Text Box 47"/>
          <p:cNvSpPr txBox="1">
            <a:spLocks noChangeArrowheads="1"/>
          </p:cNvSpPr>
          <p:nvPr/>
        </p:nvSpPr>
        <p:spPr bwMode="auto">
          <a:xfrm>
            <a:off x="2278063"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0</a:t>
            </a:r>
          </a:p>
        </p:txBody>
      </p:sp>
      <p:sp>
        <p:nvSpPr>
          <p:cNvPr id="187440" name="Text Box 48"/>
          <p:cNvSpPr txBox="1">
            <a:spLocks noChangeArrowheads="1"/>
          </p:cNvSpPr>
          <p:nvPr/>
        </p:nvSpPr>
        <p:spPr bwMode="auto">
          <a:xfrm>
            <a:off x="3803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1</a:t>
            </a:r>
          </a:p>
        </p:txBody>
      </p:sp>
      <p:sp>
        <p:nvSpPr>
          <p:cNvPr id="187441" name="Text Box 49"/>
          <p:cNvSpPr txBox="1">
            <a:spLocks noChangeArrowheads="1"/>
          </p:cNvSpPr>
          <p:nvPr/>
        </p:nvSpPr>
        <p:spPr bwMode="auto">
          <a:xfrm>
            <a:off x="5327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2</a:t>
            </a:r>
          </a:p>
        </p:txBody>
      </p:sp>
      <p:sp>
        <p:nvSpPr>
          <p:cNvPr id="187442" name="Text Box 50"/>
          <p:cNvSpPr txBox="1">
            <a:spLocks noChangeArrowheads="1"/>
          </p:cNvSpPr>
          <p:nvPr/>
        </p:nvSpPr>
        <p:spPr bwMode="auto">
          <a:xfrm>
            <a:off x="6851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Pipelining Five Data Sets (Step 8)</a:t>
            </a:r>
          </a:p>
        </p:txBody>
      </p:sp>
      <p:sp>
        <p:nvSpPr>
          <p:cNvPr id="52" name="Slide Number Placeholder 4"/>
          <p:cNvSpPr>
            <a:spLocks noGrp="1"/>
          </p:cNvSpPr>
          <p:nvPr>
            <p:ph type="sldNum" sz="quarter" idx="10"/>
          </p:nvPr>
        </p:nvSpPr>
        <p:spPr/>
        <p:txBody>
          <a:bodyPr/>
          <a:lstStyle/>
          <a:p>
            <a:fld id="{9FF414BB-DDAB-4D33-B2FD-8DA438631619}" type="slidenum">
              <a:rPr lang="en-US"/>
              <a:pPr/>
              <a:t>42</a:t>
            </a:fld>
            <a:endParaRPr lang="en-US"/>
          </a:p>
        </p:txBody>
      </p:sp>
      <p:sp>
        <p:nvSpPr>
          <p:cNvPr id="189443" name="Rectangle 3"/>
          <p:cNvSpPr>
            <a:spLocks noChangeArrowheads="1"/>
          </p:cNvSpPr>
          <p:nvPr/>
        </p:nvSpPr>
        <p:spPr bwMode="auto">
          <a:xfrm>
            <a:off x="2362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44" name="Line 4"/>
          <p:cNvSpPr>
            <a:spLocks noChangeShapeType="1"/>
          </p:cNvSpPr>
          <p:nvPr/>
        </p:nvSpPr>
        <p:spPr bwMode="auto">
          <a:xfrm>
            <a:off x="3505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45" name="Text Box 5"/>
          <p:cNvSpPr txBox="1">
            <a:spLocks noChangeArrowheads="1"/>
          </p:cNvSpPr>
          <p:nvPr/>
        </p:nvSpPr>
        <p:spPr bwMode="auto">
          <a:xfrm>
            <a:off x="381000" y="1524000"/>
            <a:ext cx="1774825" cy="457200"/>
          </a:xfrm>
          <a:prstGeom prst="rect">
            <a:avLst/>
          </a:prstGeom>
          <a:noFill/>
          <a:ln w="50800" algn="ctr">
            <a:noFill/>
            <a:miter lim="800000"/>
            <a:headEnd/>
            <a:tailEnd/>
          </a:ln>
          <a:effectLst/>
        </p:spPr>
        <p:txBody>
          <a:bodyPr wrap="none">
            <a:spAutoFit/>
          </a:bodyPr>
          <a:lstStyle/>
          <a:p>
            <a:r>
              <a:rPr lang="en-US"/>
              <a:t>Data set 0</a:t>
            </a:r>
          </a:p>
        </p:txBody>
      </p:sp>
      <p:sp>
        <p:nvSpPr>
          <p:cNvPr id="189446" name="Rectangle 6"/>
          <p:cNvSpPr>
            <a:spLocks noChangeArrowheads="1"/>
          </p:cNvSpPr>
          <p:nvPr/>
        </p:nvSpPr>
        <p:spPr bwMode="auto">
          <a:xfrm>
            <a:off x="3886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47" name="Line 7"/>
          <p:cNvSpPr>
            <a:spLocks noChangeShapeType="1"/>
          </p:cNvSpPr>
          <p:nvPr/>
        </p:nvSpPr>
        <p:spPr bwMode="auto">
          <a:xfrm>
            <a:off x="5029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48" name="Rectangle 8"/>
          <p:cNvSpPr>
            <a:spLocks noChangeArrowheads="1"/>
          </p:cNvSpPr>
          <p:nvPr/>
        </p:nvSpPr>
        <p:spPr bwMode="auto">
          <a:xfrm>
            <a:off x="5410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49" name="Line 9"/>
          <p:cNvSpPr>
            <a:spLocks noChangeShapeType="1"/>
          </p:cNvSpPr>
          <p:nvPr/>
        </p:nvSpPr>
        <p:spPr bwMode="auto">
          <a:xfrm>
            <a:off x="6553200" y="17526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50" name="Rectangle 10"/>
          <p:cNvSpPr>
            <a:spLocks noChangeArrowheads="1"/>
          </p:cNvSpPr>
          <p:nvPr/>
        </p:nvSpPr>
        <p:spPr bwMode="auto">
          <a:xfrm>
            <a:off x="6934200" y="14478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51" name="Rectangle 11"/>
          <p:cNvSpPr>
            <a:spLocks noChangeArrowheads="1"/>
          </p:cNvSpPr>
          <p:nvPr/>
        </p:nvSpPr>
        <p:spPr bwMode="auto">
          <a:xfrm>
            <a:off x="2362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52" name="Line 12"/>
          <p:cNvSpPr>
            <a:spLocks noChangeShapeType="1"/>
          </p:cNvSpPr>
          <p:nvPr/>
        </p:nvSpPr>
        <p:spPr bwMode="auto">
          <a:xfrm>
            <a:off x="3505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53" name="Text Box 13"/>
          <p:cNvSpPr txBox="1">
            <a:spLocks noChangeArrowheads="1"/>
          </p:cNvSpPr>
          <p:nvPr/>
        </p:nvSpPr>
        <p:spPr bwMode="auto">
          <a:xfrm>
            <a:off x="381000" y="2362200"/>
            <a:ext cx="1774825" cy="457200"/>
          </a:xfrm>
          <a:prstGeom prst="rect">
            <a:avLst/>
          </a:prstGeom>
          <a:noFill/>
          <a:ln w="50800" algn="ctr">
            <a:noFill/>
            <a:miter lim="800000"/>
            <a:headEnd/>
            <a:tailEnd/>
          </a:ln>
          <a:effectLst/>
        </p:spPr>
        <p:txBody>
          <a:bodyPr wrap="none">
            <a:spAutoFit/>
          </a:bodyPr>
          <a:lstStyle/>
          <a:p>
            <a:r>
              <a:rPr lang="en-US"/>
              <a:t>Data set 1</a:t>
            </a:r>
          </a:p>
        </p:txBody>
      </p:sp>
      <p:sp>
        <p:nvSpPr>
          <p:cNvPr id="189454" name="Rectangle 14"/>
          <p:cNvSpPr>
            <a:spLocks noChangeArrowheads="1"/>
          </p:cNvSpPr>
          <p:nvPr/>
        </p:nvSpPr>
        <p:spPr bwMode="auto">
          <a:xfrm>
            <a:off x="3886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55" name="Line 15"/>
          <p:cNvSpPr>
            <a:spLocks noChangeShapeType="1"/>
          </p:cNvSpPr>
          <p:nvPr/>
        </p:nvSpPr>
        <p:spPr bwMode="auto">
          <a:xfrm>
            <a:off x="5029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56" name="Rectangle 16"/>
          <p:cNvSpPr>
            <a:spLocks noChangeArrowheads="1"/>
          </p:cNvSpPr>
          <p:nvPr/>
        </p:nvSpPr>
        <p:spPr bwMode="auto">
          <a:xfrm>
            <a:off x="5410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57" name="Line 17"/>
          <p:cNvSpPr>
            <a:spLocks noChangeShapeType="1"/>
          </p:cNvSpPr>
          <p:nvPr/>
        </p:nvSpPr>
        <p:spPr bwMode="auto">
          <a:xfrm>
            <a:off x="6553200" y="25908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58" name="Rectangle 18"/>
          <p:cNvSpPr>
            <a:spLocks noChangeArrowheads="1"/>
          </p:cNvSpPr>
          <p:nvPr/>
        </p:nvSpPr>
        <p:spPr bwMode="auto">
          <a:xfrm>
            <a:off x="6934200" y="22860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59" name="Rectangle 19"/>
          <p:cNvSpPr>
            <a:spLocks noChangeArrowheads="1"/>
          </p:cNvSpPr>
          <p:nvPr/>
        </p:nvSpPr>
        <p:spPr bwMode="auto">
          <a:xfrm>
            <a:off x="2362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60" name="Line 20"/>
          <p:cNvSpPr>
            <a:spLocks noChangeShapeType="1"/>
          </p:cNvSpPr>
          <p:nvPr/>
        </p:nvSpPr>
        <p:spPr bwMode="auto">
          <a:xfrm>
            <a:off x="3505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61" name="Text Box 21"/>
          <p:cNvSpPr txBox="1">
            <a:spLocks noChangeArrowheads="1"/>
          </p:cNvSpPr>
          <p:nvPr/>
        </p:nvSpPr>
        <p:spPr bwMode="auto">
          <a:xfrm>
            <a:off x="381000" y="3200400"/>
            <a:ext cx="1774825" cy="457200"/>
          </a:xfrm>
          <a:prstGeom prst="rect">
            <a:avLst/>
          </a:prstGeom>
          <a:noFill/>
          <a:ln w="50800" algn="ctr">
            <a:noFill/>
            <a:miter lim="800000"/>
            <a:headEnd/>
            <a:tailEnd/>
          </a:ln>
          <a:effectLst/>
        </p:spPr>
        <p:txBody>
          <a:bodyPr wrap="none">
            <a:spAutoFit/>
          </a:bodyPr>
          <a:lstStyle/>
          <a:p>
            <a:r>
              <a:rPr lang="en-US"/>
              <a:t>Data set 2</a:t>
            </a:r>
          </a:p>
        </p:txBody>
      </p:sp>
      <p:sp>
        <p:nvSpPr>
          <p:cNvPr id="189462" name="Rectangle 22"/>
          <p:cNvSpPr>
            <a:spLocks noChangeArrowheads="1"/>
          </p:cNvSpPr>
          <p:nvPr/>
        </p:nvSpPr>
        <p:spPr bwMode="auto">
          <a:xfrm>
            <a:off x="3886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63" name="Line 23"/>
          <p:cNvSpPr>
            <a:spLocks noChangeShapeType="1"/>
          </p:cNvSpPr>
          <p:nvPr/>
        </p:nvSpPr>
        <p:spPr bwMode="auto">
          <a:xfrm>
            <a:off x="5029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64" name="Rectangle 24"/>
          <p:cNvSpPr>
            <a:spLocks noChangeArrowheads="1"/>
          </p:cNvSpPr>
          <p:nvPr/>
        </p:nvSpPr>
        <p:spPr bwMode="auto">
          <a:xfrm>
            <a:off x="5410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65" name="Line 25"/>
          <p:cNvSpPr>
            <a:spLocks noChangeShapeType="1"/>
          </p:cNvSpPr>
          <p:nvPr/>
        </p:nvSpPr>
        <p:spPr bwMode="auto">
          <a:xfrm>
            <a:off x="6553200" y="34290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66" name="Rectangle 26"/>
          <p:cNvSpPr>
            <a:spLocks noChangeArrowheads="1"/>
          </p:cNvSpPr>
          <p:nvPr/>
        </p:nvSpPr>
        <p:spPr bwMode="auto">
          <a:xfrm>
            <a:off x="6934200" y="31242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67" name="Rectangle 27"/>
          <p:cNvSpPr>
            <a:spLocks noChangeArrowheads="1"/>
          </p:cNvSpPr>
          <p:nvPr/>
        </p:nvSpPr>
        <p:spPr bwMode="auto">
          <a:xfrm>
            <a:off x="2362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68" name="Line 28"/>
          <p:cNvSpPr>
            <a:spLocks noChangeShapeType="1"/>
          </p:cNvSpPr>
          <p:nvPr/>
        </p:nvSpPr>
        <p:spPr bwMode="auto">
          <a:xfrm>
            <a:off x="3505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69" name="Text Box 29"/>
          <p:cNvSpPr txBox="1">
            <a:spLocks noChangeArrowheads="1"/>
          </p:cNvSpPr>
          <p:nvPr/>
        </p:nvSpPr>
        <p:spPr bwMode="auto">
          <a:xfrm>
            <a:off x="381000" y="4038600"/>
            <a:ext cx="1774825" cy="457200"/>
          </a:xfrm>
          <a:prstGeom prst="rect">
            <a:avLst/>
          </a:prstGeom>
          <a:noFill/>
          <a:ln w="50800" algn="ctr">
            <a:noFill/>
            <a:miter lim="800000"/>
            <a:headEnd/>
            <a:tailEnd/>
          </a:ln>
          <a:effectLst/>
        </p:spPr>
        <p:txBody>
          <a:bodyPr wrap="none">
            <a:spAutoFit/>
          </a:bodyPr>
          <a:lstStyle/>
          <a:p>
            <a:r>
              <a:rPr lang="en-US"/>
              <a:t>Data set 3</a:t>
            </a:r>
          </a:p>
        </p:txBody>
      </p:sp>
      <p:sp>
        <p:nvSpPr>
          <p:cNvPr id="189470" name="Rectangle 30"/>
          <p:cNvSpPr>
            <a:spLocks noChangeArrowheads="1"/>
          </p:cNvSpPr>
          <p:nvPr/>
        </p:nvSpPr>
        <p:spPr bwMode="auto">
          <a:xfrm>
            <a:off x="3886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71" name="Line 31"/>
          <p:cNvSpPr>
            <a:spLocks noChangeShapeType="1"/>
          </p:cNvSpPr>
          <p:nvPr/>
        </p:nvSpPr>
        <p:spPr bwMode="auto">
          <a:xfrm>
            <a:off x="5029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72" name="Rectangle 32"/>
          <p:cNvSpPr>
            <a:spLocks noChangeArrowheads="1"/>
          </p:cNvSpPr>
          <p:nvPr/>
        </p:nvSpPr>
        <p:spPr bwMode="auto">
          <a:xfrm>
            <a:off x="5410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73" name="Line 33"/>
          <p:cNvSpPr>
            <a:spLocks noChangeShapeType="1"/>
          </p:cNvSpPr>
          <p:nvPr/>
        </p:nvSpPr>
        <p:spPr bwMode="auto">
          <a:xfrm>
            <a:off x="6553200" y="42672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74" name="Rectangle 34"/>
          <p:cNvSpPr>
            <a:spLocks noChangeArrowheads="1"/>
          </p:cNvSpPr>
          <p:nvPr/>
        </p:nvSpPr>
        <p:spPr bwMode="auto">
          <a:xfrm>
            <a:off x="6934200" y="39624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75" name="Rectangle 35"/>
          <p:cNvSpPr>
            <a:spLocks noChangeArrowheads="1"/>
          </p:cNvSpPr>
          <p:nvPr/>
        </p:nvSpPr>
        <p:spPr bwMode="auto">
          <a:xfrm>
            <a:off x="2362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76" name="Line 36"/>
          <p:cNvSpPr>
            <a:spLocks noChangeShapeType="1"/>
          </p:cNvSpPr>
          <p:nvPr/>
        </p:nvSpPr>
        <p:spPr bwMode="auto">
          <a:xfrm>
            <a:off x="3505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77" name="Text Box 37"/>
          <p:cNvSpPr txBox="1">
            <a:spLocks noChangeArrowheads="1"/>
          </p:cNvSpPr>
          <p:nvPr/>
        </p:nvSpPr>
        <p:spPr bwMode="auto">
          <a:xfrm>
            <a:off x="381000" y="4876800"/>
            <a:ext cx="1774825" cy="457200"/>
          </a:xfrm>
          <a:prstGeom prst="rect">
            <a:avLst/>
          </a:prstGeom>
          <a:noFill/>
          <a:ln w="50800" algn="ctr">
            <a:noFill/>
            <a:miter lim="800000"/>
            <a:headEnd/>
            <a:tailEnd/>
          </a:ln>
          <a:effectLst/>
        </p:spPr>
        <p:txBody>
          <a:bodyPr wrap="none">
            <a:spAutoFit/>
          </a:bodyPr>
          <a:lstStyle/>
          <a:p>
            <a:r>
              <a:rPr lang="en-US"/>
              <a:t>Data set 4</a:t>
            </a:r>
          </a:p>
        </p:txBody>
      </p:sp>
      <p:sp>
        <p:nvSpPr>
          <p:cNvPr id="189478" name="Rectangle 38"/>
          <p:cNvSpPr>
            <a:spLocks noChangeArrowheads="1"/>
          </p:cNvSpPr>
          <p:nvPr/>
        </p:nvSpPr>
        <p:spPr bwMode="auto">
          <a:xfrm>
            <a:off x="3886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79" name="Line 39"/>
          <p:cNvSpPr>
            <a:spLocks noChangeShapeType="1"/>
          </p:cNvSpPr>
          <p:nvPr/>
        </p:nvSpPr>
        <p:spPr bwMode="auto">
          <a:xfrm>
            <a:off x="5029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80" name="Rectangle 40"/>
          <p:cNvSpPr>
            <a:spLocks noChangeArrowheads="1"/>
          </p:cNvSpPr>
          <p:nvPr/>
        </p:nvSpPr>
        <p:spPr bwMode="auto">
          <a:xfrm>
            <a:off x="5410200" y="4800600"/>
            <a:ext cx="1143000" cy="6096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189481" name="Line 41"/>
          <p:cNvSpPr>
            <a:spLocks noChangeShapeType="1"/>
          </p:cNvSpPr>
          <p:nvPr/>
        </p:nvSpPr>
        <p:spPr bwMode="auto">
          <a:xfrm>
            <a:off x="6553200" y="5105400"/>
            <a:ext cx="381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89482" name="Rectangle 42"/>
          <p:cNvSpPr>
            <a:spLocks noChangeArrowheads="1"/>
          </p:cNvSpPr>
          <p:nvPr/>
        </p:nvSpPr>
        <p:spPr bwMode="auto">
          <a:xfrm>
            <a:off x="6934200" y="4800600"/>
            <a:ext cx="1143000" cy="609600"/>
          </a:xfrm>
          <a:prstGeom prst="rect">
            <a:avLst/>
          </a:prstGeom>
          <a:solidFill>
            <a:srgbClr val="CC9900"/>
          </a:solidFill>
          <a:ln w="12700" algn="ctr">
            <a:solidFill>
              <a:srgbClr val="000000"/>
            </a:solidFill>
            <a:miter lim="800000"/>
            <a:headEnd/>
            <a:tailEnd/>
          </a:ln>
          <a:effectLst/>
        </p:spPr>
        <p:txBody>
          <a:bodyPr wrap="none" anchor="ctr"/>
          <a:lstStyle/>
          <a:p>
            <a:endParaRPr lang="en-US"/>
          </a:p>
        </p:txBody>
      </p:sp>
      <p:sp>
        <p:nvSpPr>
          <p:cNvPr id="189483" name="AutoShape 43"/>
          <p:cNvSpPr>
            <a:spLocks noChangeArrowheads="1"/>
          </p:cNvSpPr>
          <p:nvPr/>
        </p:nvSpPr>
        <p:spPr bwMode="auto">
          <a:xfrm>
            <a:off x="2286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9484" name="AutoShape 44"/>
          <p:cNvSpPr>
            <a:spLocks noChangeArrowheads="1"/>
          </p:cNvSpPr>
          <p:nvPr/>
        </p:nvSpPr>
        <p:spPr bwMode="auto">
          <a:xfrm>
            <a:off x="3810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9485" name="AutoShape 45"/>
          <p:cNvSpPr>
            <a:spLocks noChangeArrowheads="1"/>
          </p:cNvSpPr>
          <p:nvPr/>
        </p:nvSpPr>
        <p:spPr bwMode="auto">
          <a:xfrm>
            <a:off x="5334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9486" name="AutoShape 46"/>
          <p:cNvSpPr>
            <a:spLocks noChangeArrowheads="1"/>
          </p:cNvSpPr>
          <p:nvPr/>
        </p:nvSpPr>
        <p:spPr bwMode="auto">
          <a:xfrm>
            <a:off x="6858000" y="1295400"/>
            <a:ext cx="1295400" cy="4267200"/>
          </a:xfrm>
          <a:prstGeom prst="roundRect">
            <a:avLst>
              <a:gd name="adj" fmla="val 16667"/>
            </a:avLst>
          </a:prstGeom>
          <a:noFill/>
          <a:ln w="50800" algn="ctr">
            <a:solidFill>
              <a:schemeClr val="tx2"/>
            </a:solidFill>
            <a:round/>
            <a:headEnd/>
            <a:tailEnd/>
          </a:ln>
          <a:effectLst/>
        </p:spPr>
        <p:txBody>
          <a:bodyPr wrap="none" anchor="ctr"/>
          <a:lstStyle/>
          <a:p>
            <a:endParaRPr lang="en-US"/>
          </a:p>
        </p:txBody>
      </p:sp>
      <p:sp>
        <p:nvSpPr>
          <p:cNvPr id="189487" name="Text Box 47"/>
          <p:cNvSpPr txBox="1">
            <a:spLocks noChangeArrowheads="1"/>
          </p:cNvSpPr>
          <p:nvPr/>
        </p:nvSpPr>
        <p:spPr bwMode="auto">
          <a:xfrm>
            <a:off x="2278063"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0</a:t>
            </a:r>
          </a:p>
        </p:txBody>
      </p:sp>
      <p:sp>
        <p:nvSpPr>
          <p:cNvPr id="189488" name="Text Box 48"/>
          <p:cNvSpPr txBox="1">
            <a:spLocks noChangeArrowheads="1"/>
          </p:cNvSpPr>
          <p:nvPr/>
        </p:nvSpPr>
        <p:spPr bwMode="auto">
          <a:xfrm>
            <a:off x="3803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1</a:t>
            </a:r>
          </a:p>
        </p:txBody>
      </p:sp>
      <p:sp>
        <p:nvSpPr>
          <p:cNvPr id="189489" name="Text Box 49"/>
          <p:cNvSpPr txBox="1">
            <a:spLocks noChangeArrowheads="1"/>
          </p:cNvSpPr>
          <p:nvPr/>
        </p:nvSpPr>
        <p:spPr bwMode="auto">
          <a:xfrm>
            <a:off x="5327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2</a:t>
            </a:r>
          </a:p>
        </p:txBody>
      </p:sp>
      <p:sp>
        <p:nvSpPr>
          <p:cNvPr id="189490" name="Text Box 50"/>
          <p:cNvSpPr txBox="1">
            <a:spLocks noChangeArrowheads="1"/>
          </p:cNvSpPr>
          <p:nvPr/>
        </p:nvSpPr>
        <p:spPr bwMode="auto">
          <a:xfrm>
            <a:off x="6851650" y="762000"/>
            <a:ext cx="1205779" cy="461665"/>
          </a:xfrm>
          <a:prstGeom prst="rect">
            <a:avLst/>
          </a:prstGeom>
          <a:noFill/>
          <a:ln w="50800" algn="ctr">
            <a:noFill/>
            <a:miter lim="800000"/>
            <a:headEnd/>
            <a:tailEnd/>
          </a:ln>
          <a:effectLst/>
        </p:spPr>
        <p:txBody>
          <a:bodyPr wrap="none">
            <a:spAutoFit/>
          </a:bodyPr>
          <a:lstStyle/>
          <a:p>
            <a:r>
              <a:rPr lang="en-US" dirty="0" smtClean="0">
                <a:solidFill>
                  <a:schemeClr val="tx2"/>
                </a:solidFill>
              </a:rPr>
              <a:t>Core </a:t>
            </a:r>
            <a:r>
              <a:rPr lang="en-US" dirty="0">
                <a:solidFill>
                  <a:schemeClr val="tx2"/>
                </a:solidFill>
              </a:rPr>
              <a:t>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References</a:t>
            </a:r>
          </a:p>
        </p:txBody>
      </p:sp>
      <p:sp>
        <p:nvSpPr>
          <p:cNvPr id="70659" name="Rectangle 3"/>
          <p:cNvSpPr>
            <a:spLocks noGrp="1" noChangeArrowheads="1"/>
          </p:cNvSpPr>
          <p:nvPr>
            <p:ph idx="1"/>
          </p:nvPr>
        </p:nvSpPr>
        <p:spPr/>
        <p:txBody>
          <a:bodyPr/>
          <a:lstStyle/>
          <a:p>
            <a:r>
              <a:rPr lang="en-US" sz="2000"/>
              <a:t>Richard H. Carver and Kuo-Chung Tai, </a:t>
            </a:r>
            <a:r>
              <a:rPr lang="en-US" sz="2000" i="1"/>
              <a:t>Modern Multithreading: Implementing, Testing, and Debugging Java and C++/Pthreads/ Win32 Programs</a:t>
            </a:r>
            <a:r>
              <a:rPr lang="en-US" sz="2000"/>
              <a:t>, Wiley-Interscience (2006).</a:t>
            </a:r>
          </a:p>
          <a:p>
            <a:r>
              <a:rPr lang="en-US" sz="2000"/>
              <a:t>Robert L. Mitchell, “Decline of the Desktop,” </a:t>
            </a:r>
            <a:r>
              <a:rPr lang="en-US" sz="2000" i="1"/>
              <a:t>Computerworld</a:t>
            </a:r>
            <a:r>
              <a:rPr lang="en-US" sz="2000"/>
              <a:t> (September 26, 2005).</a:t>
            </a:r>
          </a:p>
          <a:p>
            <a:r>
              <a:rPr lang="en-US" sz="2000"/>
              <a:t>Michael J. Quinn, </a:t>
            </a:r>
            <a:r>
              <a:rPr lang="en-US" sz="2000" i="1"/>
              <a:t>Parallel Programming in C with MPI and OpenMP</a:t>
            </a:r>
            <a:r>
              <a:rPr lang="en-US" sz="2000"/>
              <a:t>, McGraw-Hill (2004).</a:t>
            </a:r>
          </a:p>
          <a:p>
            <a:r>
              <a:rPr lang="en-US" sz="2000"/>
              <a:t>Herb Sutter, “The Free Lunch is Over: A Fundamental Turn Toward Concurrency in Software,” </a:t>
            </a:r>
            <a:r>
              <a:rPr lang="en-US" sz="2000" i="1"/>
              <a:t>Dr. Dobb’s Journal</a:t>
            </a:r>
            <a:r>
              <a:rPr lang="en-US" sz="2000"/>
              <a:t> 30, 3 (March 2005).</a:t>
            </a:r>
          </a:p>
        </p:txBody>
      </p:sp>
      <p:sp>
        <p:nvSpPr>
          <p:cNvPr id="5" name="Slide Number Placeholder 4"/>
          <p:cNvSpPr>
            <a:spLocks noGrp="1"/>
          </p:cNvSpPr>
          <p:nvPr>
            <p:ph type="sldNum" sz="quarter" idx="10"/>
          </p:nvPr>
        </p:nvSpPr>
        <p:spPr/>
        <p:txBody>
          <a:bodyPr/>
          <a:lstStyle/>
          <a:p>
            <a:fld id="{0956E292-06E2-479D-B3AA-199BE0E59F98}" type="slidenum">
              <a:rPr lang="en-US"/>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4005" name="Picture 5" descr="INTEL_LOGO_RGB"/>
          <p:cNvPicPr>
            <a:picLocks noChangeAspect="1" noChangeArrowheads="1"/>
          </p:cNvPicPr>
          <p:nvPr/>
        </p:nvPicPr>
        <p:blipFill>
          <a:blip r:embed="rId3"/>
          <a:srcRect/>
          <a:stretch>
            <a:fillRect/>
          </a:stretch>
        </p:blipFill>
        <p:spPr bwMode="auto">
          <a:xfrm>
            <a:off x="1973263" y="1698625"/>
            <a:ext cx="5199062" cy="3427413"/>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Domain Decomposition</a:t>
            </a:r>
          </a:p>
        </p:txBody>
      </p:sp>
      <p:sp>
        <p:nvSpPr>
          <p:cNvPr id="144387" name="Rectangle 3"/>
          <p:cNvSpPr>
            <a:spLocks noGrp="1" noChangeArrowheads="1"/>
          </p:cNvSpPr>
          <p:nvPr>
            <p:ph idx="1"/>
          </p:nvPr>
        </p:nvSpPr>
        <p:spPr/>
        <p:txBody>
          <a:bodyPr/>
          <a:lstStyle/>
          <a:p>
            <a:r>
              <a:rPr lang="en-US" dirty="0"/>
              <a:t>First, decide how data elements should be divided 	among </a:t>
            </a:r>
            <a:r>
              <a:rPr lang="en-US" dirty="0" smtClean="0"/>
              <a:t>cores</a:t>
            </a:r>
            <a:endParaRPr lang="en-US" dirty="0"/>
          </a:p>
          <a:p>
            <a:r>
              <a:rPr lang="en-US" dirty="0"/>
              <a:t>Second, decide which tasks each </a:t>
            </a:r>
            <a:r>
              <a:rPr lang="en-US" dirty="0" smtClean="0"/>
              <a:t>core </a:t>
            </a:r>
            <a:r>
              <a:rPr lang="en-US" dirty="0"/>
              <a:t>should be 	doing</a:t>
            </a:r>
          </a:p>
          <a:p>
            <a:r>
              <a:rPr lang="en-US" dirty="0"/>
              <a:t>Example: Vector addition</a:t>
            </a:r>
          </a:p>
        </p:txBody>
      </p:sp>
      <p:sp>
        <p:nvSpPr>
          <p:cNvPr id="5" name="Slide Number Placeholder 4"/>
          <p:cNvSpPr>
            <a:spLocks noGrp="1"/>
          </p:cNvSpPr>
          <p:nvPr>
            <p:ph type="sldNum" sz="quarter" idx="10"/>
          </p:nvPr>
        </p:nvSpPr>
        <p:spPr/>
        <p:txBody>
          <a:bodyPr/>
          <a:lstStyle/>
          <a:p>
            <a:fld id="{7BF69614-F143-448F-A24C-8F776A89E798}"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Domain Decomposition</a:t>
            </a:r>
          </a:p>
        </p:txBody>
      </p:sp>
      <p:sp>
        <p:nvSpPr>
          <p:cNvPr id="29" name="Slide Number Placeholder 4"/>
          <p:cNvSpPr>
            <a:spLocks noGrp="1"/>
          </p:cNvSpPr>
          <p:nvPr>
            <p:ph type="sldNum" sz="quarter" idx="10"/>
          </p:nvPr>
        </p:nvSpPr>
        <p:spPr/>
        <p:txBody>
          <a:bodyPr/>
          <a:lstStyle/>
          <a:p>
            <a:fld id="{F7DF68EF-48A5-4AB1-A492-7BCFD8E019CA}" type="slidenum">
              <a:rPr lang="en-US"/>
              <a:pPr/>
              <a:t>6</a:t>
            </a:fld>
            <a:endParaRPr lang="en-US"/>
          </a:p>
        </p:txBody>
      </p:sp>
      <p:sp>
        <p:nvSpPr>
          <p:cNvPr id="22741" name="Rectangle 21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42" name="Rectangle 21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43" name="Rectangle 21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44" name="Rectangle 21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45" name="Rectangle 21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46" name="Rectangle 21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47" name="Rectangle 21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48" name="Rectangle 22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49" name="Rectangle 22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0" name="Rectangle 22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1" name="Rectangle 22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2" name="Rectangle 22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3" name="Rectangle 22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4" name="Rectangle 22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5" name="Rectangle 22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6" name="Rectangle 22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7" name="Rectangle 22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8" name="Rectangle 23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59" name="Rectangle 23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60" name="Rectangle 23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61" name="Rectangle 23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62" name="Rectangle 23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63" name="Rectangle 23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64" name="Rectangle 23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22765" name="Text Box 23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Domain Decomposition</a:t>
            </a:r>
          </a:p>
        </p:txBody>
      </p:sp>
      <p:sp>
        <p:nvSpPr>
          <p:cNvPr id="42" name="Slide Number Placeholder 4"/>
          <p:cNvSpPr>
            <a:spLocks noGrp="1"/>
          </p:cNvSpPr>
          <p:nvPr>
            <p:ph type="sldNum" sz="quarter" idx="10"/>
          </p:nvPr>
        </p:nvSpPr>
        <p:spPr/>
        <p:txBody>
          <a:bodyPr/>
          <a:lstStyle/>
          <a:p>
            <a:fld id="{2524F7BE-945C-4651-839C-8272AFCA590A}" type="slidenum">
              <a:rPr lang="en-US"/>
              <a:pPr/>
              <a:t>7</a:t>
            </a:fld>
            <a:endParaRPr lang="en-US"/>
          </a:p>
        </p:txBody>
      </p:sp>
      <p:sp>
        <p:nvSpPr>
          <p:cNvPr id="59395"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396"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397"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398"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399"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0"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1"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2"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3"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4"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5"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6"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7"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8"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09"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0"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1"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2"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3"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4"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5"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6"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7"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8"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19"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9420"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9421"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9422"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9423"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9424"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25"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26"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27"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28"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9429"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9430"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9431"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59432"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Domain Decomposition</a:t>
            </a:r>
          </a:p>
        </p:txBody>
      </p:sp>
      <p:sp>
        <p:nvSpPr>
          <p:cNvPr id="55" name="Slide Number Placeholder 4"/>
          <p:cNvSpPr>
            <a:spLocks noGrp="1"/>
          </p:cNvSpPr>
          <p:nvPr>
            <p:ph type="sldNum" sz="quarter" idx="10"/>
          </p:nvPr>
        </p:nvSpPr>
        <p:spPr/>
        <p:txBody>
          <a:bodyPr/>
          <a:lstStyle/>
          <a:p>
            <a:fld id="{C35CA6DC-957B-4FCC-A5FF-0A350B78167C}" type="slidenum">
              <a:rPr lang="en-US"/>
              <a:pPr/>
              <a:t>8</a:t>
            </a:fld>
            <a:endParaRPr lang="en-US"/>
          </a:p>
        </p:txBody>
      </p:sp>
      <p:sp>
        <p:nvSpPr>
          <p:cNvPr id="49155"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56"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57"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58"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59"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0"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1"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2"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3"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4"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5"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6"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7"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8"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69"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0"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1"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2"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3"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4"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5"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6"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7"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8"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79"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49180"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49181"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49182"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49183"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49184"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85"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86"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87"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88"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49189"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49190"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49191"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49192"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3</a:t>
            </a:r>
          </a:p>
        </p:txBody>
      </p:sp>
      <p:sp>
        <p:nvSpPr>
          <p:cNvPr id="49194" name="Rectangle 42"/>
          <p:cNvSpPr>
            <a:spLocks noChangeArrowheads="1"/>
          </p:cNvSpPr>
          <p:nvPr/>
        </p:nvSpPr>
        <p:spPr bwMode="auto">
          <a:xfrm>
            <a:off x="1143000" y="35814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49196" name="Rectangle 44"/>
          <p:cNvSpPr>
            <a:spLocks noChangeArrowheads="1"/>
          </p:cNvSpPr>
          <p:nvPr/>
        </p:nvSpPr>
        <p:spPr bwMode="auto">
          <a:xfrm>
            <a:off x="2971800" y="35814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49198" name="Rectangle 46"/>
          <p:cNvSpPr>
            <a:spLocks noChangeArrowheads="1"/>
          </p:cNvSpPr>
          <p:nvPr/>
        </p:nvSpPr>
        <p:spPr bwMode="auto">
          <a:xfrm>
            <a:off x="4800600" y="35814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grpSp>
        <p:nvGrpSpPr>
          <p:cNvPr id="2" name="Group 49"/>
          <p:cNvGrpSpPr>
            <a:grpSpLocks/>
          </p:cNvGrpSpPr>
          <p:nvPr/>
        </p:nvGrpSpPr>
        <p:grpSpPr bwMode="auto">
          <a:xfrm>
            <a:off x="533400" y="2590800"/>
            <a:ext cx="5791200" cy="304800"/>
            <a:chOff x="336" y="1632"/>
            <a:chExt cx="3648" cy="192"/>
          </a:xfrm>
        </p:grpSpPr>
        <p:sp>
          <p:nvSpPr>
            <p:cNvPr id="49193" name="Rectangle 41"/>
            <p:cNvSpPr>
              <a:spLocks noChangeArrowheads="1"/>
            </p:cNvSpPr>
            <p:nvPr/>
          </p:nvSpPr>
          <p:spPr bwMode="auto">
            <a:xfrm>
              <a:off x="336"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49195" name="Rectangle 43"/>
            <p:cNvSpPr>
              <a:spLocks noChangeArrowheads="1"/>
            </p:cNvSpPr>
            <p:nvPr/>
          </p:nvSpPr>
          <p:spPr bwMode="auto">
            <a:xfrm>
              <a:off x="1488"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49197" name="Rectangle 45"/>
            <p:cNvSpPr>
              <a:spLocks noChangeArrowheads="1"/>
            </p:cNvSpPr>
            <p:nvPr/>
          </p:nvSpPr>
          <p:spPr bwMode="auto">
            <a:xfrm>
              <a:off x="2640"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49199" name="Rectangle 47"/>
            <p:cNvSpPr>
              <a:spLocks noChangeArrowheads="1"/>
            </p:cNvSpPr>
            <p:nvPr/>
          </p:nvSpPr>
          <p:spPr bwMode="auto">
            <a:xfrm>
              <a:off x="3792"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grpSp>
      <p:sp>
        <p:nvSpPr>
          <p:cNvPr id="49200" name="Rectangle 48"/>
          <p:cNvSpPr>
            <a:spLocks noChangeArrowheads="1"/>
          </p:cNvSpPr>
          <p:nvPr/>
        </p:nvSpPr>
        <p:spPr bwMode="auto">
          <a:xfrm>
            <a:off x="6629400" y="3581400"/>
            <a:ext cx="304800" cy="304800"/>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49202" name="Line 50"/>
          <p:cNvSpPr>
            <a:spLocks noChangeShapeType="1"/>
          </p:cNvSpPr>
          <p:nvPr/>
        </p:nvSpPr>
        <p:spPr bwMode="auto">
          <a:xfrm>
            <a:off x="685800" y="2895600"/>
            <a:ext cx="6096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9203" name="Line 51"/>
          <p:cNvSpPr>
            <a:spLocks noChangeShapeType="1"/>
          </p:cNvSpPr>
          <p:nvPr/>
        </p:nvSpPr>
        <p:spPr bwMode="auto">
          <a:xfrm>
            <a:off x="2514600" y="2895600"/>
            <a:ext cx="6096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9204" name="Line 52"/>
          <p:cNvSpPr>
            <a:spLocks noChangeShapeType="1"/>
          </p:cNvSpPr>
          <p:nvPr/>
        </p:nvSpPr>
        <p:spPr bwMode="auto">
          <a:xfrm>
            <a:off x="4343400" y="2895600"/>
            <a:ext cx="6096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9205" name="Line 53"/>
          <p:cNvSpPr>
            <a:spLocks noChangeShapeType="1"/>
          </p:cNvSpPr>
          <p:nvPr/>
        </p:nvSpPr>
        <p:spPr bwMode="auto">
          <a:xfrm>
            <a:off x="6172200" y="2895600"/>
            <a:ext cx="609600" cy="6858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Domain Decomposition</a:t>
            </a:r>
          </a:p>
        </p:txBody>
      </p:sp>
      <p:sp>
        <p:nvSpPr>
          <p:cNvPr id="56" name="Slide Number Placeholder 4"/>
          <p:cNvSpPr>
            <a:spLocks noGrp="1"/>
          </p:cNvSpPr>
          <p:nvPr>
            <p:ph type="sldNum" sz="quarter" idx="10"/>
          </p:nvPr>
        </p:nvSpPr>
        <p:spPr/>
        <p:txBody>
          <a:bodyPr/>
          <a:lstStyle/>
          <a:p>
            <a:fld id="{60CDB404-708E-452A-80D6-D9E85C6024F1}" type="slidenum">
              <a:rPr lang="en-US"/>
              <a:pPr/>
              <a:t>9</a:t>
            </a:fld>
            <a:endParaRPr lang="en-US"/>
          </a:p>
        </p:txBody>
      </p:sp>
      <p:sp>
        <p:nvSpPr>
          <p:cNvPr id="50179" name="Rectangle 3"/>
          <p:cNvSpPr>
            <a:spLocks noChangeArrowheads="1"/>
          </p:cNvSpPr>
          <p:nvPr/>
        </p:nvSpPr>
        <p:spPr bwMode="auto">
          <a:xfrm>
            <a:off x="533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0" name="Rectangle 4"/>
          <p:cNvSpPr>
            <a:spLocks noChangeArrowheads="1"/>
          </p:cNvSpPr>
          <p:nvPr/>
        </p:nvSpPr>
        <p:spPr bwMode="auto">
          <a:xfrm>
            <a:off x="838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1" name="Rectangle 5"/>
          <p:cNvSpPr>
            <a:spLocks noChangeArrowheads="1"/>
          </p:cNvSpPr>
          <p:nvPr/>
        </p:nvSpPr>
        <p:spPr bwMode="auto">
          <a:xfrm>
            <a:off x="1143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2" name="Rectangle 6"/>
          <p:cNvSpPr>
            <a:spLocks noChangeArrowheads="1"/>
          </p:cNvSpPr>
          <p:nvPr/>
        </p:nvSpPr>
        <p:spPr bwMode="auto">
          <a:xfrm>
            <a:off x="1447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3" name="Rectangle 7"/>
          <p:cNvSpPr>
            <a:spLocks noChangeArrowheads="1"/>
          </p:cNvSpPr>
          <p:nvPr/>
        </p:nvSpPr>
        <p:spPr bwMode="auto">
          <a:xfrm>
            <a:off x="1752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4" name="Rectangle 8"/>
          <p:cNvSpPr>
            <a:spLocks noChangeArrowheads="1"/>
          </p:cNvSpPr>
          <p:nvPr/>
        </p:nvSpPr>
        <p:spPr bwMode="auto">
          <a:xfrm>
            <a:off x="2057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5" name="Rectangle 9"/>
          <p:cNvSpPr>
            <a:spLocks noChangeArrowheads="1"/>
          </p:cNvSpPr>
          <p:nvPr/>
        </p:nvSpPr>
        <p:spPr bwMode="auto">
          <a:xfrm>
            <a:off x="2362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6" name="Rectangle 10"/>
          <p:cNvSpPr>
            <a:spLocks noChangeArrowheads="1"/>
          </p:cNvSpPr>
          <p:nvPr/>
        </p:nvSpPr>
        <p:spPr bwMode="auto">
          <a:xfrm>
            <a:off x="2667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7" name="Rectangle 11"/>
          <p:cNvSpPr>
            <a:spLocks noChangeArrowheads="1"/>
          </p:cNvSpPr>
          <p:nvPr/>
        </p:nvSpPr>
        <p:spPr bwMode="auto">
          <a:xfrm>
            <a:off x="2971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8" name="Rectangle 12"/>
          <p:cNvSpPr>
            <a:spLocks noChangeArrowheads="1"/>
          </p:cNvSpPr>
          <p:nvPr/>
        </p:nvSpPr>
        <p:spPr bwMode="auto">
          <a:xfrm>
            <a:off x="3276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89" name="Rectangle 13"/>
          <p:cNvSpPr>
            <a:spLocks noChangeArrowheads="1"/>
          </p:cNvSpPr>
          <p:nvPr/>
        </p:nvSpPr>
        <p:spPr bwMode="auto">
          <a:xfrm>
            <a:off x="3581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0" name="Rectangle 14"/>
          <p:cNvSpPr>
            <a:spLocks noChangeArrowheads="1"/>
          </p:cNvSpPr>
          <p:nvPr/>
        </p:nvSpPr>
        <p:spPr bwMode="auto">
          <a:xfrm>
            <a:off x="3886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1" name="Rectangle 15"/>
          <p:cNvSpPr>
            <a:spLocks noChangeArrowheads="1"/>
          </p:cNvSpPr>
          <p:nvPr/>
        </p:nvSpPr>
        <p:spPr bwMode="auto">
          <a:xfrm>
            <a:off x="4191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2" name="Rectangle 16"/>
          <p:cNvSpPr>
            <a:spLocks noChangeArrowheads="1"/>
          </p:cNvSpPr>
          <p:nvPr/>
        </p:nvSpPr>
        <p:spPr bwMode="auto">
          <a:xfrm>
            <a:off x="4495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3" name="Rectangle 17"/>
          <p:cNvSpPr>
            <a:spLocks noChangeArrowheads="1"/>
          </p:cNvSpPr>
          <p:nvPr/>
        </p:nvSpPr>
        <p:spPr bwMode="auto">
          <a:xfrm>
            <a:off x="4800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4" name="Rectangle 18"/>
          <p:cNvSpPr>
            <a:spLocks noChangeArrowheads="1"/>
          </p:cNvSpPr>
          <p:nvPr/>
        </p:nvSpPr>
        <p:spPr bwMode="auto">
          <a:xfrm>
            <a:off x="5105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5" name="Rectangle 19"/>
          <p:cNvSpPr>
            <a:spLocks noChangeArrowheads="1"/>
          </p:cNvSpPr>
          <p:nvPr/>
        </p:nvSpPr>
        <p:spPr bwMode="auto">
          <a:xfrm>
            <a:off x="5410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6" name="Rectangle 20"/>
          <p:cNvSpPr>
            <a:spLocks noChangeArrowheads="1"/>
          </p:cNvSpPr>
          <p:nvPr/>
        </p:nvSpPr>
        <p:spPr bwMode="auto">
          <a:xfrm>
            <a:off x="5715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7" name="Rectangle 21"/>
          <p:cNvSpPr>
            <a:spLocks noChangeArrowheads="1"/>
          </p:cNvSpPr>
          <p:nvPr/>
        </p:nvSpPr>
        <p:spPr bwMode="auto">
          <a:xfrm>
            <a:off x="6019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8" name="Rectangle 22"/>
          <p:cNvSpPr>
            <a:spLocks noChangeArrowheads="1"/>
          </p:cNvSpPr>
          <p:nvPr/>
        </p:nvSpPr>
        <p:spPr bwMode="auto">
          <a:xfrm>
            <a:off x="63246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199" name="Rectangle 23"/>
          <p:cNvSpPr>
            <a:spLocks noChangeArrowheads="1"/>
          </p:cNvSpPr>
          <p:nvPr/>
        </p:nvSpPr>
        <p:spPr bwMode="auto">
          <a:xfrm>
            <a:off x="66294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200" name="Rectangle 24"/>
          <p:cNvSpPr>
            <a:spLocks noChangeArrowheads="1"/>
          </p:cNvSpPr>
          <p:nvPr/>
        </p:nvSpPr>
        <p:spPr bwMode="auto">
          <a:xfrm>
            <a:off x="69342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201" name="Rectangle 25"/>
          <p:cNvSpPr>
            <a:spLocks noChangeArrowheads="1"/>
          </p:cNvSpPr>
          <p:nvPr/>
        </p:nvSpPr>
        <p:spPr bwMode="auto">
          <a:xfrm>
            <a:off x="72390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202" name="Rectangle 26"/>
          <p:cNvSpPr>
            <a:spLocks noChangeArrowheads="1"/>
          </p:cNvSpPr>
          <p:nvPr/>
        </p:nvSpPr>
        <p:spPr bwMode="auto">
          <a:xfrm>
            <a:off x="7543800" y="25908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203" name="Text Box 27"/>
          <p:cNvSpPr txBox="1">
            <a:spLocks noChangeArrowheads="1"/>
          </p:cNvSpPr>
          <p:nvPr/>
        </p:nvSpPr>
        <p:spPr bwMode="auto">
          <a:xfrm>
            <a:off x="381000" y="1143000"/>
            <a:ext cx="5732463" cy="457200"/>
          </a:xfrm>
          <a:prstGeom prst="rect">
            <a:avLst/>
          </a:prstGeom>
          <a:noFill/>
          <a:ln w="50800" algn="ctr">
            <a:noFill/>
            <a:miter lim="800000"/>
            <a:headEnd/>
            <a:tailEnd/>
          </a:ln>
          <a:effectLst/>
        </p:spPr>
        <p:txBody>
          <a:bodyPr wrap="none">
            <a:spAutoFit/>
          </a:bodyPr>
          <a:lstStyle/>
          <a:p>
            <a:pPr algn="l"/>
            <a:r>
              <a:rPr lang="en-US"/>
              <a:t>Find the largest element of an array</a:t>
            </a:r>
          </a:p>
        </p:txBody>
      </p:sp>
      <p:sp>
        <p:nvSpPr>
          <p:cNvPr id="50204" name="Rectangle 28"/>
          <p:cNvSpPr>
            <a:spLocks noChangeArrowheads="1"/>
          </p:cNvSpPr>
          <p:nvPr/>
        </p:nvSpPr>
        <p:spPr bwMode="auto">
          <a:xfrm>
            <a:off x="5334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0205" name="Rectangle 29"/>
          <p:cNvSpPr>
            <a:spLocks noChangeArrowheads="1"/>
          </p:cNvSpPr>
          <p:nvPr/>
        </p:nvSpPr>
        <p:spPr bwMode="auto">
          <a:xfrm>
            <a:off x="23622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0206" name="Rectangle 30"/>
          <p:cNvSpPr>
            <a:spLocks noChangeArrowheads="1"/>
          </p:cNvSpPr>
          <p:nvPr/>
        </p:nvSpPr>
        <p:spPr bwMode="auto">
          <a:xfrm>
            <a:off x="41910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0207" name="Rectangle 31"/>
          <p:cNvSpPr>
            <a:spLocks noChangeArrowheads="1"/>
          </p:cNvSpPr>
          <p:nvPr/>
        </p:nvSpPr>
        <p:spPr bwMode="auto">
          <a:xfrm>
            <a:off x="6019800" y="2438400"/>
            <a:ext cx="1828800" cy="1600200"/>
          </a:xfrm>
          <a:prstGeom prst="rect">
            <a:avLst/>
          </a:prstGeom>
          <a:noFill/>
          <a:ln w="50800" algn="ctr">
            <a:solidFill>
              <a:schemeClr val="tx2"/>
            </a:solidFill>
            <a:miter lim="800000"/>
            <a:headEnd/>
            <a:tailEnd/>
          </a:ln>
          <a:effectLst/>
        </p:spPr>
        <p:txBody>
          <a:bodyPr wrap="none" anchor="ctr"/>
          <a:lstStyle/>
          <a:p>
            <a:endParaRPr lang="en-US"/>
          </a:p>
        </p:txBody>
      </p:sp>
      <p:sp>
        <p:nvSpPr>
          <p:cNvPr id="50208" name="Rectangle 32"/>
          <p:cNvSpPr>
            <a:spLocks noChangeArrowheads="1"/>
          </p:cNvSpPr>
          <p:nvPr/>
        </p:nvSpPr>
        <p:spPr bwMode="auto">
          <a:xfrm>
            <a:off x="11430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209" name="Rectangle 33"/>
          <p:cNvSpPr>
            <a:spLocks noChangeArrowheads="1"/>
          </p:cNvSpPr>
          <p:nvPr/>
        </p:nvSpPr>
        <p:spPr bwMode="auto">
          <a:xfrm>
            <a:off x="29718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210" name="Rectangle 34"/>
          <p:cNvSpPr>
            <a:spLocks noChangeArrowheads="1"/>
          </p:cNvSpPr>
          <p:nvPr/>
        </p:nvSpPr>
        <p:spPr bwMode="auto">
          <a:xfrm>
            <a:off x="48006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211" name="Rectangle 35"/>
          <p:cNvSpPr>
            <a:spLocks noChangeArrowheads="1"/>
          </p:cNvSpPr>
          <p:nvPr/>
        </p:nvSpPr>
        <p:spPr bwMode="auto">
          <a:xfrm>
            <a:off x="6629400" y="35814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212" name="Rectangle 36"/>
          <p:cNvSpPr>
            <a:spLocks noChangeArrowheads="1"/>
          </p:cNvSpPr>
          <p:nvPr/>
        </p:nvSpPr>
        <p:spPr bwMode="auto">
          <a:xfrm>
            <a:off x="2590800" y="4953000"/>
            <a:ext cx="304800" cy="304800"/>
          </a:xfrm>
          <a:prstGeom prst="rect">
            <a:avLst/>
          </a:prstGeom>
          <a:solidFill>
            <a:schemeClr val="accent1"/>
          </a:solidFill>
          <a:ln w="12700" algn="ctr">
            <a:solidFill>
              <a:srgbClr val="000000"/>
            </a:solidFill>
            <a:miter lim="800000"/>
            <a:headEnd/>
            <a:tailEnd/>
          </a:ln>
          <a:effectLst/>
        </p:spPr>
        <p:txBody>
          <a:bodyPr wrap="none" anchor="ctr"/>
          <a:lstStyle/>
          <a:p>
            <a:endParaRPr lang="en-US"/>
          </a:p>
        </p:txBody>
      </p:sp>
      <p:sp>
        <p:nvSpPr>
          <p:cNvPr id="50213" name="Text Box 37"/>
          <p:cNvSpPr txBox="1">
            <a:spLocks noChangeArrowheads="1"/>
          </p:cNvSpPr>
          <p:nvPr/>
        </p:nvSpPr>
        <p:spPr bwMode="auto">
          <a:xfrm>
            <a:off x="7620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0</a:t>
            </a:r>
          </a:p>
        </p:txBody>
      </p:sp>
      <p:sp>
        <p:nvSpPr>
          <p:cNvPr id="50214" name="Text Box 38"/>
          <p:cNvSpPr txBox="1">
            <a:spLocks noChangeArrowheads="1"/>
          </p:cNvSpPr>
          <p:nvPr/>
        </p:nvSpPr>
        <p:spPr bwMode="auto">
          <a:xfrm>
            <a:off x="2514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1</a:t>
            </a:r>
          </a:p>
        </p:txBody>
      </p:sp>
      <p:sp>
        <p:nvSpPr>
          <p:cNvPr id="50215" name="Text Box 39"/>
          <p:cNvSpPr txBox="1">
            <a:spLocks noChangeArrowheads="1"/>
          </p:cNvSpPr>
          <p:nvPr/>
        </p:nvSpPr>
        <p:spPr bwMode="auto">
          <a:xfrm>
            <a:off x="44196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2</a:t>
            </a:r>
          </a:p>
        </p:txBody>
      </p:sp>
      <p:sp>
        <p:nvSpPr>
          <p:cNvPr id="50216" name="Text Box 40"/>
          <p:cNvSpPr txBox="1">
            <a:spLocks noChangeArrowheads="1"/>
          </p:cNvSpPr>
          <p:nvPr/>
        </p:nvSpPr>
        <p:spPr bwMode="auto">
          <a:xfrm>
            <a:off x="6248400" y="1905000"/>
            <a:ext cx="1205779" cy="461665"/>
          </a:xfrm>
          <a:prstGeom prst="rect">
            <a:avLst/>
          </a:prstGeom>
          <a:noFill/>
          <a:ln w="50800" algn="ctr">
            <a:noFill/>
            <a:miter lim="800000"/>
            <a:headEnd/>
            <a:tailEnd/>
          </a:ln>
          <a:effectLst/>
        </p:spPr>
        <p:txBody>
          <a:bodyPr wrap="none">
            <a:spAutoFit/>
          </a:bodyPr>
          <a:lstStyle/>
          <a:p>
            <a:pPr algn="l"/>
            <a:r>
              <a:rPr lang="en-US" dirty="0" smtClean="0">
                <a:solidFill>
                  <a:schemeClr val="tx2"/>
                </a:solidFill>
              </a:rPr>
              <a:t>Core </a:t>
            </a:r>
            <a:r>
              <a:rPr lang="en-US" dirty="0">
                <a:solidFill>
                  <a:schemeClr val="tx2"/>
                </a:solidFill>
              </a:rPr>
              <a:t>3</a:t>
            </a:r>
          </a:p>
        </p:txBody>
      </p:sp>
      <p:grpSp>
        <p:nvGrpSpPr>
          <p:cNvPr id="2" name="Group 41"/>
          <p:cNvGrpSpPr>
            <a:grpSpLocks/>
          </p:cNvGrpSpPr>
          <p:nvPr/>
        </p:nvGrpSpPr>
        <p:grpSpPr bwMode="auto">
          <a:xfrm>
            <a:off x="838200" y="2590800"/>
            <a:ext cx="5791200" cy="304800"/>
            <a:chOff x="336" y="1632"/>
            <a:chExt cx="3648" cy="192"/>
          </a:xfrm>
        </p:grpSpPr>
        <p:sp>
          <p:nvSpPr>
            <p:cNvPr id="50218" name="Rectangle 42"/>
            <p:cNvSpPr>
              <a:spLocks noChangeArrowheads="1"/>
            </p:cNvSpPr>
            <p:nvPr/>
          </p:nvSpPr>
          <p:spPr bwMode="auto">
            <a:xfrm>
              <a:off x="336"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0219" name="Rectangle 43"/>
            <p:cNvSpPr>
              <a:spLocks noChangeArrowheads="1"/>
            </p:cNvSpPr>
            <p:nvPr/>
          </p:nvSpPr>
          <p:spPr bwMode="auto">
            <a:xfrm>
              <a:off x="1488"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0220" name="Rectangle 44"/>
            <p:cNvSpPr>
              <a:spLocks noChangeArrowheads="1"/>
            </p:cNvSpPr>
            <p:nvPr/>
          </p:nvSpPr>
          <p:spPr bwMode="auto">
            <a:xfrm>
              <a:off x="2640"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0221" name="Rectangle 45"/>
            <p:cNvSpPr>
              <a:spLocks noChangeArrowheads="1"/>
            </p:cNvSpPr>
            <p:nvPr/>
          </p:nvSpPr>
          <p:spPr bwMode="auto">
            <a:xfrm>
              <a:off x="3792"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grpSp>
      <p:grpSp>
        <p:nvGrpSpPr>
          <p:cNvPr id="3" name="Group 46"/>
          <p:cNvGrpSpPr>
            <a:grpSpLocks/>
          </p:cNvGrpSpPr>
          <p:nvPr/>
        </p:nvGrpSpPr>
        <p:grpSpPr bwMode="auto">
          <a:xfrm>
            <a:off x="1143000" y="3581400"/>
            <a:ext cx="5791200" cy="304800"/>
            <a:chOff x="336" y="1632"/>
            <a:chExt cx="3648" cy="192"/>
          </a:xfrm>
        </p:grpSpPr>
        <p:sp>
          <p:nvSpPr>
            <p:cNvPr id="50223" name="Rectangle 47"/>
            <p:cNvSpPr>
              <a:spLocks noChangeArrowheads="1"/>
            </p:cNvSpPr>
            <p:nvPr/>
          </p:nvSpPr>
          <p:spPr bwMode="auto">
            <a:xfrm>
              <a:off x="336"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0224" name="Rectangle 48"/>
            <p:cNvSpPr>
              <a:spLocks noChangeArrowheads="1"/>
            </p:cNvSpPr>
            <p:nvPr/>
          </p:nvSpPr>
          <p:spPr bwMode="auto">
            <a:xfrm>
              <a:off x="1488"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0225" name="Rectangle 49"/>
            <p:cNvSpPr>
              <a:spLocks noChangeArrowheads="1"/>
            </p:cNvSpPr>
            <p:nvPr/>
          </p:nvSpPr>
          <p:spPr bwMode="auto">
            <a:xfrm>
              <a:off x="2640"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sp>
          <p:nvSpPr>
            <p:cNvPr id="50226" name="Rectangle 50"/>
            <p:cNvSpPr>
              <a:spLocks noChangeArrowheads="1"/>
            </p:cNvSpPr>
            <p:nvPr/>
          </p:nvSpPr>
          <p:spPr bwMode="auto">
            <a:xfrm>
              <a:off x="3792" y="1632"/>
              <a:ext cx="192" cy="192"/>
            </a:xfrm>
            <a:prstGeom prst="rect">
              <a:avLst/>
            </a:prstGeom>
            <a:solidFill>
              <a:srgbClr val="C00000"/>
            </a:solidFill>
            <a:ln w="12700" algn="ctr">
              <a:solidFill>
                <a:srgbClr val="000000"/>
              </a:solidFill>
              <a:miter lim="800000"/>
              <a:headEnd/>
              <a:tailEnd/>
            </a:ln>
            <a:effectLst/>
          </p:spPr>
          <p:txBody>
            <a:bodyPr wrap="none" anchor="ctr"/>
            <a:lstStyle/>
            <a:p>
              <a:endParaRPr lang="en-US"/>
            </a:p>
          </p:txBody>
        </p:sp>
      </p:grpSp>
      <p:sp>
        <p:nvSpPr>
          <p:cNvPr id="50227" name="Line 51"/>
          <p:cNvSpPr>
            <a:spLocks noChangeShapeType="1"/>
          </p:cNvSpPr>
          <p:nvPr/>
        </p:nvSpPr>
        <p:spPr bwMode="auto">
          <a:xfrm>
            <a:off x="990600" y="2895600"/>
            <a:ext cx="3048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0228" name="Line 52"/>
          <p:cNvSpPr>
            <a:spLocks noChangeShapeType="1"/>
          </p:cNvSpPr>
          <p:nvPr/>
        </p:nvSpPr>
        <p:spPr bwMode="auto">
          <a:xfrm>
            <a:off x="2819400" y="2819400"/>
            <a:ext cx="304800" cy="7620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0229" name="Line 53"/>
          <p:cNvSpPr>
            <a:spLocks noChangeShapeType="1"/>
          </p:cNvSpPr>
          <p:nvPr/>
        </p:nvSpPr>
        <p:spPr bwMode="auto">
          <a:xfrm>
            <a:off x="4648200" y="2895600"/>
            <a:ext cx="304800" cy="6858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0230" name="Line 54"/>
          <p:cNvSpPr>
            <a:spLocks noChangeShapeType="1"/>
          </p:cNvSpPr>
          <p:nvPr/>
        </p:nvSpPr>
        <p:spPr bwMode="auto">
          <a:xfrm>
            <a:off x="6477000" y="2819400"/>
            <a:ext cx="304800" cy="7620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arallel Decomposition Methods&amp;quot;&quot;/&gt;&lt;property id=&quot;20307&quot; value=&quot;343&quot;/&gt;&lt;/object&gt;&lt;object type=&quot;3&quot; unique_id=&quot;10234&quot;&gt;&lt;property id=&quot;20148&quot; value=&quot;5&quot;/&gt;&lt;property id=&quot;20300&quot; value=&quot;Slide 44&quot;/&gt;&lt;property id=&quot;20307&quot; value=&quot;347&quot;/&gt;&lt;/object&gt;&lt;object type=&quot;3&quot; unique_id=&quot;11222&quot;&gt;&lt;property id=&quot;20148&quot; value=&quot;5&quot;/&gt;&lt;property id=&quot;20300&quot; value=&quot;Slide 2 - &amp;quot;Review &amp;amp; Objectives&amp;quot;&quot;/&gt;&lt;property id=&quot;20307&quot; value=&quot;348&quot;/&gt;&lt;/object&gt;&lt;object type=&quot;3&quot; unique_id=&quot;11224&quot;&gt;&lt;property id=&quot;20148&quot; value=&quot;5&quot;/&gt;&lt;property id=&quot;20300&quot; value=&quot;Slide 3 - &amp;quot;Methodology&amp;quot;&quot;/&gt;&lt;property id=&quot;20307&quot; value=&quot;350&quot;/&gt;&lt;/object&gt;&lt;object type=&quot;3&quot; unique_id=&quot;11225&quot;&gt;&lt;property id=&quot;20148&quot; value=&quot;5&quot;/&gt;&lt;property id=&quot;20300&quot; value=&quot;Slide 4 - &amp;quot;Ways of Exploiting Parallelism&amp;quot;&quot;/&gt;&lt;property id=&quot;20307&quot; value=&quot;351&quot;/&gt;&lt;/object&gt;&lt;object type=&quot;3&quot; unique_id=&quot;11226&quot;&gt;&lt;property id=&quot;20148&quot; value=&quot;5&quot;/&gt;&lt;property id=&quot;20300&quot; value=&quot;Slide 5 - &amp;quot;Domain Decomposition&amp;quot;&quot;/&gt;&lt;property id=&quot;20307&quot; value=&quot;352&quot;/&gt;&lt;/object&gt;&lt;object type=&quot;3&quot; unique_id=&quot;11227&quot;&gt;&lt;property id=&quot;20148&quot; value=&quot;5&quot;/&gt;&lt;property id=&quot;20300&quot; value=&quot;Slide 6 - &amp;quot;Domain Decomposition&amp;quot;&quot;/&gt;&lt;property id=&quot;20307&quot; value=&quot;353&quot;/&gt;&lt;/object&gt;&lt;object type=&quot;3&quot; unique_id=&quot;11228&quot;&gt;&lt;property id=&quot;20148&quot; value=&quot;5&quot;/&gt;&lt;property id=&quot;20300&quot; value=&quot;Slide 7 - &amp;quot;Domain Decomposition&amp;quot;&quot;/&gt;&lt;property id=&quot;20307&quot; value=&quot;354&quot;/&gt;&lt;/object&gt;&lt;object type=&quot;3&quot; unique_id=&quot;11229&quot;&gt;&lt;property id=&quot;20148&quot; value=&quot;5&quot;/&gt;&lt;property id=&quot;20300&quot; value=&quot;Slide 8 - &amp;quot;Domain Decomposition&amp;quot;&quot;/&gt;&lt;property id=&quot;20307&quot; value=&quot;355&quot;/&gt;&lt;/object&gt;&lt;object type=&quot;3&quot; unique_id=&quot;11230&quot;&gt;&lt;property id=&quot;20148&quot; value=&quot;5&quot;/&gt;&lt;property id=&quot;20300&quot; value=&quot;Slide 9 - &amp;quot;Domain Decomposition&amp;quot;&quot;/&gt;&lt;property id=&quot;20307&quot; value=&quot;356&quot;/&gt;&lt;/object&gt;&lt;object type=&quot;3&quot; unique_id=&quot;11231&quot;&gt;&lt;property id=&quot;20148&quot; value=&quot;5&quot;/&gt;&lt;property id=&quot;20300&quot; value=&quot;Slide 10 - &amp;quot;Domain Decomposition&amp;quot;&quot;/&gt;&lt;property id=&quot;20307&quot; value=&quot;357&quot;/&gt;&lt;/object&gt;&lt;object type=&quot;3&quot; unique_id=&quot;11232&quot;&gt;&lt;property id=&quot;20148&quot; value=&quot;5&quot;/&gt;&lt;property id=&quot;20300&quot; value=&quot;Slide 11 - &amp;quot;Domain Decomposition&amp;quot;&quot;/&gt;&lt;property id=&quot;20307&quot; value=&quot;358&quot;/&gt;&lt;/object&gt;&lt;object type=&quot;3&quot; unique_id=&quot;11233&quot;&gt;&lt;property id=&quot;20148&quot; value=&quot;5&quot;/&gt;&lt;property id=&quot;20300&quot; value=&quot;Slide 12 - &amp;quot;Domain Decomposition&amp;quot;&quot;/&gt;&lt;property id=&quot;20307&quot; value=&quot;359&quot;/&gt;&lt;/object&gt;&lt;object type=&quot;3&quot; unique_id=&quot;11234&quot;&gt;&lt;property id=&quot;20148&quot; value=&quot;5&quot;/&gt;&lt;property id=&quot;20300&quot; value=&quot;Slide 13 - &amp;quot;Domain Decomposition&amp;quot;&quot;/&gt;&lt;property id=&quot;20307&quot; value=&quot;360&quot;/&gt;&lt;/object&gt;&lt;object type=&quot;3&quot; unique_id=&quot;11235&quot;&gt;&lt;property id=&quot;20148&quot; value=&quot;5&quot;/&gt;&lt;property id=&quot;20300&quot; value=&quot;Slide 14 - &amp;quot;Domain Decomposition&amp;quot;&quot;/&gt;&lt;property id=&quot;20307&quot; value=&quot;361&quot;/&gt;&lt;/object&gt;&lt;object type=&quot;3&quot; unique_id=&quot;11236&quot;&gt;&lt;property id=&quot;20148&quot; value=&quot;5&quot;/&gt;&lt;property id=&quot;20300&quot; value=&quot;Slide 15 - &amp;quot;Domain Decomposition&amp;quot;&quot;/&gt;&lt;property id=&quot;20307&quot; value=&quot;362&quot;/&gt;&lt;/object&gt;&lt;object type=&quot;3&quot; unique_id=&quot;11237&quot;&gt;&lt;property id=&quot;20148&quot; value=&quot;5&quot;/&gt;&lt;property id=&quot;20300&quot; value=&quot;Slide 16 - &amp;quot;Domain Decomposition&amp;quot;&quot;/&gt;&lt;property id=&quot;20307&quot; value=&quot;363&quot;/&gt;&lt;/object&gt;&lt;object type=&quot;3&quot; unique_id=&quot;11238&quot;&gt;&lt;property id=&quot;20148&quot; value=&quot;5&quot;/&gt;&lt;property id=&quot;20300&quot; value=&quot;Slide 17 - &amp;quot;Domain Decomposition&amp;quot;&quot;/&gt;&lt;property id=&quot;20307&quot; value=&quot;364&quot;/&gt;&lt;/object&gt;&lt;object type=&quot;3&quot; unique_id=&quot;11239&quot;&gt;&lt;property id=&quot;20148&quot; value=&quot;5&quot;/&gt;&lt;property id=&quot;20300&quot; value=&quot;Slide 18 - &amp;quot;Task (Functional) Decomposition&amp;quot;&quot;/&gt;&lt;property id=&quot;20307&quot; value=&quot;365&quot;/&gt;&lt;/object&gt;&lt;object type=&quot;3&quot; unique_id=&quot;11240&quot;&gt;&lt;property id=&quot;20148&quot; value=&quot;5&quot;/&gt;&lt;property id=&quot;20300&quot; value=&quot;Slide 19 - &amp;quot;Task Decomposition&amp;quot;&quot;/&gt;&lt;property id=&quot;20307&quot; value=&quot;366&quot;/&gt;&lt;/object&gt;&lt;object type=&quot;3&quot; unique_id=&quot;11241&quot;&gt;&lt;property id=&quot;20148&quot; value=&quot;5&quot;/&gt;&lt;property id=&quot;20300&quot; value=&quot;Slide 20 - &amp;quot;Task Decomposition&amp;quot;&quot;/&gt;&lt;property id=&quot;20307&quot; value=&quot;367&quot;/&gt;&lt;/object&gt;&lt;object type=&quot;3&quot; unique_id=&quot;11242&quot;&gt;&lt;property id=&quot;20148&quot; value=&quot;5&quot;/&gt;&lt;property id=&quot;20300&quot; value=&quot;Slide 21 - &amp;quot;Task Decomposition&amp;quot;&quot;/&gt;&lt;property id=&quot;20307&quot; value=&quot;368&quot;/&gt;&lt;/object&gt;&lt;object type=&quot;3&quot; unique_id=&quot;11243&quot;&gt;&lt;property id=&quot;20148&quot; value=&quot;5&quot;/&gt;&lt;property id=&quot;20300&quot; value=&quot;Slide 22 - &amp;quot;Task Decomposition&amp;quot;&quot;/&gt;&lt;property id=&quot;20307&quot; value=&quot;369&quot;/&gt;&lt;/object&gt;&lt;object type=&quot;3&quot; unique_id=&quot;11244&quot;&gt;&lt;property id=&quot;20148&quot; value=&quot;5&quot;/&gt;&lt;property id=&quot;20300&quot; value=&quot;Slide 23 - &amp;quot;Task Decomposition&amp;quot;&quot;/&gt;&lt;property id=&quot;20307&quot; value=&quot;370&quot;/&gt;&lt;/object&gt;&lt;object type=&quot;3&quot; unique_id=&quot;11245&quot;&gt;&lt;property id=&quot;20148&quot; value=&quot;5&quot;/&gt;&lt;property id=&quot;20300&quot; value=&quot;Slide 24 - &amp;quot;Task Decomposition&amp;quot;&quot;/&gt;&lt;property id=&quot;20307&quot; value=&quot;371&quot;/&gt;&lt;/object&gt;&lt;object type=&quot;3&quot; unique_id=&quot;11246&quot;&gt;&lt;property id=&quot;20148&quot; value=&quot;5&quot;/&gt;&lt;property id=&quot;20300&quot; value=&quot;Slide 25 - &amp;quot;Pipelining&amp;quot;&quot;/&gt;&lt;property id=&quot;20307&quot; value=&quot;372&quot;/&gt;&lt;/object&gt;&lt;object type=&quot;3&quot; unique_id=&quot;11247&quot;&gt;&lt;property id=&quot;20148&quot; value=&quot;5&quot;/&gt;&lt;property id=&quot;20300&quot; value=&quot;Slide 26 - &amp;quot;Processing One Data Set (Step 1)&amp;quot;&quot;/&gt;&lt;property id=&quot;20307&quot; value=&quot;373&quot;/&gt;&lt;/object&gt;&lt;object type=&quot;3&quot; unique_id=&quot;11248&quot;&gt;&lt;property id=&quot;20148&quot; value=&quot;5&quot;/&gt;&lt;property id=&quot;20300&quot; value=&quot;Slide 27 - &amp;quot;Processing One Data Set (Step 2)&amp;quot;&quot;/&gt;&lt;property id=&quot;20307&quot; value=&quot;374&quot;/&gt;&lt;/object&gt;&lt;object type=&quot;3&quot; unique_id=&quot;11249&quot;&gt;&lt;property id=&quot;20148&quot; value=&quot;5&quot;/&gt;&lt;property id=&quot;20300&quot; value=&quot;Slide 28 - &amp;quot;Processing One Data Set (Step 3)&amp;quot;&quot;/&gt;&lt;property id=&quot;20307&quot; value=&quot;375&quot;/&gt;&lt;/object&gt;&lt;object type=&quot;3&quot; unique_id=&quot;11250&quot;&gt;&lt;property id=&quot;20148&quot; value=&quot;5&quot;/&gt;&lt;property id=&quot;20300&quot; value=&quot;Slide 29 - &amp;quot;Processing One Data Set (Step 4)&amp;quot;&quot;/&gt;&lt;property id=&quot;20307&quot; value=&quot;376&quot;/&gt;&lt;/object&gt;&lt;object type=&quot;3&quot; unique_id=&quot;11251&quot;&gt;&lt;property id=&quot;20148&quot; value=&quot;5&quot;/&gt;&lt;property id=&quot;20300&quot; value=&quot;Slide 30 - &amp;quot;Processing Two Data Sets (Step 1)&amp;quot;&quot;/&gt;&lt;property id=&quot;20307&quot; value=&quot;377&quot;/&gt;&lt;/object&gt;&lt;object type=&quot;3&quot; unique_id=&quot;11252&quot;&gt;&lt;property id=&quot;20148&quot; value=&quot;5&quot;/&gt;&lt;property id=&quot;20300&quot; value=&quot;Slide 31 - &amp;quot;Processing Two Data Sets (Time 2)&amp;quot;&quot;/&gt;&lt;property id=&quot;20307&quot; value=&quot;378&quot;/&gt;&lt;/object&gt;&lt;object type=&quot;3&quot; unique_id=&quot;11253&quot;&gt;&lt;property id=&quot;20148&quot; value=&quot;5&quot;/&gt;&lt;property id=&quot;20300&quot; value=&quot;Slide 32 - &amp;quot;Processing Two Data Sets (Step 3)&amp;quot;&quot;/&gt;&lt;property id=&quot;20307&quot; value=&quot;379&quot;/&gt;&lt;/object&gt;&lt;object type=&quot;3&quot; unique_id=&quot;11254&quot;&gt;&lt;property id=&quot;20148&quot; value=&quot;5&quot;/&gt;&lt;property id=&quot;20300&quot; value=&quot;Slide 33 - &amp;quot;Processing Two Data Sets (Step 4)&amp;quot;&quot;/&gt;&lt;property id=&quot;20307&quot; value=&quot;380&quot;/&gt;&lt;/object&gt;&lt;object type=&quot;3&quot; unique_id=&quot;11255&quot;&gt;&lt;property id=&quot;20148&quot; value=&quot;5&quot;/&gt;&lt;property id=&quot;20300&quot; value=&quot;Slide 34 - &amp;quot;Processing Two Data Sets (Step 5)&amp;quot;&quot;/&gt;&lt;property id=&quot;20307&quot; value=&quot;381&quot;/&gt;&lt;/object&gt;&lt;object type=&quot;3&quot; unique_id=&quot;11256&quot;&gt;&lt;property id=&quot;20148&quot; value=&quot;5&quot;/&gt;&lt;property id=&quot;20300&quot; value=&quot;Slide 35 - &amp;quot;Pipelining Five Data Sets (Step 1)&amp;quot;&quot;/&gt;&lt;property id=&quot;20307&quot; value=&quot;382&quot;/&gt;&lt;/object&gt;&lt;object type=&quot;3&quot; unique_id=&quot;11257&quot;&gt;&lt;property id=&quot;20148&quot; value=&quot;5&quot;/&gt;&lt;property id=&quot;20300&quot; value=&quot;Slide 36 - &amp;quot;Pipelining Five Data Sets (Step 2)&amp;quot;&quot;/&gt;&lt;property id=&quot;20307&quot; value=&quot;383&quot;/&gt;&lt;/object&gt;&lt;object type=&quot;3&quot; unique_id=&quot;11258&quot;&gt;&lt;property id=&quot;20148&quot; value=&quot;5&quot;/&gt;&lt;property id=&quot;20300&quot; value=&quot;Slide 37 - &amp;quot;Pipelining Five Data Sets (Step 3)&amp;quot;&quot;/&gt;&lt;property id=&quot;20307&quot; value=&quot;384&quot;/&gt;&lt;/object&gt;&lt;object type=&quot;3&quot; unique_id=&quot;11259&quot;&gt;&lt;property id=&quot;20148&quot; value=&quot;5&quot;/&gt;&lt;property id=&quot;20300&quot; value=&quot;Slide 38 - &amp;quot;Pipelining Five Data Sets (Step 4)&amp;quot;&quot;/&gt;&lt;property id=&quot;20307&quot; value=&quot;385&quot;/&gt;&lt;/object&gt;&lt;object type=&quot;3&quot; unique_id=&quot;11260&quot;&gt;&lt;property id=&quot;20148&quot; value=&quot;5&quot;/&gt;&lt;property id=&quot;20300&quot; value=&quot;Slide 39 - &amp;quot;Pipelining Five Data Sets (Step 5)&amp;quot;&quot;/&gt;&lt;property id=&quot;20307&quot; value=&quot;386&quot;/&gt;&lt;/object&gt;&lt;object type=&quot;3&quot; unique_id=&quot;11261&quot;&gt;&lt;property id=&quot;20148&quot; value=&quot;5&quot;/&gt;&lt;property id=&quot;20300&quot; value=&quot;Slide 40 - &amp;quot;Pipelining Five Data Sets (Step 6)&amp;quot;&quot;/&gt;&lt;property id=&quot;20307&quot; value=&quot;387&quot;/&gt;&lt;/object&gt;&lt;object type=&quot;3&quot; unique_id=&quot;11262&quot;&gt;&lt;property id=&quot;20148&quot; value=&quot;5&quot;/&gt;&lt;property id=&quot;20300&quot; value=&quot;Slide 41 - &amp;quot;Pipelining Five Data Sets (Step 7)&amp;quot;&quot;/&gt;&lt;property id=&quot;20307&quot; value=&quot;388&quot;/&gt;&lt;/object&gt;&lt;object type=&quot;3&quot; unique_id=&quot;11263&quot;&gt;&lt;property id=&quot;20148&quot; value=&quot;5&quot;/&gt;&lt;property id=&quot;20300&quot; value=&quot;Slide 42 - &amp;quot;Pipelining Five Data Sets (Step 8)&amp;quot;&quot;/&gt;&lt;property id=&quot;20307&quot; value=&quot;389&quot;/&gt;&lt;/object&gt;&lt;object type=&quot;3&quot; unique_id=&quot;11264&quot;&gt;&lt;property id=&quot;20148&quot; value=&quot;5&quot;/&gt;&lt;property id=&quot;20300&quot; value=&quot;Slide 43 - &amp;quot;References&amp;quot;&quot;/&gt;&lt;property id=&quot;20307&quot; value=&quot;390&quot;/&gt;&lt;/object&gt;&lt;/object&gt;&lt;/object&gt;&lt;/database&gt;"/>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lternate_layout">
  <a:themeElements>
    <a:clrScheme name="alternate_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ternate_layou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alternate_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ternate_layo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ternate_layo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ternate_layo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ternate_layo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ternate_layo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ternate_layo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ternate_layo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ternate_layo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ternate_layo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ternate_layo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ternate_layo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white_intel_only">
  <a:themeElements>
    <a:clrScheme name="2_white_intel_only 1">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AA014C"/>
      </a:hlink>
      <a:folHlink>
        <a:srgbClr val="379900"/>
      </a:folHlink>
    </a:clrScheme>
    <a:fontScheme name="2_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96"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96" charset="0"/>
          </a:defRPr>
        </a:defPPr>
      </a:lstStyle>
    </a:lnDef>
  </a:objectDefaults>
  <a:extraClrSchemeLst>
    <a:extraClrScheme>
      <a:clrScheme name="2_white_intel_only 1">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
      <a:clrScheme name="2_white_intel_only 2">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
      <a:clrScheme name="2_white_intel_only 3">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ISC_white</Template>
  <TotalTime>1028</TotalTime>
  <Words>2193</Words>
  <Application>Microsoft Office PowerPoint</Application>
  <PresentationFormat>On-screen Show (4:3)</PresentationFormat>
  <Paragraphs>422</Paragraphs>
  <Slides>44</Slides>
  <Notes>33</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Custom Design</vt:lpstr>
      <vt:lpstr>alternate_layout</vt:lpstr>
      <vt:lpstr>2_white_intel_only</vt:lpstr>
      <vt:lpstr>Parallel Decomposition Methods</vt:lpstr>
      <vt:lpstr>Review &amp; Objectives</vt:lpstr>
      <vt:lpstr>Methodology</vt:lpstr>
      <vt:lpstr>Ways of Exploiting Parallelism</vt:lpstr>
      <vt:lpstr>Domain Decomposition</vt:lpstr>
      <vt:lpstr>Domain Decomposition</vt:lpstr>
      <vt:lpstr>Domain Decomposition</vt:lpstr>
      <vt:lpstr>Domain Decomposition</vt:lpstr>
      <vt:lpstr>Domain Decomposition</vt:lpstr>
      <vt:lpstr>Domain Decomposition</vt:lpstr>
      <vt:lpstr>Domain Decomposition</vt:lpstr>
      <vt:lpstr>Domain Decomposition</vt:lpstr>
      <vt:lpstr>Domain Decomposition</vt:lpstr>
      <vt:lpstr>Domain Decomposition</vt:lpstr>
      <vt:lpstr>Domain Decomposition</vt:lpstr>
      <vt:lpstr>Domain Decomposition</vt:lpstr>
      <vt:lpstr>Domain Decomposition</vt:lpstr>
      <vt:lpstr>Task (Functional) Decomposition</vt:lpstr>
      <vt:lpstr>Task Decomposition</vt:lpstr>
      <vt:lpstr>Task Decomposition</vt:lpstr>
      <vt:lpstr>Task Decomposition</vt:lpstr>
      <vt:lpstr>Task Decomposition</vt:lpstr>
      <vt:lpstr>Task Decomposition</vt:lpstr>
      <vt:lpstr>Task Decomposition</vt:lpstr>
      <vt:lpstr>Pipelining</vt:lpstr>
      <vt:lpstr>Processing One Data Set (Step 1)</vt:lpstr>
      <vt:lpstr>Processing One Data Set (Step 2)</vt:lpstr>
      <vt:lpstr>Processing One Data Set (Step 3)</vt:lpstr>
      <vt:lpstr>Processing One Data Set (Step 4)</vt:lpstr>
      <vt:lpstr>Processing Two Data Sets (Step 1)</vt:lpstr>
      <vt:lpstr>Processing Two Data Sets (Time 2)</vt:lpstr>
      <vt:lpstr>Processing Two Data Sets (Step 3)</vt:lpstr>
      <vt:lpstr>Processing Two Data Sets (Step 4)</vt:lpstr>
      <vt:lpstr>Processing Two Data Sets (Step 5)</vt:lpstr>
      <vt:lpstr>Pipelining Five Data Sets (Step 1)</vt:lpstr>
      <vt:lpstr>Pipelining Five Data Sets (Step 2)</vt:lpstr>
      <vt:lpstr>Pipelining Five Data Sets (Step 3)</vt:lpstr>
      <vt:lpstr>Pipelining Five Data Sets (Step 4)</vt:lpstr>
      <vt:lpstr>Pipelining Five Data Sets (Step 5)</vt:lpstr>
      <vt:lpstr>Pipelining Five Data Sets (Step 6)</vt:lpstr>
      <vt:lpstr>Pipelining Five Data Sets (Step 7)</vt:lpstr>
      <vt:lpstr>Pipelining Five Data Sets (Step 8)</vt:lpstr>
      <vt:lpstr>References</vt:lpstr>
      <vt:lpstr>Slide 44</vt:lpstr>
    </vt:vector>
  </TitlesOfParts>
  <Company>Computer Science Department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Programming</dc:title>
  <dc:creator>Michael J. Quinn</dc:creator>
  <cp:lastModifiedBy>Clay Breshears</cp:lastModifiedBy>
  <cp:revision>74</cp:revision>
  <dcterms:created xsi:type="dcterms:W3CDTF">2006-08-10T23:27:05Z</dcterms:created>
  <dcterms:modified xsi:type="dcterms:W3CDTF">2009-08-20T22:16:01Z</dcterms:modified>
</cp:coreProperties>
</file>