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948" r:id="rId5"/>
    <p:sldId id="955" r:id="rId6"/>
    <p:sldId id="708" r:id="rId7"/>
    <p:sldId id="943" r:id="rId8"/>
    <p:sldId id="954" r:id="rId9"/>
    <p:sldId id="952" r:id="rId10"/>
    <p:sldId id="957" r:id="rId11"/>
    <p:sldId id="959" r:id="rId12"/>
    <p:sldId id="961" r:id="rId13"/>
    <p:sldId id="962" r:id="rId14"/>
    <p:sldId id="963" r:id="rId15"/>
    <p:sldId id="965" r:id="rId16"/>
    <p:sldId id="958" r:id="rId17"/>
    <p:sldId id="967" r:id="rId18"/>
    <p:sldId id="960" r:id="rId19"/>
    <p:sldId id="968" r:id="rId20"/>
    <p:sldId id="969" r:id="rId21"/>
    <p:sldId id="970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028" autoAdjust="0"/>
  </p:normalViewPr>
  <p:slideViewPr>
    <p:cSldViewPr showGuides="1">
      <p:cViewPr>
        <p:scale>
          <a:sx n="64" d="100"/>
          <a:sy n="64" d="100"/>
        </p:scale>
        <p:origin x="-1590" y="-300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196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openxmlformats.org/officeDocument/2006/relationships/customXml" Target="../customXml/item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12/17/2014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8350" y="2227263"/>
            <a:ext cx="5854700" cy="5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Media Integrator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89000" y="2792413"/>
            <a:ext cx="5541963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31, 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ErCerRunAtd0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Runbook</a:t>
            </a:r>
            <a:r>
              <a:rPr lang="en-US" dirty="0" smtClean="0"/>
              <a:t> parameters to override</a:t>
            </a:r>
          </a:p>
          <a:p>
            <a:pPr lvl="1"/>
            <a:r>
              <a:rPr lang="en-US" dirty="0" err="1" smtClean="0"/>
              <a:t>InputDriver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“</a:t>
            </a:r>
            <a:r>
              <a:rPr lang="en-US" dirty="0"/>
              <a:t>FILE</a:t>
            </a:r>
            <a:r>
              <a:rPr lang="en-US" dirty="0" smtClean="0"/>
              <a:t>” for Input File Process</a:t>
            </a:r>
          </a:p>
          <a:p>
            <a:pPr lvl="2"/>
            <a:r>
              <a:rPr lang="en-US" dirty="0" smtClean="0"/>
              <a:t>“PITM” for Process Item Requests</a:t>
            </a:r>
          </a:p>
          <a:p>
            <a:pPr lvl="1"/>
            <a:r>
              <a:rPr lang="en-US" dirty="0" err="1" smtClean="0"/>
              <a:t>AttachmentType</a:t>
            </a:r>
            <a:endParaRPr lang="en-US" dirty="0" smtClean="0"/>
          </a:p>
          <a:p>
            <a:pPr lvl="2"/>
            <a:r>
              <a:rPr lang="en-US" dirty="0" smtClean="0"/>
              <a:t>“ATDT” for Input File Process </a:t>
            </a:r>
          </a:p>
          <a:p>
            <a:pPr lvl="2"/>
            <a:r>
              <a:rPr lang="en-US" dirty="0" smtClean="0"/>
              <a:t>“ATLT” for Process </a:t>
            </a:r>
            <a:r>
              <a:rPr lang="en-US" dirty="0"/>
              <a:t>Item Requests</a:t>
            </a:r>
            <a:endParaRPr lang="en-US" dirty="0" smtClean="0"/>
          </a:p>
          <a:p>
            <a:pPr lvl="1"/>
            <a:r>
              <a:rPr lang="en-US" dirty="0" err="1" smtClean="0"/>
              <a:t>InputFile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InputDriver</a:t>
            </a:r>
            <a:r>
              <a:rPr lang="en-US" dirty="0" smtClean="0"/>
              <a:t> is “FILE”, this parameter has the fully qualified name of the input file.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ErCerRunAtd0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Input File</a:t>
            </a:r>
          </a:p>
          <a:p>
            <a:pPr lvl="1"/>
            <a:r>
              <a:rPr lang="en-US" dirty="0" smtClean="0"/>
              <a:t>ATLD_ID			Form ID (e.g. XFRMD1)</a:t>
            </a:r>
          </a:p>
          <a:p>
            <a:pPr lvl="1"/>
            <a:r>
              <a:rPr lang="en-US" dirty="0" smtClean="0"/>
              <a:t>FA_RECORD_TYPE	Facets source records (e.g. SBSB)</a:t>
            </a:r>
          </a:p>
          <a:p>
            <a:pPr lvl="1"/>
            <a:r>
              <a:rPr lang="en-US" dirty="0" smtClean="0"/>
              <a:t>KEY_DATA		Keys to identify the record in Facets</a:t>
            </a:r>
          </a:p>
          <a:p>
            <a:pPr lvl="1"/>
            <a:r>
              <a:rPr lang="en-US" dirty="0" smtClean="0"/>
              <a:t>ATXR_DESC		Short description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81" y="3505200"/>
            <a:ext cx="5634038" cy="235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r>
              <a:rPr lang="en-US" dirty="0" smtClean="0"/>
              <a:t>FA_RECORD_TYPE and KEY_DATA</a:t>
            </a:r>
          </a:p>
          <a:p>
            <a:pPr lvl="1"/>
            <a:r>
              <a:rPr lang="en-US" dirty="0" smtClean="0"/>
              <a:t>For each FA_RECORD_TYPE, you could pass the specific KEY_DATA.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ErCerRunAtd0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5725"/>
              </p:ext>
            </p:extLst>
          </p:nvPr>
        </p:nvGraphicFramePr>
        <p:xfrm>
          <a:off x="990600" y="2667000"/>
          <a:ext cx="7315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4495800"/>
              </a:tblGrid>
              <a:tr h="35097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FA_RECORD_TYPE</a:t>
                      </a:r>
                      <a:endParaRPr 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KEY_DATA</a:t>
                      </a:r>
                      <a:endParaRPr lang="en-US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0974">
                <a:tc>
                  <a:txBody>
                    <a:bodyPr/>
                    <a:lstStyle/>
                    <a:p>
                      <a:r>
                        <a:rPr lang="en-US" dirty="0" smtClean="0"/>
                        <a:t>SBSB</a:t>
                      </a:r>
                    </a:p>
                    <a:p>
                      <a:r>
                        <a:rPr lang="en-US" dirty="0" smtClean="0"/>
                        <a:t>(Subscriber)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SBSB_CK</a:t>
                      </a:r>
                    </a:p>
                    <a:p>
                      <a:r>
                        <a:rPr lang="en-US" dirty="0" smtClean="0"/>
                        <a:t>SBSB_ID</a:t>
                      </a:r>
                      <a:r>
                        <a:rPr lang="en-US" baseline="0" dirty="0" smtClean="0"/>
                        <a:t> + GRGR_ID</a:t>
                      </a:r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MEME</a:t>
                      </a:r>
                    </a:p>
                    <a:p>
                      <a:r>
                        <a:rPr lang="en-US" dirty="0" smtClean="0"/>
                        <a:t>(Member)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MEME_CK</a:t>
                      </a:r>
                    </a:p>
                    <a:p>
                      <a:r>
                        <a:rPr lang="en-US" dirty="0" smtClean="0"/>
                        <a:t>SBSB_ID + GRGR_ID + MEME_SFX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PRPR</a:t>
                      </a:r>
                    </a:p>
                    <a:p>
                      <a:r>
                        <a:rPr lang="en-US" dirty="0" smtClean="0"/>
                        <a:t>(Provider)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PRPR_ID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CLCL</a:t>
                      </a:r>
                    </a:p>
                    <a:p>
                      <a:r>
                        <a:rPr lang="en-US" dirty="0" smtClean="0"/>
                        <a:t>(Claim)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CLCL_ID</a:t>
                      </a:r>
                      <a:endParaRPr lang="en-US" dirty="0"/>
                    </a:p>
                  </a:txBody>
                  <a:tcPr/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dirty="0" smtClean="0"/>
                        <a:t>CSTK</a:t>
                      </a:r>
                    </a:p>
                    <a:p>
                      <a:r>
                        <a:rPr lang="en-US" dirty="0" smtClean="0"/>
                        <a:t>(Customer Service Task)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CSSC_ID + CSTK_SEQ_NO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5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Unattached Files Application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31,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Unattached Files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</a:p>
          <a:p>
            <a:pPr lvl="1"/>
            <a:r>
              <a:rPr lang="en-US" dirty="0" smtClean="0"/>
              <a:t>the input XML file doesn’t have the correct KEY_DATA?</a:t>
            </a:r>
          </a:p>
          <a:p>
            <a:pPr lvl="1"/>
            <a:r>
              <a:rPr lang="en-US" dirty="0" smtClean="0"/>
              <a:t>the ATD0 job can’t find the source record?</a:t>
            </a:r>
            <a:endParaRPr lang="en-US" dirty="0"/>
          </a:p>
          <a:p>
            <a:r>
              <a:rPr lang="en-US" dirty="0" smtClean="0"/>
              <a:t>The media would be viewable in the Unattached Files application.</a:t>
            </a:r>
          </a:p>
          <a:p>
            <a:pPr lvl="1"/>
            <a:r>
              <a:rPr lang="en-US" dirty="0" smtClean="0"/>
              <a:t>Use the Unattached Files to add the media to the correct Facets source record.</a:t>
            </a:r>
          </a:p>
          <a:p>
            <a:pPr lvl="2"/>
            <a:r>
              <a:rPr lang="en-US" dirty="0" smtClean="0"/>
              <a:t>Facets Workflow must be enabled and configured.</a:t>
            </a:r>
          </a:p>
          <a:p>
            <a:pPr lvl="1"/>
            <a:r>
              <a:rPr lang="en-US" dirty="0" smtClean="0"/>
              <a:t>The CUSTOM_COLL node may be added to aid the identification of a Facets record.</a:t>
            </a:r>
          </a:p>
          <a:p>
            <a:pPr lvl="2"/>
            <a:r>
              <a:rPr lang="en-US" dirty="0" smtClean="0"/>
              <a:t>Unlimited number of nodes can be created within the CUSTOM_COLL node.</a:t>
            </a:r>
          </a:p>
          <a:p>
            <a:pPr lvl="2"/>
            <a:r>
              <a:rPr lang="en-US" dirty="0" smtClean="0"/>
              <a:t>The CUSTOM_COLL node can’t be used by Facets Workflow for qualifying records.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Unattached Files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57" y="1023156"/>
            <a:ext cx="6079687" cy="537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9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Assignments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31,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tasked to demonstrate the Media Integrator functionality. The requirements are as follows…</a:t>
            </a:r>
          </a:p>
          <a:p>
            <a:pPr lvl="1"/>
            <a:r>
              <a:rPr lang="en-US" dirty="0" smtClean="0"/>
              <a:t>Interactive</a:t>
            </a:r>
          </a:p>
          <a:p>
            <a:pPr lvl="2"/>
            <a:r>
              <a:rPr lang="en-US" dirty="0" smtClean="0"/>
              <a:t>The Media Integrator should be available in Medical Claims Processing application, and Custom Service Application.</a:t>
            </a:r>
          </a:p>
          <a:p>
            <a:pPr lvl="2"/>
            <a:r>
              <a:rPr lang="en-US" dirty="0" smtClean="0"/>
              <a:t>The Media Integrator should be configured to open an external application to view the media files.</a:t>
            </a:r>
          </a:p>
          <a:p>
            <a:pPr lvl="1"/>
            <a:r>
              <a:rPr lang="en-US" dirty="0"/>
              <a:t>ErCerRunAtd0</a:t>
            </a:r>
          </a:p>
          <a:p>
            <a:pPr lvl="2"/>
            <a:r>
              <a:rPr lang="en-US" dirty="0" smtClean="0"/>
              <a:t>Create an input file to attach media files to Facets Subscriber records.</a:t>
            </a:r>
          </a:p>
          <a:p>
            <a:pPr lvl="2"/>
            <a:r>
              <a:rPr lang="en-US" dirty="0" smtClean="0"/>
              <a:t>Confirm the media files are correctly attached to the source records.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31,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Configure Application </a:t>
            </a:r>
          </a:p>
          <a:p>
            <a:r>
              <a:rPr lang="en-US" dirty="0" smtClean="0"/>
              <a:t>ErCerRunAtd0</a:t>
            </a:r>
          </a:p>
          <a:p>
            <a:r>
              <a:rPr lang="en-US" dirty="0" smtClean="0"/>
              <a:t>Unattached Files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Overview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31,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Media Integrator provides for the storage of relationships between </a:t>
            </a:r>
            <a:r>
              <a:rPr lang="en-US" dirty="0" smtClean="0"/>
              <a:t>Facets </a:t>
            </a:r>
            <a:r>
              <a:rPr lang="en-US" dirty="0"/>
              <a:t>and external </a:t>
            </a:r>
            <a:r>
              <a:rPr lang="en-US" dirty="0" smtClean="0"/>
              <a:t>media. </a:t>
            </a:r>
          </a:p>
          <a:p>
            <a:pPr lvl="1"/>
            <a:r>
              <a:rPr lang="en-US" dirty="0" smtClean="0"/>
              <a:t>Any files in the existing document management system, such as FileNet and MACESS EXP, can be attached to records in Facets.</a:t>
            </a:r>
          </a:p>
          <a:p>
            <a:pPr lvl="1"/>
            <a:r>
              <a:rPr lang="en-US" dirty="0" smtClean="0"/>
              <a:t>The media/documents are viewable in Facets Interactive. Or, Facets can launch external applications.</a:t>
            </a:r>
          </a:p>
          <a:p>
            <a:r>
              <a:rPr lang="en-US" dirty="0" smtClean="0"/>
              <a:t>Need to configure a Facets application to activate the Media Integrator</a:t>
            </a:r>
          </a:p>
          <a:p>
            <a:pPr lvl="1"/>
            <a:r>
              <a:rPr lang="en-US" dirty="0" smtClean="0"/>
              <a:t>We will walk through the steps in this training session.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Configure Application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31,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Subscriber/Family Application to add the Media Integrator functionality.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Open Related File component.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attachment style.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a new Form Definition Style ID.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a new Attached Files Panel component.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85025"/>
              </p:ext>
            </p:extLst>
          </p:nvPr>
        </p:nvGraphicFramePr>
        <p:xfrm>
          <a:off x="3810000" y="4200525"/>
          <a:ext cx="15240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4200525"/>
                        <a:ext cx="1524000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ErCerRunAtd0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31, 2014 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ErCerRunAtd0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job creates attachment rows for existing Facets records.</a:t>
            </a:r>
          </a:p>
          <a:p>
            <a:r>
              <a:rPr lang="en-US" dirty="0" smtClean="0"/>
              <a:t>The Input Driver parameter determines type of request to be processed</a:t>
            </a:r>
            <a:endParaRPr lang="en-US" dirty="0"/>
          </a:p>
          <a:p>
            <a:pPr lvl="1"/>
            <a:r>
              <a:rPr lang="en-US" dirty="0" smtClean="0"/>
              <a:t>Input File Requests</a:t>
            </a:r>
          </a:p>
          <a:p>
            <a:pPr lvl="2"/>
            <a:r>
              <a:rPr lang="en-US" dirty="0" smtClean="0"/>
              <a:t>The batch job reads a input file and creates attachment rows</a:t>
            </a:r>
          </a:p>
          <a:p>
            <a:pPr lvl="1"/>
            <a:r>
              <a:rPr lang="en-US" dirty="0" smtClean="0"/>
              <a:t>Process Item Requests</a:t>
            </a:r>
          </a:p>
          <a:p>
            <a:pPr lvl="2"/>
            <a:r>
              <a:rPr lang="en-US" dirty="0" smtClean="0"/>
              <a:t>This batch job reads the letter request submitted by Facets Workflow, and creates attachment rows. </a:t>
            </a:r>
          </a:p>
        </p:txBody>
      </p:sp>
    </p:spTree>
    <p:extLst>
      <p:ext uri="{BB962C8B-B14F-4D97-AF65-F5344CB8AC3E}">
        <p14:creationId xmlns:p14="http://schemas.microsoft.com/office/powerpoint/2010/main" val="9172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ErCerRunAtd0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job creates attachment rows for existing Facets records.</a:t>
            </a:r>
          </a:p>
          <a:p>
            <a:r>
              <a:rPr lang="en-US" dirty="0" smtClean="0"/>
              <a:t>The Input Driver parameter determines type of request to be processed</a:t>
            </a:r>
            <a:endParaRPr lang="en-US" dirty="0"/>
          </a:p>
          <a:p>
            <a:pPr lvl="1"/>
            <a:r>
              <a:rPr lang="en-US" dirty="0" smtClean="0"/>
              <a:t>Input File Requests</a:t>
            </a:r>
          </a:p>
          <a:p>
            <a:pPr lvl="2"/>
            <a:r>
              <a:rPr lang="en-US" dirty="0" smtClean="0"/>
              <a:t>The batch job reads a input file and creates attachment rows</a:t>
            </a:r>
          </a:p>
          <a:p>
            <a:pPr lvl="1"/>
            <a:r>
              <a:rPr lang="en-US" dirty="0" smtClean="0"/>
              <a:t>Process Item Requests</a:t>
            </a:r>
          </a:p>
          <a:p>
            <a:pPr lvl="2"/>
            <a:r>
              <a:rPr lang="en-US" dirty="0" smtClean="0"/>
              <a:t>This batch job reads the letter request submitted by Facets Workflow, and creates attachment rows. </a:t>
            </a:r>
          </a:p>
          <a:p>
            <a:r>
              <a:rPr lang="en-US" dirty="0" smtClean="0"/>
              <a:t>In this session, we will focus on the Input File Requests.</a:t>
            </a:r>
          </a:p>
        </p:txBody>
      </p:sp>
    </p:spTree>
    <p:extLst>
      <p:ext uri="{BB962C8B-B14F-4D97-AF65-F5344CB8AC3E}">
        <p14:creationId xmlns:p14="http://schemas.microsoft.com/office/powerpoint/2010/main" val="25450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2015-01-07T04:59:22+00:00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12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CTS\149610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DS_4e812d39-ccde-46e4-ac09-47c3f8b6ddf5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CTS\149610</Comments>
    <ReasonforRejection xmlns="a539e01d-6812-45cb-81c6-1b704ede691e" xsi:nil="true"/>
    <_dlc_DocId xmlns="8df44bae-038f-4ef4-8e88-59fe23882131">25R4Z53AYQRA-3612-408</_dlc_DocId>
    <_dlc_DocIdUrl xmlns="8df44bae-038f-4ef4-8e88-59fe23882131">
      <Url>https://cognizant20.cognizant.com/cts/Cognizant Community/DSC/_layouts/DocIdRedir.aspx?ID=25R4Z53AYQRA-3612-408</Url>
      <Description>25R4Z53AYQRA-3612-408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CDC00DE-952F-4FF2-864E-F134DA51CCE7}"/>
</file>

<file path=customXml/itemProps2.xml><?xml version="1.0" encoding="utf-8"?>
<ds:datastoreItem xmlns:ds="http://schemas.openxmlformats.org/officeDocument/2006/customXml" ds:itemID="{9BAE0BCF-AADB-4139-BEA7-C056EE15BC32}"/>
</file>

<file path=customXml/itemProps3.xml><?xml version="1.0" encoding="utf-8"?>
<ds:datastoreItem xmlns:ds="http://schemas.openxmlformats.org/officeDocument/2006/customXml" ds:itemID="{8983E0E4-69D9-4E73-A6C0-CF61592D6FAD}"/>
</file>

<file path=customXml/itemProps4.xml><?xml version="1.0" encoding="utf-8"?>
<ds:datastoreItem xmlns:ds="http://schemas.openxmlformats.org/officeDocument/2006/customXml" ds:itemID="{C3BFF318-D19C-4ECC-AE6C-82ADE9117262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1353</TotalTime>
  <Words>550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2014 PowerPoint Template</vt:lpstr>
      <vt:lpstr>Document</vt:lpstr>
      <vt:lpstr>PowerPoint Presentation</vt:lpstr>
      <vt:lpstr>Agenda</vt:lpstr>
      <vt:lpstr>Overview</vt:lpstr>
      <vt:lpstr>Overview</vt:lpstr>
      <vt:lpstr>Configure Application</vt:lpstr>
      <vt:lpstr>Configure Application</vt:lpstr>
      <vt:lpstr>ErCerRunAtd0</vt:lpstr>
      <vt:lpstr>ErCerRunAtd0</vt:lpstr>
      <vt:lpstr>ErCerRunAtd0</vt:lpstr>
      <vt:lpstr>ErCerRunAtd0</vt:lpstr>
      <vt:lpstr>ErCerRunAtd0</vt:lpstr>
      <vt:lpstr>ErCerRunAtd0</vt:lpstr>
      <vt:lpstr>Unattached Files Application</vt:lpstr>
      <vt:lpstr>Unattached Files Application</vt:lpstr>
      <vt:lpstr>Unattached Files Application</vt:lpstr>
      <vt:lpstr>Assignments</vt:lpstr>
      <vt:lpstr>Assignments</vt:lpstr>
      <vt:lpstr>Q &amp; A</vt:lpstr>
    </vt:vector>
  </TitlesOfParts>
  <Company>TriZetto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Windows User</cp:lastModifiedBy>
  <cp:revision>43</cp:revision>
  <dcterms:created xsi:type="dcterms:W3CDTF">2014-10-30T15:58:19Z</dcterms:created>
  <dcterms:modified xsi:type="dcterms:W3CDTF">2014-12-17T07:11:22Z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4e812d39-ccde-46e4-ac09-47c3f8b6ddf5</vt:lpwstr>
  </property>
</Properties>
</file>