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948" r:id="rId5"/>
    <p:sldId id="943" r:id="rId6"/>
    <p:sldId id="955" r:id="rId7"/>
    <p:sldId id="961" r:id="rId8"/>
    <p:sldId id="962" r:id="rId9"/>
    <p:sldId id="963" r:id="rId10"/>
    <p:sldId id="960" r:id="rId11"/>
    <p:sldId id="965" r:id="rId12"/>
    <p:sldId id="968" r:id="rId13"/>
    <p:sldId id="969" r:id="rId14"/>
    <p:sldId id="966" r:id="rId15"/>
    <p:sldId id="967" r:id="rId16"/>
    <p:sldId id="964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9028" autoAdjust="0"/>
  </p:normalViewPr>
  <p:slideViewPr>
    <p:cSldViewPr showGuides="1">
      <p:cViewPr>
        <p:scale>
          <a:sx n="80" d="100"/>
          <a:sy n="80" d="100"/>
        </p:scale>
        <p:origin x="-132" y="-78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2000" y="1828800"/>
            <a:ext cx="6546850" cy="5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The Use Case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84225" y="2781261"/>
            <a:ext cx="5921375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</a:t>
            </a:r>
            <a:r>
              <a:rPr lang="en-US" b="1" i="1" dirty="0" smtClean="0">
                <a:solidFill>
                  <a:srgbClr val="595959"/>
                </a:solidFill>
              </a:rPr>
              <a:t>7, </a:t>
            </a:r>
            <a:r>
              <a:rPr lang="en-US" b="1" i="1" dirty="0" smtClean="0">
                <a:solidFill>
                  <a:srgbClr val="595959"/>
                </a:solidFill>
              </a:rPr>
              <a:t>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Sample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14800" y="3043238"/>
          <a:ext cx="914400" cy="771525"/>
        </p:xfrm>
        <a:graphic>
          <a:graphicData uri="http://schemas.openxmlformats.org/presentationml/2006/ole">
            <p:oleObj spid="_x0000_s2050" name="Packager Shell Object" showAsIcon="1" r:id="rId3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will we need to solve this problem.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batch components?</a:t>
            </a:r>
          </a:p>
          <a:p>
            <a:r>
              <a:rPr lang="en-US" dirty="0" smtClean="0"/>
              <a:t>Do we need custom tables?</a:t>
            </a:r>
          </a:p>
          <a:p>
            <a:r>
              <a:rPr lang="en-US" dirty="0" smtClean="0"/>
              <a:t>How about online?</a:t>
            </a:r>
          </a:p>
          <a:p>
            <a:r>
              <a:rPr lang="en-US" dirty="0" smtClean="0"/>
              <a:t>Maybe a Web interface?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Components?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doing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dirty="0" smtClean="0"/>
              <a:t>look at an actual real world use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discuss what we would need to solve the problem.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cover the material in the lectures for the components we will use.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do labs to learn how to use those components in the context of the use case.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Use Case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5, 2015</a:t>
            </a:r>
            <a:endParaRPr lang="en-US" b="1" i="1" dirty="0">
              <a:solidFill>
                <a:srgbClr val="595959"/>
              </a:solidFill>
            </a:endParaRPr>
          </a:p>
          <a:p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has an Association mandated auto adjudication goal of 92%.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Currently 8 to 12% of claims coming from the clearing house have errors in the billing provider ID caused by their converting from legacy and from their acquiring new networks.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Correcting the input data using a crosswalk from legacy to Facets provider ID could significantly increase the rate and bring them into compliance.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Client’s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has defined a structure for claim numbers that imparts meaning to them. This cause claim numbers to be a rare resource.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client does not want claims to PEND in XC. Instead they want claims that cannot be fixed to be dropped before the enhanced keyword load.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may want a staging area where someone (human or robot) could do additional repair of the claims before final reject.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must report back to the provider sufficient information to identify a rejected claim and so that it can be re-</a:t>
            </a:r>
            <a:r>
              <a:rPr lang="en-US" dirty="0" err="1" smtClean="0"/>
              <a:t>submited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client may want to add other filtering rules to this process.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High level flow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flow.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198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does a keyword file look like?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2015-01-07T08:53:53+00:00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3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CTS\149610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DS_99cec07a-f07d-4252-a165-c37a66e4014a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CTS\149610</Comments>
    <ReasonforRejection xmlns="a539e01d-6812-45cb-81c6-1b704ede691e" xsi:nil="true"/>
    <_dlc_DocId xmlns="8df44bae-038f-4ef4-8e88-59fe23882131">25R4Z53AYQRA-3612-422</_dlc_DocId>
    <_dlc_DocIdUrl xmlns="8df44bae-038f-4ef4-8e88-59fe23882131">
      <Url>https://cognizant20.cognizant.com/cts/Cognizant Community/DSC/_layouts/DocIdRedir.aspx?ID=25R4Z53AYQRA-3612-422</Url>
      <Description>25R4Z53AYQRA-3612-422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9E5B274-E084-42E2-BDDB-70CD7C58AA27}"/>
</file>

<file path=customXml/itemProps2.xml><?xml version="1.0" encoding="utf-8"?>
<ds:datastoreItem xmlns:ds="http://schemas.openxmlformats.org/officeDocument/2006/customXml" ds:itemID="{A6FF1E56-1606-4FD7-A6C5-15206878EB07}"/>
</file>

<file path=customXml/itemProps3.xml><?xml version="1.0" encoding="utf-8"?>
<ds:datastoreItem xmlns:ds="http://schemas.openxmlformats.org/officeDocument/2006/customXml" ds:itemID="{6AAF1D27-0131-45C7-85D5-3C021E42D391}"/>
</file>

<file path=customXml/itemProps4.xml><?xml version="1.0" encoding="utf-8"?>
<ds:datastoreItem xmlns:ds="http://schemas.openxmlformats.org/officeDocument/2006/customXml" ds:itemID="{CE62D290-CD27-44E5-9B2A-6C045A066A36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1831</TotalTime>
  <Words>342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2014 PowerPoint Template</vt:lpstr>
      <vt:lpstr>Package</vt:lpstr>
      <vt:lpstr>Slide 1</vt:lpstr>
      <vt:lpstr>What we are doing today</vt:lpstr>
      <vt:lpstr>The Use Case</vt:lpstr>
      <vt:lpstr>The Client’s Problem</vt:lpstr>
      <vt:lpstr>Additional information</vt:lpstr>
      <vt:lpstr>Additional information</vt:lpstr>
      <vt:lpstr>High level flow</vt:lpstr>
      <vt:lpstr>High level flow.</vt:lpstr>
      <vt:lpstr>What does a keyword file look like?</vt:lpstr>
      <vt:lpstr>Keyword Sample</vt:lpstr>
      <vt:lpstr>What will we need to solve this problem.</vt:lpstr>
      <vt:lpstr>Solution Components?</vt:lpstr>
      <vt:lpstr>Q &amp; A</vt:lpstr>
    </vt:vector>
  </TitlesOfParts>
  <Company>TriZetto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james.glasgow</cp:lastModifiedBy>
  <cp:revision>98</cp:revision>
  <dcterms:created xsi:type="dcterms:W3CDTF">2014-10-15T00:39:40Z</dcterms:created>
  <dcterms:modified xsi:type="dcterms:W3CDTF">2015-01-07T05:20:40Z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99cec07a-f07d-4252-a165-c37a66e4014a</vt:lpwstr>
  </property>
</Properties>
</file>