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8150" y="619125"/>
            <a:ext cx="11306175" cy="5772150"/>
          </a:xfrm>
          <a:custGeom>
            <a:avLst/>
            <a:gdLst/>
            <a:ahLst/>
            <a:cxnLst/>
            <a:rect l="l" t="t" r="r" b="b"/>
            <a:pathLst>
              <a:path w="11306175" h="5772150">
                <a:moveTo>
                  <a:pt x="11306175" y="0"/>
                </a:moveTo>
                <a:lnTo>
                  <a:pt x="0" y="0"/>
                </a:lnTo>
                <a:lnTo>
                  <a:pt x="0" y="5772150"/>
                </a:lnTo>
                <a:lnTo>
                  <a:pt x="11306175" y="5772150"/>
                </a:lnTo>
                <a:lnTo>
                  <a:pt x="11306175" y="0"/>
                </a:lnTo>
                <a:close/>
              </a:path>
            </a:pathLst>
          </a:custGeom>
          <a:solidFill>
            <a:srgbClr val="4D1334">
              <a:alpha val="9686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3815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575" y="1459230"/>
            <a:ext cx="1086485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892" y="1200530"/>
            <a:ext cx="10026015" cy="159766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3950" spc="245"/>
              <a:t>AUTO</a:t>
            </a:r>
            <a:r>
              <a:rPr dirty="0" sz="3950" spc="-55"/>
              <a:t> </a:t>
            </a:r>
            <a:r>
              <a:rPr dirty="0" sz="3950" spc="225"/>
              <a:t>COMPLETION</a:t>
            </a:r>
            <a:r>
              <a:rPr dirty="0" sz="3950" spc="-30"/>
              <a:t> </a:t>
            </a:r>
            <a:r>
              <a:rPr dirty="0" sz="3950" spc="210"/>
              <a:t>OF</a:t>
            </a:r>
            <a:r>
              <a:rPr dirty="0" sz="3950" spc="-140"/>
              <a:t> </a:t>
            </a:r>
            <a:r>
              <a:rPr dirty="0" sz="3950" spc="275"/>
              <a:t>KEYWORDS</a:t>
            </a:r>
            <a:r>
              <a:rPr dirty="0" sz="3950" spc="-25"/>
              <a:t> </a:t>
            </a:r>
            <a:r>
              <a:rPr dirty="0" sz="3950" spc="175"/>
              <a:t>USING  </a:t>
            </a:r>
            <a:r>
              <a:rPr dirty="0" sz="3950" spc="-15"/>
              <a:t>TRIE</a:t>
            </a:r>
            <a:endParaRPr sz="3950"/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550" spc="135"/>
              <a:t>A</a:t>
            </a:r>
            <a:r>
              <a:rPr dirty="0" sz="1550" spc="-20"/>
              <a:t> </a:t>
            </a:r>
            <a:r>
              <a:rPr dirty="0" sz="1550" spc="90"/>
              <a:t>PROGRAM</a:t>
            </a:r>
            <a:r>
              <a:rPr dirty="0" sz="1550" spc="-200"/>
              <a:t> </a:t>
            </a:r>
            <a:r>
              <a:rPr dirty="0" sz="1550" spc="50"/>
              <a:t>THAT</a:t>
            </a:r>
            <a:r>
              <a:rPr dirty="0" sz="1550"/>
              <a:t> </a:t>
            </a:r>
            <a:r>
              <a:rPr dirty="0" sz="1550" spc="55"/>
              <a:t>SEARCHES</a:t>
            </a:r>
            <a:r>
              <a:rPr dirty="0" sz="1550" spc="-215"/>
              <a:t> </a:t>
            </a:r>
            <a:r>
              <a:rPr dirty="0" sz="1550" spc="80"/>
              <a:t>YOUR</a:t>
            </a:r>
            <a:r>
              <a:rPr dirty="0" sz="1550"/>
              <a:t> </a:t>
            </a:r>
            <a:r>
              <a:rPr dirty="0" sz="1550" spc="125"/>
              <a:t>KEYWORDS</a:t>
            </a:r>
            <a:r>
              <a:rPr dirty="0" sz="1550" spc="5"/>
              <a:t> </a:t>
            </a:r>
            <a:r>
              <a:rPr dirty="0" sz="1550" spc="65"/>
              <a:t>FOR</a:t>
            </a:r>
            <a:r>
              <a:rPr dirty="0" sz="1550" spc="-220"/>
              <a:t> </a:t>
            </a:r>
            <a:r>
              <a:rPr dirty="0" sz="1550" spc="90"/>
              <a:t>YOU</a:t>
            </a:r>
            <a:endParaRPr sz="1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8027" y="1301432"/>
            <a:ext cx="3333750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75" b="1">
                <a:solidFill>
                  <a:srgbClr val="FFFFFF"/>
                </a:solidFill>
                <a:latin typeface="Arial"/>
                <a:cs typeface="Arial"/>
              </a:rPr>
              <a:t>CONCLUSION: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algn="ctr" marL="12065" marR="5080" indent="-8890">
              <a:lnSpc>
                <a:spcPts val="1730"/>
              </a:lnSpc>
            </a:pPr>
            <a:r>
              <a:rPr dirty="0" sz="1550" spc="114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dirty="0" sz="1550" spc="2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550" spc="5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1550" spc="140">
                <a:solidFill>
                  <a:srgbClr val="FFFFFF"/>
                </a:solidFill>
                <a:latin typeface="Trebuchet MS"/>
                <a:cs typeface="Trebuchet MS"/>
              </a:rPr>
              <a:t>WE  </a:t>
            </a:r>
            <a:r>
              <a:rPr dirty="0" sz="1550" spc="70">
                <a:solidFill>
                  <a:srgbClr val="FFFFFF"/>
                </a:solidFill>
                <a:latin typeface="Trebuchet MS"/>
                <a:cs typeface="Trebuchet MS"/>
              </a:rPr>
              <a:t>LEARNT </a:t>
            </a:r>
            <a:r>
              <a:rPr dirty="0" sz="1550" spc="20">
                <a:solidFill>
                  <a:srgbClr val="FFFFFF"/>
                </a:solidFill>
                <a:latin typeface="Trebuchet MS"/>
                <a:cs typeface="Trebuchet MS"/>
              </a:rPr>
              <a:t>EFFICIENT 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1550" spc="7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550" spc="10">
                <a:solidFill>
                  <a:srgbClr val="FFFFFF"/>
                </a:solidFill>
                <a:latin typeface="Trebuchet MS"/>
                <a:cs typeface="Trebuchet MS"/>
              </a:rPr>
              <a:t>TRIES  </a:t>
            </a:r>
            <a:r>
              <a:rPr dirty="0" sz="1550" spc="1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5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14">
                <a:solidFill>
                  <a:srgbClr val="FFFFFF"/>
                </a:solidFill>
                <a:latin typeface="Trebuchet MS"/>
                <a:cs typeface="Trebuchet MS"/>
              </a:rPr>
              <a:t>COME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10">
                <a:solidFill>
                  <a:srgbClr val="FFFFFF"/>
                </a:solidFill>
                <a:latin typeface="Trebuchet MS"/>
                <a:cs typeface="Trebuchet MS"/>
              </a:rPr>
              <a:t>UNDERSTAND  </a:t>
            </a:r>
            <a:r>
              <a:rPr dirty="0" sz="1550" spc="4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550" spc="105">
                <a:solidFill>
                  <a:srgbClr val="FFFFFF"/>
                </a:solidFill>
                <a:latin typeface="Trebuchet MS"/>
                <a:cs typeface="Trebuchet MS"/>
              </a:rPr>
              <a:t>NUANCES </a:t>
            </a:r>
            <a:r>
              <a:rPr dirty="0" sz="1550" spc="7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550" spc="155">
                <a:solidFill>
                  <a:srgbClr val="FFFFFF"/>
                </a:solidFill>
                <a:latin typeface="Trebuchet MS"/>
                <a:cs typeface="Trebuchet MS"/>
              </a:rPr>
              <a:t>CODING </a:t>
            </a:r>
            <a:r>
              <a:rPr dirty="0" sz="1550" spc="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5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30">
                <a:solidFill>
                  <a:srgbClr val="FFFFFF"/>
                </a:solidFill>
                <a:latin typeface="Trebuchet MS"/>
                <a:cs typeface="Trebuchet MS"/>
              </a:rPr>
              <a:t>C++.</a:t>
            </a:r>
            <a:endParaRPr sz="1550">
              <a:latin typeface="Trebuchet MS"/>
              <a:cs typeface="Trebuchet MS"/>
            </a:endParaRPr>
          </a:p>
          <a:p>
            <a:pPr algn="ctr" marR="3175">
              <a:lnSpc>
                <a:spcPts val="1620"/>
              </a:lnSpc>
            </a:pPr>
            <a:r>
              <a:rPr dirty="0" sz="1550" spc="14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5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5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85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65">
                <a:solidFill>
                  <a:srgbClr val="FFFFFF"/>
                </a:solidFill>
                <a:latin typeface="Trebuchet MS"/>
                <a:cs typeface="Trebuchet MS"/>
              </a:rPr>
              <a:t>LEARNT</a:t>
            </a:r>
            <a:r>
              <a:rPr dirty="0" sz="15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9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155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550">
              <a:latin typeface="Trebuchet MS"/>
              <a:cs typeface="Trebuchet MS"/>
            </a:endParaRPr>
          </a:p>
          <a:p>
            <a:pPr algn="ctr" marL="78740" marR="91440" indent="10160">
              <a:lnSpc>
                <a:spcPct val="93700"/>
              </a:lnSpc>
              <a:spcBef>
                <a:spcPts val="55"/>
              </a:spcBef>
            </a:pPr>
            <a:r>
              <a:rPr dirty="0" sz="1550" spc="10">
                <a:solidFill>
                  <a:srgbClr val="FFFFFF"/>
                </a:solidFill>
                <a:latin typeface="Trebuchet MS"/>
                <a:cs typeface="Trebuchet MS"/>
              </a:rPr>
              <a:t>EFFICIENTLY 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1550" spc="65">
                <a:solidFill>
                  <a:srgbClr val="FFFFFF"/>
                </a:solidFill>
                <a:latin typeface="Trebuchet MS"/>
                <a:cs typeface="Trebuchet MS"/>
              </a:rPr>
              <a:t>MEMORY </a:t>
            </a:r>
            <a:r>
              <a:rPr dirty="0" sz="1550" spc="19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dirty="0" sz="1550" spc="85">
                <a:solidFill>
                  <a:srgbClr val="FFFFFF"/>
                </a:solidFill>
                <a:latin typeface="Trebuchet MS"/>
                <a:cs typeface="Trebuchet MS"/>
              </a:rPr>
              <a:t>HEADER</a:t>
            </a:r>
            <a:r>
              <a:rPr dirty="0" sz="15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4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dirty="0" sz="155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5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dirty="0" sz="15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45">
                <a:solidFill>
                  <a:srgbClr val="FFFFFF"/>
                </a:solidFill>
                <a:latin typeface="Trebuchet MS"/>
                <a:cs typeface="Trebuchet MS"/>
              </a:rPr>
              <a:t>CERTAIN  </a:t>
            </a:r>
            <a:r>
              <a:rPr dirty="0" sz="1550" spc="95">
                <a:solidFill>
                  <a:srgbClr val="FFFFFF"/>
                </a:solidFill>
                <a:latin typeface="Trebuchet MS"/>
                <a:cs typeface="Trebuchet MS"/>
              </a:rPr>
              <a:t>PROGRAM FUNCTIONS </a:t>
            </a:r>
            <a:r>
              <a:rPr dirty="0" sz="1550" spc="1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5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HAVE  </a:t>
            </a:r>
            <a:r>
              <a:rPr dirty="0" sz="1550" spc="4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550" spc="95">
                <a:solidFill>
                  <a:srgbClr val="FFFFFF"/>
                </a:solidFill>
                <a:latin typeface="Trebuchet MS"/>
                <a:cs typeface="Trebuchet MS"/>
              </a:rPr>
              <a:t>PROGRAM </a:t>
            </a:r>
            <a:r>
              <a:rPr dirty="0" sz="1550" spc="114">
                <a:solidFill>
                  <a:srgbClr val="FFFFFF"/>
                </a:solidFill>
                <a:latin typeface="Trebuchet MS"/>
                <a:cs typeface="Trebuchet MS"/>
              </a:rPr>
              <a:t>RUN </a:t>
            </a:r>
            <a:r>
              <a:rPr dirty="0" sz="1550" spc="65">
                <a:solidFill>
                  <a:srgbClr val="FFFFFF"/>
                </a:solidFill>
                <a:latin typeface="Trebuchet MS"/>
                <a:cs typeface="Trebuchet MS"/>
              </a:rPr>
              <a:t>SMOOTHLY  </a:t>
            </a:r>
            <a:r>
              <a:rPr dirty="0" sz="1550" spc="120">
                <a:solidFill>
                  <a:srgbClr val="FFFFFF"/>
                </a:solidFill>
                <a:latin typeface="Trebuchet MS"/>
                <a:cs typeface="Trebuchet MS"/>
              </a:rPr>
              <a:t>WITHOUT </a:t>
            </a:r>
            <a:r>
              <a:rPr dirty="0" sz="1550" spc="-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1550" spc="80">
                <a:solidFill>
                  <a:srgbClr val="FFFFFF"/>
                </a:solidFill>
                <a:latin typeface="Trebuchet MS"/>
                <a:cs typeface="Trebuchet MS"/>
              </a:rPr>
              <a:t>TAKING </a:t>
            </a:r>
            <a:r>
              <a:rPr dirty="0" sz="1550" spc="13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550" spc="55">
                <a:solidFill>
                  <a:srgbClr val="FFFFFF"/>
                </a:solidFill>
                <a:latin typeface="Trebuchet MS"/>
                <a:cs typeface="Trebuchet MS"/>
              </a:rPr>
              <a:t>LOT </a:t>
            </a:r>
            <a:r>
              <a:rPr dirty="0" sz="1550" spc="75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SPACE.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175" y="457200"/>
            <a:ext cx="3514725" cy="95250"/>
          </a:xfrm>
          <a:custGeom>
            <a:avLst/>
            <a:gdLst/>
            <a:ahLst/>
            <a:cxnLst/>
            <a:rect l="l" t="t" r="r" b="b"/>
            <a:pathLst>
              <a:path w="3514725" h="95250">
                <a:moveTo>
                  <a:pt x="3514725" y="0"/>
                </a:moveTo>
                <a:lnTo>
                  <a:pt x="0" y="0"/>
                </a:lnTo>
                <a:lnTo>
                  <a:pt x="0" y="95250"/>
                </a:lnTo>
                <a:lnTo>
                  <a:pt x="3514725" y="95250"/>
                </a:lnTo>
                <a:lnTo>
                  <a:pt x="3514725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57725" y="457200"/>
            <a:ext cx="7086600" cy="589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575" y="1459230"/>
            <a:ext cx="10852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95"/>
              <a:t>I</a:t>
            </a:r>
            <a:r>
              <a:rPr dirty="0" spc="415"/>
              <a:t>N</a:t>
            </a:r>
            <a:r>
              <a:rPr dirty="0" spc="409"/>
              <a:t>D</a:t>
            </a:r>
            <a:r>
              <a:rPr dirty="0" spc="-55"/>
              <a:t>E</a:t>
            </a:r>
            <a:r>
              <a:rPr dirty="0" spc="434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5775" y="2819400"/>
            <a:ext cx="2364105" cy="1338580"/>
            <a:chOff x="485775" y="2819400"/>
            <a:chExt cx="2364105" cy="1338580"/>
          </a:xfrm>
        </p:grpSpPr>
        <p:sp>
          <p:nvSpPr>
            <p:cNvPr id="4" name="object 4"/>
            <p:cNvSpPr/>
            <p:nvPr/>
          </p:nvSpPr>
          <p:spPr>
            <a:xfrm>
              <a:off x="2447925" y="340105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5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5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6230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37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37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230" y="9969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775" y="2819400"/>
              <a:ext cx="2071751" cy="1338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05813" y="3332797"/>
            <a:ext cx="4210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1775" y="2819400"/>
            <a:ext cx="2364105" cy="1338580"/>
            <a:chOff x="2771775" y="2819400"/>
            <a:chExt cx="2364105" cy="1338580"/>
          </a:xfrm>
        </p:grpSpPr>
        <p:sp>
          <p:nvSpPr>
            <p:cNvPr id="8" name="object 8"/>
            <p:cNvSpPr/>
            <p:nvPr/>
          </p:nvSpPr>
          <p:spPr>
            <a:xfrm>
              <a:off x="4733925" y="340105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4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4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6230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37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37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230" y="9969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71775" y="2819400"/>
              <a:ext cx="2071751" cy="1338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02914" y="3332797"/>
            <a:ext cx="16027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204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25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7775" y="2819400"/>
            <a:ext cx="2364105" cy="1338580"/>
            <a:chOff x="5057775" y="2819400"/>
            <a:chExt cx="2364105" cy="1338580"/>
          </a:xfrm>
        </p:grpSpPr>
        <p:sp>
          <p:nvSpPr>
            <p:cNvPr id="12" name="object 12"/>
            <p:cNvSpPr/>
            <p:nvPr/>
          </p:nvSpPr>
          <p:spPr>
            <a:xfrm>
              <a:off x="7019925" y="340105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4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4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8389" y="1270"/>
                  </a:lnTo>
                  <a:lnTo>
                    <a:pt x="316103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37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37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103" y="99695"/>
                  </a:lnTo>
                  <a:lnTo>
                    <a:pt x="318389" y="9842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57775" y="2819400"/>
              <a:ext cx="2071751" cy="1338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710554" y="3332797"/>
            <a:ext cx="7588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-105">
                <a:solidFill>
                  <a:srgbClr val="FFFFFF"/>
                </a:solidFill>
                <a:latin typeface="Trebuchet MS"/>
                <a:cs typeface="Trebuchet MS"/>
              </a:rPr>
              <a:t>BJ</a:t>
            </a:r>
            <a:r>
              <a:rPr dirty="0" sz="1200" spc="-11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43775" y="2819400"/>
            <a:ext cx="2364105" cy="1338580"/>
            <a:chOff x="7343775" y="2819400"/>
            <a:chExt cx="2364105" cy="1338580"/>
          </a:xfrm>
        </p:grpSpPr>
        <p:sp>
          <p:nvSpPr>
            <p:cNvPr id="16" name="object 16"/>
            <p:cNvSpPr/>
            <p:nvPr/>
          </p:nvSpPr>
          <p:spPr>
            <a:xfrm>
              <a:off x="9305925" y="340105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4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4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8389" y="1270"/>
                  </a:lnTo>
                  <a:lnTo>
                    <a:pt x="316103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37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37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103" y="99695"/>
                  </a:lnTo>
                  <a:lnTo>
                    <a:pt x="318389" y="9842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43775" y="2819400"/>
              <a:ext cx="2071751" cy="1338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79384" y="3332797"/>
            <a:ext cx="11925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69389" y="2819400"/>
            <a:ext cx="10232390" cy="1583055"/>
            <a:chOff x="1469389" y="2819400"/>
            <a:chExt cx="10232390" cy="1583055"/>
          </a:xfrm>
        </p:grpSpPr>
        <p:sp>
          <p:nvSpPr>
            <p:cNvPr id="20" name="object 20"/>
            <p:cNvSpPr/>
            <p:nvPr/>
          </p:nvSpPr>
          <p:spPr>
            <a:xfrm>
              <a:off x="1469389" y="4000500"/>
              <a:ext cx="9199880" cy="401955"/>
            </a:xfrm>
            <a:custGeom>
              <a:avLst/>
              <a:gdLst/>
              <a:ahLst/>
              <a:cxnLst/>
              <a:rect l="l" t="t" r="r" b="b"/>
              <a:pathLst>
                <a:path w="9199880" h="401954">
                  <a:moveTo>
                    <a:pt x="52920" y="396532"/>
                  </a:moveTo>
                  <a:lnTo>
                    <a:pt x="52450" y="397001"/>
                  </a:lnTo>
                  <a:lnTo>
                    <a:pt x="47167" y="397001"/>
                  </a:lnTo>
                  <a:lnTo>
                    <a:pt x="49910" y="401700"/>
                  </a:lnTo>
                  <a:lnTo>
                    <a:pt x="52920" y="396532"/>
                  </a:lnTo>
                  <a:close/>
                </a:path>
                <a:path w="9199880" h="401954">
                  <a:moveTo>
                    <a:pt x="47058" y="396816"/>
                  </a:moveTo>
                  <a:lnTo>
                    <a:pt x="47167" y="397001"/>
                  </a:lnTo>
                  <a:lnTo>
                    <a:pt x="47058" y="396816"/>
                  </a:lnTo>
                  <a:close/>
                </a:path>
                <a:path w="9199880" h="401954">
                  <a:moveTo>
                    <a:pt x="45084" y="374649"/>
                  </a:moveTo>
                  <a:lnTo>
                    <a:pt x="45198" y="393631"/>
                  </a:lnTo>
                  <a:lnTo>
                    <a:pt x="47058" y="396816"/>
                  </a:lnTo>
                  <a:lnTo>
                    <a:pt x="47243" y="397001"/>
                  </a:lnTo>
                  <a:lnTo>
                    <a:pt x="52450" y="397001"/>
                  </a:lnTo>
                  <a:lnTo>
                    <a:pt x="52920" y="396532"/>
                  </a:lnTo>
                  <a:lnTo>
                    <a:pt x="54609" y="393631"/>
                  </a:lnTo>
                  <a:lnTo>
                    <a:pt x="54609" y="389889"/>
                  </a:lnTo>
                  <a:lnTo>
                    <a:pt x="45719" y="389889"/>
                  </a:lnTo>
                  <a:lnTo>
                    <a:pt x="49847" y="382814"/>
                  </a:lnTo>
                  <a:lnTo>
                    <a:pt x="45084" y="374649"/>
                  </a:lnTo>
                  <a:close/>
                </a:path>
                <a:path w="9199880" h="401954">
                  <a:moveTo>
                    <a:pt x="45084" y="393436"/>
                  </a:moveTo>
                  <a:lnTo>
                    <a:pt x="45084" y="394843"/>
                  </a:lnTo>
                  <a:lnTo>
                    <a:pt x="47058" y="396816"/>
                  </a:lnTo>
                  <a:lnTo>
                    <a:pt x="45084" y="393436"/>
                  </a:lnTo>
                  <a:close/>
                </a:path>
                <a:path w="9199880" h="401954">
                  <a:moveTo>
                    <a:pt x="54609" y="393631"/>
                  </a:moveTo>
                  <a:lnTo>
                    <a:pt x="52920" y="396532"/>
                  </a:lnTo>
                  <a:lnTo>
                    <a:pt x="54609" y="394843"/>
                  </a:lnTo>
                  <a:lnTo>
                    <a:pt x="54609" y="393631"/>
                  </a:lnTo>
                  <a:close/>
                </a:path>
                <a:path w="9199880" h="401954">
                  <a:moveTo>
                    <a:pt x="94487" y="310642"/>
                  </a:moveTo>
                  <a:lnTo>
                    <a:pt x="91566" y="311404"/>
                  </a:lnTo>
                  <a:lnTo>
                    <a:pt x="90169" y="313689"/>
                  </a:lnTo>
                  <a:lnTo>
                    <a:pt x="54609" y="374649"/>
                  </a:lnTo>
                  <a:lnTo>
                    <a:pt x="54609" y="393631"/>
                  </a:lnTo>
                  <a:lnTo>
                    <a:pt x="99694" y="316230"/>
                  </a:lnTo>
                  <a:lnTo>
                    <a:pt x="98932" y="313308"/>
                  </a:lnTo>
                  <a:lnTo>
                    <a:pt x="96647" y="311912"/>
                  </a:lnTo>
                  <a:lnTo>
                    <a:pt x="94487" y="310642"/>
                  </a:lnTo>
                  <a:close/>
                </a:path>
                <a:path w="9199880" h="401954">
                  <a:moveTo>
                    <a:pt x="5206" y="310642"/>
                  </a:moveTo>
                  <a:lnTo>
                    <a:pt x="3047" y="311912"/>
                  </a:lnTo>
                  <a:lnTo>
                    <a:pt x="762" y="313308"/>
                  </a:lnTo>
                  <a:lnTo>
                    <a:pt x="0" y="316230"/>
                  </a:lnTo>
                  <a:lnTo>
                    <a:pt x="45084" y="393436"/>
                  </a:lnTo>
                  <a:lnTo>
                    <a:pt x="45084" y="374649"/>
                  </a:lnTo>
                  <a:lnTo>
                    <a:pt x="9525" y="313689"/>
                  </a:lnTo>
                  <a:lnTo>
                    <a:pt x="8128" y="311404"/>
                  </a:lnTo>
                  <a:lnTo>
                    <a:pt x="5206" y="310642"/>
                  </a:lnTo>
                  <a:close/>
                </a:path>
                <a:path w="9199880" h="401954">
                  <a:moveTo>
                    <a:pt x="49847" y="382814"/>
                  </a:moveTo>
                  <a:lnTo>
                    <a:pt x="45719" y="389889"/>
                  </a:lnTo>
                  <a:lnTo>
                    <a:pt x="53975" y="389889"/>
                  </a:lnTo>
                  <a:lnTo>
                    <a:pt x="49847" y="382814"/>
                  </a:lnTo>
                  <a:close/>
                </a:path>
                <a:path w="9199880" h="401954">
                  <a:moveTo>
                    <a:pt x="54609" y="374649"/>
                  </a:moveTo>
                  <a:lnTo>
                    <a:pt x="49847" y="382814"/>
                  </a:lnTo>
                  <a:lnTo>
                    <a:pt x="53975" y="389889"/>
                  </a:lnTo>
                  <a:lnTo>
                    <a:pt x="54609" y="389889"/>
                  </a:lnTo>
                  <a:lnTo>
                    <a:pt x="54609" y="374649"/>
                  </a:lnTo>
                  <a:close/>
                </a:path>
                <a:path w="9199880" h="401954">
                  <a:moveTo>
                    <a:pt x="9190228" y="215519"/>
                  </a:moveTo>
                  <a:lnTo>
                    <a:pt x="47243" y="215519"/>
                  </a:lnTo>
                  <a:lnTo>
                    <a:pt x="45084" y="217677"/>
                  </a:lnTo>
                  <a:lnTo>
                    <a:pt x="45084" y="374649"/>
                  </a:lnTo>
                  <a:lnTo>
                    <a:pt x="49847" y="382814"/>
                  </a:lnTo>
                  <a:lnTo>
                    <a:pt x="54609" y="374649"/>
                  </a:lnTo>
                  <a:lnTo>
                    <a:pt x="54609" y="225044"/>
                  </a:lnTo>
                  <a:lnTo>
                    <a:pt x="49910" y="225044"/>
                  </a:lnTo>
                  <a:lnTo>
                    <a:pt x="54609" y="220344"/>
                  </a:lnTo>
                  <a:lnTo>
                    <a:pt x="9190228" y="220344"/>
                  </a:lnTo>
                  <a:lnTo>
                    <a:pt x="9190228" y="215519"/>
                  </a:lnTo>
                  <a:close/>
                </a:path>
                <a:path w="9199880" h="401954">
                  <a:moveTo>
                    <a:pt x="54609" y="220344"/>
                  </a:moveTo>
                  <a:lnTo>
                    <a:pt x="49910" y="225044"/>
                  </a:lnTo>
                  <a:lnTo>
                    <a:pt x="54609" y="225044"/>
                  </a:lnTo>
                  <a:lnTo>
                    <a:pt x="54609" y="220344"/>
                  </a:lnTo>
                  <a:close/>
                </a:path>
                <a:path w="9199880" h="401954">
                  <a:moveTo>
                    <a:pt x="9199753" y="215519"/>
                  </a:moveTo>
                  <a:lnTo>
                    <a:pt x="9195054" y="215519"/>
                  </a:lnTo>
                  <a:lnTo>
                    <a:pt x="9190228" y="220344"/>
                  </a:lnTo>
                  <a:lnTo>
                    <a:pt x="54609" y="220344"/>
                  </a:lnTo>
                  <a:lnTo>
                    <a:pt x="54609" y="225044"/>
                  </a:lnTo>
                  <a:lnTo>
                    <a:pt x="9197593" y="225044"/>
                  </a:lnTo>
                  <a:lnTo>
                    <a:pt x="9199753" y="223012"/>
                  </a:lnTo>
                  <a:lnTo>
                    <a:pt x="9199753" y="215519"/>
                  </a:lnTo>
                  <a:close/>
                </a:path>
                <a:path w="9199880" h="401954">
                  <a:moveTo>
                    <a:pt x="9197593" y="0"/>
                  </a:moveTo>
                  <a:lnTo>
                    <a:pt x="9192387" y="0"/>
                  </a:lnTo>
                  <a:lnTo>
                    <a:pt x="9190228" y="2158"/>
                  </a:lnTo>
                  <a:lnTo>
                    <a:pt x="9190228" y="220344"/>
                  </a:lnTo>
                  <a:lnTo>
                    <a:pt x="9195054" y="215519"/>
                  </a:lnTo>
                  <a:lnTo>
                    <a:pt x="9199753" y="215519"/>
                  </a:lnTo>
                  <a:lnTo>
                    <a:pt x="9199753" y="2158"/>
                  </a:lnTo>
                  <a:lnTo>
                    <a:pt x="9197593" y="0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29774" y="2819400"/>
              <a:ext cx="2071751" cy="1338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829165" y="3332797"/>
            <a:ext cx="16732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dirty="0" sz="12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5775" y="4362513"/>
            <a:ext cx="2364105" cy="1338580"/>
            <a:chOff x="485775" y="4362513"/>
            <a:chExt cx="2364105" cy="1338580"/>
          </a:xfrm>
        </p:grpSpPr>
        <p:sp>
          <p:nvSpPr>
            <p:cNvPr id="24" name="object 24"/>
            <p:cNvSpPr/>
            <p:nvPr/>
          </p:nvSpPr>
          <p:spPr>
            <a:xfrm>
              <a:off x="2447925" y="494410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5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5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6230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11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50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230" y="9969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5775" y="4362513"/>
              <a:ext cx="2071751" cy="13381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96288" y="4877752"/>
            <a:ext cx="44513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71775" y="4362513"/>
            <a:ext cx="2364105" cy="1338580"/>
            <a:chOff x="2771775" y="4362513"/>
            <a:chExt cx="2364105" cy="1338580"/>
          </a:xfrm>
        </p:grpSpPr>
        <p:sp>
          <p:nvSpPr>
            <p:cNvPr id="28" name="object 28"/>
            <p:cNvSpPr/>
            <p:nvPr/>
          </p:nvSpPr>
          <p:spPr>
            <a:xfrm>
              <a:off x="4733925" y="494410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4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4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6230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11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50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230" y="9969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71775" y="4362513"/>
              <a:ext cx="2071751" cy="13381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260471" y="4877752"/>
            <a:ext cx="10775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VISUALISATION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57775" y="4362513"/>
            <a:ext cx="2364105" cy="1338580"/>
            <a:chOff x="5057775" y="4362513"/>
            <a:chExt cx="2364105" cy="1338580"/>
          </a:xfrm>
        </p:grpSpPr>
        <p:sp>
          <p:nvSpPr>
            <p:cNvPr id="32" name="object 32"/>
            <p:cNvSpPr/>
            <p:nvPr/>
          </p:nvSpPr>
          <p:spPr>
            <a:xfrm>
              <a:off x="7019925" y="494410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4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4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8389" y="1270"/>
                  </a:lnTo>
                  <a:lnTo>
                    <a:pt x="316103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11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50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103" y="99695"/>
                  </a:lnTo>
                  <a:lnTo>
                    <a:pt x="318389" y="9842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057775" y="4362513"/>
              <a:ext cx="2071751" cy="13381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453126" y="4877752"/>
            <a:ext cx="12858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SCREENS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343775" y="4362513"/>
            <a:ext cx="2364105" cy="1338580"/>
            <a:chOff x="7343775" y="4362513"/>
            <a:chExt cx="2364105" cy="1338580"/>
          </a:xfrm>
        </p:grpSpPr>
        <p:sp>
          <p:nvSpPr>
            <p:cNvPr id="36" name="object 36"/>
            <p:cNvSpPr/>
            <p:nvPr/>
          </p:nvSpPr>
          <p:spPr>
            <a:xfrm>
              <a:off x="9305925" y="4944109"/>
              <a:ext cx="401955" cy="99695"/>
            </a:xfrm>
            <a:custGeom>
              <a:avLst/>
              <a:gdLst/>
              <a:ahLst/>
              <a:cxnLst/>
              <a:rect l="l" t="t" r="r" b="b"/>
              <a:pathLst>
                <a:path w="401954" h="99695">
                  <a:moveTo>
                    <a:pt x="192532" y="45085"/>
                  </a:moveTo>
                  <a:lnTo>
                    <a:pt x="2159" y="45085"/>
                  </a:lnTo>
                  <a:lnTo>
                    <a:pt x="0" y="47244"/>
                  </a:lnTo>
                  <a:lnTo>
                    <a:pt x="0" y="52451"/>
                  </a:lnTo>
                  <a:lnTo>
                    <a:pt x="2159" y="54610"/>
                  </a:lnTo>
                  <a:lnTo>
                    <a:pt x="192532" y="54610"/>
                  </a:lnTo>
                  <a:lnTo>
                    <a:pt x="192532" y="45085"/>
                  </a:lnTo>
                  <a:close/>
                </a:path>
                <a:path w="401954" h="99695">
                  <a:moveTo>
                    <a:pt x="401701" y="49784"/>
                  </a:moveTo>
                  <a:lnTo>
                    <a:pt x="396519" y="46774"/>
                  </a:lnTo>
                  <a:lnTo>
                    <a:pt x="394843" y="45085"/>
                  </a:lnTo>
                  <a:lnTo>
                    <a:pt x="393623" y="45085"/>
                  </a:lnTo>
                  <a:lnTo>
                    <a:pt x="318389" y="1270"/>
                  </a:lnTo>
                  <a:lnTo>
                    <a:pt x="316103" y="0"/>
                  </a:lnTo>
                  <a:lnTo>
                    <a:pt x="313309" y="762"/>
                  </a:lnTo>
                  <a:lnTo>
                    <a:pt x="311912" y="3048"/>
                  </a:lnTo>
                  <a:lnTo>
                    <a:pt x="310642" y="5207"/>
                  </a:lnTo>
                  <a:lnTo>
                    <a:pt x="311404" y="8128"/>
                  </a:lnTo>
                  <a:lnTo>
                    <a:pt x="313690" y="9525"/>
                  </a:lnTo>
                  <a:lnTo>
                    <a:pt x="374611" y="45085"/>
                  </a:lnTo>
                  <a:lnTo>
                    <a:pt x="211328" y="45085"/>
                  </a:lnTo>
                  <a:lnTo>
                    <a:pt x="209169" y="47244"/>
                  </a:lnTo>
                  <a:lnTo>
                    <a:pt x="209169" y="52451"/>
                  </a:lnTo>
                  <a:lnTo>
                    <a:pt x="211328" y="54610"/>
                  </a:lnTo>
                  <a:lnTo>
                    <a:pt x="374650" y="54610"/>
                  </a:lnTo>
                  <a:lnTo>
                    <a:pt x="313690" y="90170"/>
                  </a:lnTo>
                  <a:lnTo>
                    <a:pt x="311404" y="91567"/>
                  </a:lnTo>
                  <a:lnTo>
                    <a:pt x="310642" y="94361"/>
                  </a:lnTo>
                  <a:lnTo>
                    <a:pt x="311912" y="96647"/>
                  </a:lnTo>
                  <a:lnTo>
                    <a:pt x="313309" y="98933"/>
                  </a:lnTo>
                  <a:lnTo>
                    <a:pt x="316103" y="99695"/>
                  </a:lnTo>
                  <a:lnTo>
                    <a:pt x="318389" y="98425"/>
                  </a:lnTo>
                  <a:lnTo>
                    <a:pt x="393433" y="54610"/>
                  </a:lnTo>
                  <a:lnTo>
                    <a:pt x="394843" y="54610"/>
                  </a:lnTo>
                  <a:lnTo>
                    <a:pt x="396811" y="52641"/>
                  </a:lnTo>
                  <a:lnTo>
                    <a:pt x="401701" y="49784"/>
                  </a:lnTo>
                  <a:close/>
                </a:path>
              </a:pathLst>
            </a:custGeom>
            <a:solidFill>
              <a:srgbClr val="9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43775" y="4362513"/>
              <a:ext cx="2071751" cy="13381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598156" y="4877752"/>
            <a:ext cx="15614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OUTCOME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629775" y="4362513"/>
            <a:ext cx="2071751" cy="1338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0133965" y="4877752"/>
            <a:ext cx="10725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BIB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3630" y="1225232"/>
            <a:ext cx="92900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0"/>
              <a:t>T</a:t>
            </a:r>
            <a:r>
              <a:rPr dirty="0" spc="-55"/>
              <a:t>E</a:t>
            </a:r>
            <a:r>
              <a:rPr dirty="0" spc="245"/>
              <a:t>A</a:t>
            </a:r>
            <a:r>
              <a:rPr dirty="0" spc="215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4892" y="3121088"/>
            <a:ext cx="2010410" cy="1656714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170"/>
              </a:spcBef>
              <a:buClr>
                <a:srgbClr val="27D2E9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dirty="0" sz="1800" spc="-10">
                <a:solidFill>
                  <a:srgbClr val="EBEBEB"/>
                </a:solidFill>
                <a:latin typeface="Trebuchet MS"/>
                <a:cs typeface="Trebuchet MS"/>
              </a:rPr>
              <a:t>Neel</a:t>
            </a:r>
            <a:r>
              <a:rPr dirty="0" sz="1800" spc="-125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EBEBEB"/>
                </a:solidFill>
                <a:latin typeface="Trebuchet MS"/>
                <a:cs typeface="Trebuchet MS"/>
              </a:rPr>
              <a:t>Choksi</a:t>
            </a:r>
            <a:endParaRPr sz="1800">
              <a:latin typeface="Trebuchet MS"/>
              <a:cs typeface="Trebuchet MS"/>
            </a:endParaRPr>
          </a:p>
          <a:p>
            <a:pPr marL="316865" indent="-304800">
              <a:lnSpc>
                <a:spcPct val="100000"/>
              </a:lnSpc>
              <a:spcBef>
                <a:spcPts val="1070"/>
              </a:spcBef>
              <a:buClr>
                <a:srgbClr val="27D2E9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dirty="0" sz="1800" spc="-80">
                <a:solidFill>
                  <a:srgbClr val="EBEBEB"/>
                </a:solidFill>
                <a:latin typeface="Trebuchet MS"/>
                <a:cs typeface="Trebuchet MS"/>
              </a:rPr>
              <a:t>Adwaidh</a:t>
            </a:r>
            <a:r>
              <a:rPr dirty="0" sz="1800" spc="-1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EBEBEB"/>
                </a:solidFill>
                <a:latin typeface="Trebuchet MS"/>
                <a:cs typeface="Trebuchet MS"/>
              </a:rPr>
              <a:t>Prakasan</a:t>
            </a:r>
            <a:endParaRPr sz="1800">
              <a:latin typeface="Trebuchet MS"/>
              <a:cs typeface="Trebuchet MS"/>
            </a:endParaRPr>
          </a:p>
          <a:p>
            <a:pPr marL="316865" indent="-304800">
              <a:lnSpc>
                <a:spcPct val="100000"/>
              </a:lnSpc>
              <a:spcBef>
                <a:spcPts val="995"/>
              </a:spcBef>
              <a:buClr>
                <a:srgbClr val="27D2E9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dirty="0" sz="1800" spc="-60">
                <a:solidFill>
                  <a:srgbClr val="EBEBEB"/>
                </a:solidFill>
                <a:latin typeface="Trebuchet MS"/>
                <a:cs typeface="Trebuchet MS"/>
              </a:rPr>
              <a:t>Gargi</a:t>
            </a:r>
            <a:r>
              <a:rPr dirty="0" sz="1800" spc="-5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EBEBEB"/>
                </a:solidFill>
                <a:latin typeface="Trebuchet MS"/>
                <a:cs typeface="Trebuchet MS"/>
              </a:rPr>
              <a:t>Lohia</a:t>
            </a:r>
            <a:endParaRPr sz="1800">
              <a:latin typeface="Trebuchet MS"/>
              <a:cs typeface="Trebuchet MS"/>
            </a:endParaRPr>
          </a:p>
          <a:p>
            <a:pPr marL="316865" indent="-304800">
              <a:lnSpc>
                <a:spcPct val="100000"/>
              </a:lnSpc>
              <a:spcBef>
                <a:spcPts val="1070"/>
              </a:spcBef>
              <a:buClr>
                <a:srgbClr val="27D2E9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dirty="0" sz="1800" spc="-110">
                <a:solidFill>
                  <a:srgbClr val="EBEBEB"/>
                </a:solidFill>
                <a:latin typeface="Trebuchet MS"/>
                <a:cs typeface="Trebuchet MS"/>
              </a:rPr>
              <a:t>Pratham</a:t>
            </a:r>
            <a:r>
              <a:rPr dirty="0" sz="1800" spc="-7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EBEBEB"/>
                </a:solidFill>
                <a:latin typeface="Trebuchet MS"/>
                <a:cs typeface="Trebuchet MS"/>
              </a:rPr>
              <a:t>Sahay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046" y="3121088"/>
            <a:ext cx="1292860" cy="1656714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170"/>
              </a:spcBef>
            </a:pPr>
            <a:r>
              <a:rPr dirty="0" sz="1800" spc="-15">
                <a:solidFill>
                  <a:srgbClr val="EBEBEB"/>
                </a:solidFill>
                <a:latin typeface="Trebuchet MS"/>
                <a:cs typeface="Trebuchet MS"/>
              </a:rPr>
              <a:t>19BCE0990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800" spc="-10">
                <a:solidFill>
                  <a:srgbClr val="EBEBEB"/>
                </a:solidFill>
                <a:latin typeface="Trebuchet MS"/>
                <a:cs typeface="Trebuchet MS"/>
              </a:rPr>
              <a:t>19BCI0256</a:t>
            </a:r>
            <a:endParaRPr sz="1800">
              <a:latin typeface="Trebuchet MS"/>
              <a:cs typeface="Trebuchet MS"/>
            </a:endParaRPr>
          </a:p>
          <a:p>
            <a:pPr marL="155575">
              <a:lnSpc>
                <a:spcPct val="100000"/>
              </a:lnSpc>
              <a:spcBef>
                <a:spcPts val="995"/>
              </a:spcBef>
            </a:pPr>
            <a:r>
              <a:rPr dirty="0" sz="1800" spc="-5">
                <a:solidFill>
                  <a:srgbClr val="EBEBEB"/>
                </a:solidFill>
                <a:latin typeface="Trebuchet MS"/>
                <a:cs typeface="Trebuchet MS"/>
              </a:rPr>
              <a:t>19BCB0049</a:t>
            </a:r>
            <a:endParaRPr sz="180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  <a:spcBef>
                <a:spcPts val="1070"/>
              </a:spcBef>
            </a:pPr>
            <a:r>
              <a:rPr dirty="0" sz="1800" spc="-15">
                <a:solidFill>
                  <a:srgbClr val="EBEBEB"/>
                </a:solidFill>
                <a:latin typeface="Trebuchet MS"/>
                <a:cs typeface="Trebuchet MS"/>
              </a:rPr>
              <a:t>19BCI0012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575" y="1459230"/>
            <a:ext cx="32486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25"/>
              <a:t>AIM </a:t>
            </a:r>
            <a:r>
              <a:rPr dirty="0" spc="350"/>
              <a:t>AND</a:t>
            </a:r>
            <a:r>
              <a:rPr dirty="0" spc="-550"/>
              <a:t> </a:t>
            </a:r>
            <a:r>
              <a:rPr dirty="0" spc="-10"/>
              <a:t>OBJECTIVE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250" y="2400236"/>
            <a:ext cx="5405755" cy="3653154"/>
            <a:chOff x="476250" y="2400236"/>
            <a:chExt cx="5405755" cy="3653154"/>
          </a:xfrm>
        </p:grpSpPr>
        <p:sp>
          <p:nvSpPr>
            <p:cNvPr id="4" name="object 4"/>
            <p:cNvSpPr/>
            <p:nvPr/>
          </p:nvSpPr>
          <p:spPr>
            <a:xfrm>
              <a:off x="476250" y="2400236"/>
              <a:ext cx="4938776" cy="3214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7275" y="2952686"/>
              <a:ext cx="4824476" cy="3100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5375" y="3905186"/>
              <a:ext cx="4767326" cy="1204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09662" y="2976625"/>
              <a:ext cx="4725035" cy="3000375"/>
            </a:xfrm>
            <a:custGeom>
              <a:avLst/>
              <a:gdLst/>
              <a:ahLst/>
              <a:cxnLst/>
              <a:rect l="l" t="t" r="r" b="b"/>
              <a:pathLst>
                <a:path w="4725035" h="3000375">
                  <a:moveTo>
                    <a:pt x="4424362" y="0"/>
                  </a:moveTo>
                  <a:lnTo>
                    <a:pt x="300037" y="0"/>
                  </a:lnTo>
                  <a:lnTo>
                    <a:pt x="251369" y="3924"/>
                  </a:lnTo>
                  <a:lnTo>
                    <a:pt x="205201" y="15286"/>
                  </a:lnTo>
                  <a:lnTo>
                    <a:pt x="162151" y="33470"/>
                  </a:lnTo>
                  <a:lnTo>
                    <a:pt x="122837" y="57859"/>
                  </a:lnTo>
                  <a:lnTo>
                    <a:pt x="87877" y="87836"/>
                  </a:lnTo>
                  <a:lnTo>
                    <a:pt x="57888" y="122785"/>
                  </a:lnTo>
                  <a:lnTo>
                    <a:pt x="33488" y="162090"/>
                  </a:lnTo>
                  <a:lnTo>
                    <a:pt x="15295" y="205134"/>
                  </a:lnTo>
                  <a:lnTo>
                    <a:pt x="3926" y="251301"/>
                  </a:lnTo>
                  <a:lnTo>
                    <a:pt x="0" y="299974"/>
                  </a:lnTo>
                  <a:lnTo>
                    <a:pt x="0" y="2700274"/>
                  </a:lnTo>
                  <a:lnTo>
                    <a:pt x="3926" y="2748942"/>
                  </a:lnTo>
                  <a:lnTo>
                    <a:pt x="15295" y="2795110"/>
                  </a:lnTo>
                  <a:lnTo>
                    <a:pt x="33488" y="2838160"/>
                  </a:lnTo>
                  <a:lnTo>
                    <a:pt x="57888" y="2877473"/>
                  </a:lnTo>
                  <a:lnTo>
                    <a:pt x="87877" y="2912433"/>
                  </a:lnTo>
                  <a:lnTo>
                    <a:pt x="122837" y="2942422"/>
                  </a:lnTo>
                  <a:lnTo>
                    <a:pt x="162151" y="2966822"/>
                  </a:lnTo>
                  <a:lnTo>
                    <a:pt x="205201" y="2985015"/>
                  </a:lnTo>
                  <a:lnTo>
                    <a:pt x="251369" y="2996384"/>
                  </a:lnTo>
                  <a:lnTo>
                    <a:pt x="300037" y="3000311"/>
                  </a:lnTo>
                  <a:lnTo>
                    <a:pt x="4424362" y="3000311"/>
                  </a:lnTo>
                  <a:lnTo>
                    <a:pt x="4473038" y="2996384"/>
                  </a:lnTo>
                  <a:lnTo>
                    <a:pt x="4519215" y="2985015"/>
                  </a:lnTo>
                  <a:lnTo>
                    <a:pt x="4562273" y="2966822"/>
                  </a:lnTo>
                  <a:lnTo>
                    <a:pt x="4601595" y="2942422"/>
                  </a:lnTo>
                  <a:lnTo>
                    <a:pt x="4636563" y="2912433"/>
                  </a:lnTo>
                  <a:lnTo>
                    <a:pt x="4666559" y="2877473"/>
                  </a:lnTo>
                  <a:lnTo>
                    <a:pt x="4690965" y="2838160"/>
                  </a:lnTo>
                  <a:lnTo>
                    <a:pt x="4709163" y="2795110"/>
                  </a:lnTo>
                  <a:lnTo>
                    <a:pt x="4720535" y="2748942"/>
                  </a:lnTo>
                  <a:lnTo>
                    <a:pt x="4724463" y="2700274"/>
                  </a:lnTo>
                  <a:lnTo>
                    <a:pt x="4724463" y="299974"/>
                  </a:lnTo>
                  <a:lnTo>
                    <a:pt x="4720535" y="251301"/>
                  </a:lnTo>
                  <a:lnTo>
                    <a:pt x="4709163" y="205134"/>
                  </a:lnTo>
                  <a:lnTo>
                    <a:pt x="4690965" y="162090"/>
                  </a:lnTo>
                  <a:lnTo>
                    <a:pt x="4666559" y="122785"/>
                  </a:lnTo>
                  <a:lnTo>
                    <a:pt x="4636563" y="87836"/>
                  </a:lnTo>
                  <a:lnTo>
                    <a:pt x="4601595" y="57859"/>
                  </a:lnTo>
                  <a:lnTo>
                    <a:pt x="4562273" y="33470"/>
                  </a:lnTo>
                  <a:lnTo>
                    <a:pt x="4519215" y="15286"/>
                  </a:lnTo>
                  <a:lnTo>
                    <a:pt x="4473038" y="3924"/>
                  </a:lnTo>
                  <a:lnTo>
                    <a:pt x="4424362" y="0"/>
                  </a:lnTo>
                  <a:close/>
                </a:path>
              </a:pathLst>
            </a:custGeom>
            <a:solidFill>
              <a:srgbClr val="EBEBEB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09662" y="2976625"/>
              <a:ext cx="4725035" cy="3000375"/>
            </a:xfrm>
            <a:custGeom>
              <a:avLst/>
              <a:gdLst/>
              <a:ahLst/>
              <a:cxnLst/>
              <a:rect l="l" t="t" r="r" b="b"/>
              <a:pathLst>
                <a:path w="4725035" h="3000375">
                  <a:moveTo>
                    <a:pt x="0" y="299974"/>
                  </a:moveTo>
                  <a:lnTo>
                    <a:pt x="3926" y="251301"/>
                  </a:lnTo>
                  <a:lnTo>
                    <a:pt x="15295" y="205134"/>
                  </a:lnTo>
                  <a:lnTo>
                    <a:pt x="33488" y="162090"/>
                  </a:lnTo>
                  <a:lnTo>
                    <a:pt x="57888" y="122785"/>
                  </a:lnTo>
                  <a:lnTo>
                    <a:pt x="87877" y="87836"/>
                  </a:lnTo>
                  <a:lnTo>
                    <a:pt x="122837" y="57859"/>
                  </a:lnTo>
                  <a:lnTo>
                    <a:pt x="162151" y="33470"/>
                  </a:lnTo>
                  <a:lnTo>
                    <a:pt x="205201" y="15286"/>
                  </a:lnTo>
                  <a:lnTo>
                    <a:pt x="251369" y="3924"/>
                  </a:lnTo>
                  <a:lnTo>
                    <a:pt x="300037" y="0"/>
                  </a:lnTo>
                  <a:lnTo>
                    <a:pt x="4424362" y="0"/>
                  </a:lnTo>
                  <a:lnTo>
                    <a:pt x="4473038" y="3924"/>
                  </a:lnTo>
                  <a:lnTo>
                    <a:pt x="4519215" y="15286"/>
                  </a:lnTo>
                  <a:lnTo>
                    <a:pt x="4562273" y="33470"/>
                  </a:lnTo>
                  <a:lnTo>
                    <a:pt x="4601595" y="57859"/>
                  </a:lnTo>
                  <a:lnTo>
                    <a:pt x="4636563" y="87836"/>
                  </a:lnTo>
                  <a:lnTo>
                    <a:pt x="4666559" y="122785"/>
                  </a:lnTo>
                  <a:lnTo>
                    <a:pt x="4690965" y="162090"/>
                  </a:lnTo>
                  <a:lnTo>
                    <a:pt x="4709163" y="205134"/>
                  </a:lnTo>
                  <a:lnTo>
                    <a:pt x="4720535" y="251301"/>
                  </a:lnTo>
                  <a:lnTo>
                    <a:pt x="4724463" y="299974"/>
                  </a:lnTo>
                  <a:lnTo>
                    <a:pt x="4724463" y="2700274"/>
                  </a:lnTo>
                  <a:lnTo>
                    <a:pt x="4720535" y="2748942"/>
                  </a:lnTo>
                  <a:lnTo>
                    <a:pt x="4709163" y="2795110"/>
                  </a:lnTo>
                  <a:lnTo>
                    <a:pt x="4690965" y="2838160"/>
                  </a:lnTo>
                  <a:lnTo>
                    <a:pt x="4666559" y="2877473"/>
                  </a:lnTo>
                  <a:lnTo>
                    <a:pt x="4636563" y="2912433"/>
                  </a:lnTo>
                  <a:lnTo>
                    <a:pt x="4601595" y="2942422"/>
                  </a:lnTo>
                  <a:lnTo>
                    <a:pt x="4562273" y="2966822"/>
                  </a:lnTo>
                  <a:lnTo>
                    <a:pt x="4519215" y="2985015"/>
                  </a:lnTo>
                  <a:lnTo>
                    <a:pt x="4473038" y="2996384"/>
                  </a:lnTo>
                  <a:lnTo>
                    <a:pt x="4424362" y="3000311"/>
                  </a:lnTo>
                  <a:lnTo>
                    <a:pt x="300037" y="3000311"/>
                  </a:lnTo>
                  <a:lnTo>
                    <a:pt x="251369" y="2996384"/>
                  </a:lnTo>
                  <a:lnTo>
                    <a:pt x="205201" y="2985015"/>
                  </a:lnTo>
                  <a:lnTo>
                    <a:pt x="162151" y="2966822"/>
                  </a:lnTo>
                  <a:lnTo>
                    <a:pt x="122837" y="2942422"/>
                  </a:lnTo>
                  <a:lnTo>
                    <a:pt x="87877" y="2912433"/>
                  </a:lnTo>
                  <a:lnTo>
                    <a:pt x="57888" y="2877473"/>
                  </a:lnTo>
                  <a:lnTo>
                    <a:pt x="33488" y="2838160"/>
                  </a:lnTo>
                  <a:lnTo>
                    <a:pt x="15295" y="2795110"/>
                  </a:lnTo>
                  <a:lnTo>
                    <a:pt x="3926" y="2748942"/>
                  </a:lnTo>
                  <a:lnTo>
                    <a:pt x="0" y="2700274"/>
                  </a:lnTo>
                  <a:lnTo>
                    <a:pt x="0" y="299974"/>
                  </a:lnTo>
                  <a:close/>
                </a:path>
              </a:pathLst>
            </a:custGeom>
            <a:ln w="953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57553" y="3964368"/>
            <a:ext cx="4411345" cy="96583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 marL="12700" marR="5080">
              <a:lnSpc>
                <a:spcPct val="87100"/>
              </a:lnSpc>
              <a:spcBef>
                <a:spcPts val="390"/>
              </a:spcBef>
            </a:pPr>
            <a:r>
              <a:rPr dirty="0" sz="1700" spc="-30">
                <a:latin typeface="Trebuchet MS"/>
                <a:cs typeface="Trebuchet MS"/>
              </a:rPr>
              <a:t>Through </a:t>
            </a:r>
            <a:r>
              <a:rPr dirty="0" sz="1700" spc="-65">
                <a:latin typeface="Trebuchet MS"/>
                <a:cs typeface="Trebuchet MS"/>
              </a:rPr>
              <a:t>this </a:t>
            </a:r>
            <a:r>
              <a:rPr dirty="0" sz="1700" spc="-90">
                <a:latin typeface="Trebuchet MS"/>
                <a:cs typeface="Trebuchet MS"/>
              </a:rPr>
              <a:t>project </a:t>
            </a:r>
            <a:r>
              <a:rPr dirty="0" sz="1700" spc="-50">
                <a:latin typeface="Trebuchet MS"/>
                <a:cs typeface="Trebuchet MS"/>
              </a:rPr>
              <a:t>we </a:t>
            </a:r>
            <a:r>
              <a:rPr dirty="0" sz="1700" spc="-114">
                <a:latin typeface="Trebuchet MS"/>
                <a:cs typeface="Trebuchet MS"/>
              </a:rPr>
              <a:t>aim </a:t>
            </a:r>
            <a:r>
              <a:rPr dirty="0" sz="1700" spc="-20">
                <a:latin typeface="Trebuchet MS"/>
                <a:cs typeface="Trebuchet MS"/>
              </a:rPr>
              <a:t>to </a:t>
            </a:r>
            <a:r>
              <a:rPr dirty="0" sz="1700" spc="-95">
                <a:latin typeface="Trebuchet MS"/>
                <a:cs typeface="Trebuchet MS"/>
              </a:rPr>
              <a:t>realize </a:t>
            </a:r>
            <a:r>
              <a:rPr dirty="0" sz="1700" spc="-160">
                <a:latin typeface="Trebuchet MS"/>
                <a:cs typeface="Trebuchet MS"/>
              </a:rPr>
              <a:t>a </a:t>
            </a:r>
            <a:r>
              <a:rPr dirty="0" sz="1700" spc="-55">
                <a:latin typeface="Trebuchet MS"/>
                <a:cs typeface="Trebuchet MS"/>
              </a:rPr>
              <a:t>program  </a:t>
            </a:r>
            <a:r>
              <a:rPr dirty="0" sz="1700" spc="-90">
                <a:latin typeface="Trebuchet MS"/>
                <a:cs typeface="Trebuchet MS"/>
              </a:rPr>
              <a:t>that</a:t>
            </a:r>
            <a:r>
              <a:rPr dirty="0" sz="1700" spc="-190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successfully</a:t>
            </a:r>
            <a:r>
              <a:rPr dirty="0" sz="1700" spc="-215">
                <a:latin typeface="Trebuchet MS"/>
                <a:cs typeface="Trebuchet MS"/>
              </a:rPr>
              <a:t> </a:t>
            </a:r>
            <a:r>
              <a:rPr dirty="0" sz="1700" spc="-75">
                <a:latin typeface="Trebuchet MS"/>
                <a:cs typeface="Trebuchet MS"/>
              </a:rPr>
              <a:t>offers</a:t>
            </a:r>
            <a:r>
              <a:rPr dirty="0" sz="1700" spc="-200">
                <a:latin typeface="Trebuchet MS"/>
                <a:cs typeface="Trebuchet MS"/>
              </a:rPr>
              <a:t> </a:t>
            </a:r>
            <a:r>
              <a:rPr dirty="0" sz="1700" spc="-45">
                <a:latin typeface="Trebuchet MS"/>
                <a:cs typeface="Trebuchet MS"/>
              </a:rPr>
              <a:t>keyword</a:t>
            </a:r>
            <a:r>
              <a:rPr dirty="0" sz="1700" spc="-190">
                <a:latin typeface="Trebuchet MS"/>
                <a:cs typeface="Trebuchet MS"/>
              </a:rPr>
              <a:t> </a:t>
            </a:r>
            <a:r>
              <a:rPr dirty="0" sz="1700" spc="-70">
                <a:latin typeface="Trebuchet MS"/>
                <a:cs typeface="Trebuchet MS"/>
              </a:rPr>
              <a:t>recommendation  </a:t>
            </a:r>
            <a:r>
              <a:rPr dirty="0" sz="1700" spc="-35">
                <a:latin typeface="Trebuchet MS"/>
                <a:cs typeface="Trebuchet MS"/>
              </a:rPr>
              <a:t>for </a:t>
            </a:r>
            <a:r>
              <a:rPr dirty="0" sz="1700" spc="-65">
                <a:latin typeface="Trebuchet MS"/>
                <a:cs typeface="Trebuchet MS"/>
              </a:rPr>
              <a:t>people </a:t>
            </a:r>
            <a:r>
              <a:rPr dirty="0" sz="1700" spc="-55">
                <a:latin typeface="Trebuchet MS"/>
                <a:cs typeface="Trebuchet MS"/>
              </a:rPr>
              <a:t>new </a:t>
            </a:r>
            <a:r>
              <a:rPr dirty="0" sz="1700" spc="-20">
                <a:latin typeface="Trebuchet MS"/>
                <a:cs typeface="Trebuchet MS"/>
              </a:rPr>
              <a:t>to </a:t>
            </a:r>
            <a:r>
              <a:rPr dirty="0" sz="1700" spc="-65">
                <a:latin typeface="Trebuchet MS"/>
                <a:cs typeface="Trebuchet MS"/>
              </a:rPr>
              <a:t>programming </a:t>
            </a:r>
            <a:r>
              <a:rPr dirty="0" sz="1700" spc="-105">
                <a:latin typeface="Trebuchet MS"/>
                <a:cs typeface="Trebuchet MS"/>
              </a:rPr>
              <a:t>languages </a:t>
            </a:r>
            <a:r>
              <a:rPr dirty="0" sz="1700" spc="-114">
                <a:latin typeface="Trebuchet MS"/>
                <a:cs typeface="Trebuchet MS"/>
              </a:rPr>
              <a:t>like  </a:t>
            </a:r>
            <a:r>
              <a:rPr dirty="0" sz="1700" spc="-95">
                <a:latin typeface="Trebuchet MS"/>
                <a:cs typeface="Trebuchet MS"/>
              </a:rPr>
              <a:t>C++.Java </a:t>
            </a:r>
            <a:r>
              <a:rPr dirty="0" sz="1700" spc="-85">
                <a:latin typeface="Trebuchet MS"/>
                <a:cs typeface="Trebuchet MS"/>
              </a:rPr>
              <a:t>and </a:t>
            </a:r>
            <a:r>
              <a:rPr dirty="0" sz="1700" spc="-70">
                <a:latin typeface="Trebuchet MS"/>
                <a:cs typeface="Trebuchet MS"/>
              </a:rPr>
              <a:t>Python.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400" y="2400236"/>
            <a:ext cx="5405755" cy="3653154"/>
            <a:chOff x="6248400" y="2400236"/>
            <a:chExt cx="5405755" cy="3653154"/>
          </a:xfrm>
        </p:grpSpPr>
        <p:sp>
          <p:nvSpPr>
            <p:cNvPr id="11" name="object 11"/>
            <p:cNvSpPr/>
            <p:nvPr/>
          </p:nvSpPr>
          <p:spPr>
            <a:xfrm>
              <a:off x="6248400" y="2400236"/>
              <a:ext cx="4938776" cy="32147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29425" y="2952686"/>
              <a:ext cx="4824476" cy="3100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86575" y="3114611"/>
              <a:ext cx="4757801" cy="27861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81876" y="2976625"/>
              <a:ext cx="4724400" cy="3000375"/>
            </a:xfrm>
            <a:custGeom>
              <a:avLst/>
              <a:gdLst/>
              <a:ahLst/>
              <a:cxnLst/>
              <a:rect l="l" t="t" r="r" b="b"/>
              <a:pathLst>
                <a:path w="4724400" h="3000375">
                  <a:moveTo>
                    <a:pt x="4424299" y="0"/>
                  </a:moveTo>
                  <a:lnTo>
                    <a:pt x="299974" y="0"/>
                  </a:lnTo>
                  <a:lnTo>
                    <a:pt x="251301" y="3924"/>
                  </a:lnTo>
                  <a:lnTo>
                    <a:pt x="205134" y="15286"/>
                  </a:lnTo>
                  <a:lnTo>
                    <a:pt x="162090" y="33470"/>
                  </a:lnTo>
                  <a:lnTo>
                    <a:pt x="122785" y="57859"/>
                  </a:lnTo>
                  <a:lnTo>
                    <a:pt x="87836" y="87836"/>
                  </a:lnTo>
                  <a:lnTo>
                    <a:pt x="57859" y="122785"/>
                  </a:lnTo>
                  <a:lnTo>
                    <a:pt x="33470" y="162090"/>
                  </a:lnTo>
                  <a:lnTo>
                    <a:pt x="15286" y="205134"/>
                  </a:lnTo>
                  <a:lnTo>
                    <a:pt x="3924" y="251301"/>
                  </a:lnTo>
                  <a:lnTo>
                    <a:pt x="0" y="299974"/>
                  </a:lnTo>
                  <a:lnTo>
                    <a:pt x="0" y="2700274"/>
                  </a:lnTo>
                  <a:lnTo>
                    <a:pt x="3924" y="2748942"/>
                  </a:lnTo>
                  <a:lnTo>
                    <a:pt x="15286" y="2795110"/>
                  </a:lnTo>
                  <a:lnTo>
                    <a:pt x="33470" y="2838160"/>
                  </a:lnTo>
                  <a:lnTo>
                    <a:pt x="57859" y="2877473"/>
                  </a:lnTo>
                  <a:lnTo>
                    <a:pt x="87836" y="2912433"/>
                  </a:lnTo>
                  <a:lnTo>
                    <a:pt x="122785" y="2942422"/>
                  </a:lnTo>
                  <a:lnTo>
                    <a:pt x="162090" y="2966822"/>
                  </a:lnTo>
                  <a:lnTo>
                    <a:pt x="205134" y="2985015"/>
                  </a:lnTo>
                  <a:lnTo>
                    <a:pt x="251301" y="2996384"/>
                  </a:lnTo>
                  <a:lnTo>
                    <a:pt x="299974" y="3000311"/>
                  </a:lnTo>
                  <a:lnTo>
                    <a:pt x="4424299" y="3000311"/>
                  </a:lnTo>
                  <a:lnTo>
                    <a:pt x="4472975" y="2996384"/>
                  </a:lnTo>
                  <a:lnTo>
                    <a:pt x="4519151" y="2985015"/>
                  </a:lnTo>
                  <a:lnTo>
                    <a:pt x="4562209" y="2966822"/>
                  </a:lnTo>
                  <a:lnTo>
                    <a:pt x="4601532" y="2942422"/>
                  </a:lnTo>
                  <a:lnTo>
                    <a:pt x="4636500" y="2912433"/>
                  </a:lnTo>
                  <a:lnTo>
                    <a:pt x="4666496" y="2877473"/>
                  </a:lnTo>
                  <a:lnTo>
                    <a:pt x="4690902" y="2838160"/>
                  </a:lnTo>
                  <a:lnTo>
                    <a:pt x="4709100" y="2795110"/>
                  </a:lnTo>
                  <a:lnTo>
                    <a:pt x="4720472" y="2748942"/>
                  </a:lnTo>
                  <a:lnTo>
                    <a:pt x="4724400" y="2700274"/>
                  </a:lnTo>
                  <a:lnTo>
                    <a:pt x="4724400" y="299974"/>
                  </a:lnTo>
                  <a:lnTo>
                    <a:pt x="4720472" y="251301"/>
                  </a:lnTo>
                  <a:lnTo>
                    <a:pt x="4709100" y="205134"/>
                  </a:lnTo>
                  <a:lnTo>
                    <a:pt x="4690902" y="162090"/>
                  </a:lnTo>
                  <a:lnTo>
                    <a:pt x="4666496" y="122785"/>
                  </a:lnTo>
                  <a:lnTo>
                    <a:pt x="4636500" y="87836"/>
                  </a:lnTo>
                  <a:lnTo>
                    <a:pt x="4601532" y="57859"/>
                  </a:lnTo>
                  <a:lnTo>
                    <a:pt x="4562209" y="33470"/>
                  </a:lnTo>
                  <a:lnTo>
                    <a:pt x="4519151" y="15286"/>
                  </a:lnTo>
                  <a:lnTo>
                    <a:pt x="4472975" y="3924"/>
                  </a:lnTo>
                  <a:lnTo>
                    <a:pt x="4424299" y="0"/>
                  </a:lnTo>
                  <a:close/>
                </a:path>
              </a:pathLst>
            </a:custGeom>
            <a:solidFill>
              <a:srgbClr val="EBEBEB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81876" y="2976625"/>
              <a:ext cx="4724400" cy="3000375"/>
            </a:xfrm>
            <a:custGeom>
              <a:avLst/>
              <a:gdLst/>
              <a:ahLst/>
              <a:cxnLst/>
              <a:rect l="l" t="t" r="r" b="b"/>
              <a:pathLst>
                <a:path w="4724400" h="3000375">
                  <a:moveTo>
                    <a:pt x="0" y="299974"/>
                  </a:moveTo>
                  <a:lnTo>
                    <a:pt x="3924" y="251301"/>
                  </a:lnTo>
                  <a:lnTo>
                    <a:pt x="15286" y="205134"/>
                  </a:lnTo>
                  <a:lnTo>
                    <a:pt x="33470" y="162090"/>
                  </a:lnTo>
                  <a:lnTo>
                    <a:pt x="57859" y="122785"/>
                  </a:lnTo>
                  <a:lnTo>
                    <a:pt x="87836" y="87836"/>
                  </a:lnTo>
                  <a:lnTo>
                    <a:pt x="122785" y="57859"/>
                  </a:lnTo>
                  <a:lnTo>
                    <a:pt x="162090" y="33470"/>
                  </a:lnTo>
                  <a:lnTo>
                    <a:pt x="205134" y="15286"/>
                  </a:lnTo>
                  <a:lnTo>
                    <a:pt x="251301" y="3924"/>
                  </a:lnTo>
                  <a:lnTo>
                    <a:pt x="299974" y="0"/>
                  </a:lnTo>
                  <a:lnTo>
                    <a:pt x="4424299" y="0"/>
                  </a:lnTo>
                  <a:lnTo>
                    <a:pt x="4472975" y="3924"/>
                  </a:lnTo>
                  <a:lnTo>
                    <a:pt x="4519151" y="15286"/>
                  </a:lnTo>
                  <a:lnTo>
                    <a:pt x="4562209" y="33470"/>
                  </a:lnTo>
                  <a:lnTo>
                    <a:pt x="4601532" y="57859"/>
                  </a:lnTo>
                  <a:lnTo>
                    <a:pt x="4636500" y="87836"/>
                  </a:lnTo>
                  <a:lnTo>
                    <a:pt x="4666496" y="122785"/>
                  </a:lnTo>
                  <a:lnTo>
                    <a:pt x="4690902" y="162090"/>
                  </a:lnTo>
                  <a:lnTo>
                    <a:pt x="4709100" y="205134"/>
                  </a:lnTo>
                  <a:lnTo>
                    <a:pt x="4720472" y="251301"/>
                  </a:lnTo>
                  <a:lnTo>
                    <a:pt x="4724400" y="299974"/>
                  </a:lnTo>
                  <a:lnTo>
                    <a:pt x="4724400" y="2700274"/>
                  </a:lnTo>
                  <a:lnTo>
                    <a:pt x="4720472" y="2748942"/>
                  </a:lnTo>
                  <a:lnTo>
                    <a:pt x="4709100" y="2795110"/>
                  </a:lnTo>
                  <a:lnTo>
                    <a:pt x="4690902" y="2838160"/>
                  </a:lnTo>
                  <a:lnTo>
                    <a:pt x="4666496" y="2877473"/>
                  </a:lnTo>
                  <a:lnTo>
                    <a:pt x="4636500" y="2912433"/>
                  </a:lnTo>
                  <a:lnTo>
                    <a:pt x="4601532" y="2942422"/>
                  </a:lnTo>
                  <a:lnTo>
                    <a:pt x="4562209" y="2966822"/>
                  </a:lnTo>
                  <a:lnTo>
                    <a:pt x="4519151" y="2985015"/>
                  </a:lnTo>
                  <a:lnTo>
                    <a:pt x="4472975" y="2996384"/>
                  </a:lnTo>
                  <a:lnTo>
                    <a:pt x="4424299" y="3000311"/>
                  </a:lnTo>
                  <a:lnTo>
                    <a:pt x="299974" y="3000311"/>
                  </a:lnTo>
                  <a:lnTo>
                    <a:pt x="251301" y="2996384"/>
                  </a:lnTo>
                  <a:lnTo>
                    <a:pt x="205134" y="2985015"/>
                  </a:lnTo>
                  <a:lnTo>
                    <a:pt x="162090" y="2966822"/>
                  </a:lnTo>
                  <a:lnTo>
                    <a:pt x="122785" y="2942422"/>
                  </a:lnTo>
                  <a:lnTo>
                    <a:pt x="87836" y="2912433"/>
                  </a:lnTo>
                  <a:lnTo>
                    <a:pt x="57859" y="2877473"/>
                  </a:lnTo>
                  <a:lnTo>
                    <a:pt x="33470" y="2838160"/>
                  </a:lnTo>
                  <a:lnTo>
                    <a:pt x="15286" y="2795110"/>
                  </a:lnTo>
                  <a:lnTo>
                    <a:pt x="3924" y="2748942"/>
                  </a:lnTo>
                  <a:lnTo>
                    <a:pt x="0" y="2700274"/>
                  </a:lnTo>
                  <a:lnTo>
                    <a:pt x="0" y="299974"/>
                  </a:lnTo>
                  <a:close/>
                </a:path>
              </a:pathLst>
            </a:custGeom>
            <a:ln w="9534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051040" y="3174428"/>
            <a:ext cx="4383405" cy="25495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12700" marR="5080" indent="-5080">
              <a:lnSpc>
                <a:spcPct val="87300"/>
              </a:lnSpc>
              <a:spcBef>
                <a:spcPts val="385"/>
              </a:spcBef>
            </a:pPr>
            <a:r>
              <a:rPr dirty="0" sz="1700" spc="-45">
                <a:latin typeface="Trebuchet MS"/>
                <a:cs typeface="Trebuchet MS"/>
              </a:rPr>
              <a:t>Textbooks </a:t>
            </a:r>
            <a:r>
              <a:rPr dirty="0" sz="1700" spc="-90">
                <a:latin typeface="Trebuchet MS"/>
                <a:cs typeface="Trebuchet MS"/>
              </a:rPr>
              <a:t>that </a:t>
            </a:r>
            <a:r>
              <a:rPr dirty="0" sz="1700" spc="-100">
                <a:latin typeface="Trebuchet MS"/>
                <a:cs typeface="Trebuchet MS"/>
              </a:rPr>
              <a:t>teach </a:t>
            </a:r>
            <a:r>
              <a:rPr dirty="0" sz="1700" spc="-65">
                <a:latin typeface="Trebuchet MS"/>
                <a:cs typeface="Trebuchet MS"/>
              </a:rPr>
              <a:t>programming </a:t>
            </a:r>
            <a:r>
              <a:rPr dirty="0" sz="1700" spc="-10">
                <a:latin typeface="Trebuchet MS"/>
                <a:cs typeface="Trebuchet MS"/>
              </a:rPr>
              <a:t>do </a:t>
            </a:r>
            <a:r>
              <a:rPr dirty="0" sz="1700" spc="-90">
                <a:latin typeface="Trebuchet MS"/>
                <a:cs typeface="Trebuchet MS"/>
              </a:rPr>
              <a:t>help  </a:t>
            </a:r>
            <a:r>
              <a:rPr dirty="0" sz="1700" spc="-55">
                <a:latin typeface="Trebuchet MS"/>
                <a:cs typeface="Trebuchet MS"/>
              </a:rPr>
              <a:t>students</a:t>
            </a:r>
            <a:r>
              <a:rPr dirty="0" sz="1700" spc="-210">
                <a:latin typeface="Trebuchet MS"/>
                <a:cs typeface="Trebuchet MS"/>
              </a:rPr>
              <a:t> </a:t>
            </a:r>
            <a:r>
              <a:rPr dirty="0" sz="1700" spc="-90">
                <a:latin typeface="Trebuchet MS"/>
                <a:cs typeface="Trebuchet MS"/>
              </a:rPr>
              <a:t>in</a:t>
            </a:r>
            <a:r>
              <a:rPr dirty="0" sz="1700" spc="-114">
                <a:latin typeface="Trebuchet MS"/>
                <a:cs typeface="Trebuchet MS"/>
              </a:rPr>
              <a:t> </a:t>
            </a:r>
            <a:r>
              <a:rPr dirty="0" sz="1700" spc="-90">
                <a:latin typeface="Trebuchet MS"/>
                <a:cs typeface="Trebuchet MS"/>
              </a:rPr>
              <a:t>getting</a:t>
            </a:r>
            <a:r>
              <a:rPr dirty="0" sz="1700" spc="-210">
                <a:latin typeface="Trebuchet MS"/>
                <a:cs typeface="Trebuchet MS"/>
              </a:rPr>
              <a:t> </a:t>
            </a:r>
            <a:r>
              <a:rPr dirty="0" sz="1700" spc="-35">
                <a:latin typeface="Trebuchet MS"/>
                <a:cs typeface="Trebuchet MS"/>
              </a:rPr>
              <a:t>thorough</a:t>
            </a:r>
            <a:r>
              <a:rPr dirty="0" sz="1700" spc="-254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with</a:t>
            </a:r>
            <a:r>
              <a:rPr dirty="0" sz="1700" spc="-185">
                <a:latin typeface="Trebuchet MS"/>
                <a:cs typeface="Trebuchet MS"/>
              </a:rPr>
              <a:t> </a:t>
            </a:r>
            <a:r>
              <a:rPr dirty="0" sz="1700" spc="-75">
                <a:latin typeface="Trebuchet MS"/>
                <a:cs typeface="Trebuchet MS"/>
              </a:rPr>
              <a:t>the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-75">
                <a:latin typeface="Trebuchet MS"/>
                <a:cs typeface="Trebuchet MS"/>
              </a:rPr>
              <a:t>techniques  </a:t>
            </a:r>
            <a:r>
              <a:rPr dirty="0" sz="1700" spc="-85">
                <a:latin typeface="Trebuchet MS"/>
                <a:cs typeface="Trebuchet MS"/>
              </a:rPr>
              <a:t>and</a:t>
            </a:r>
            <a:r>
              <a:rPr dirty="0" sz="1700" spc="-125">
                <a:latin typeface="Trebuchet MS"/>
                <a:cs typeface="Trebuchet MS"/>
              </a:rPr>
              <a:t> </a:t>
            </a:r>
            <a:r>
              <a:rPr dirty="0" sz="1700" spc="-75">
                <a:latin typeface="Trebuchet MS"/>
                <a:cs typeface="Trebuchet MS"/>
              </a:rPr>
              <a:t>logic</a:t>
            </a:r>
            <a:r>
              <a:rPr dirty="0" sz="1700" spc="-150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to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be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-55">
                <a:latin typeface="Trebuchet MS"/>
                <a:cs typeface="Trebuchet MS"/>
              </a:rPr>
              <a:t>used</a:t>
            </a:r>
            <a:r>
              <a:rPr dirty="0" sz="1700" spc="-125">
                <a:latin typeface="Trebuchet MS"/>
                <a:cs typeface="Trebuchet MS"/>
              </a:rPr>
              <a:t> </a:t>
            </a:r>
            <a:r>
              <a:rPr dirty="0" sz="1700" spc="-90">
                <a:latin typeface="Trebuchet MS"/>
                <a:cs typeface="Trebuchet MS"/>
              </a:rPr>
              <a:t>in</a:t>
            </a:r>
            <a:r>
              <a:rPr dirty="0" sz="1700" spc="-110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programming.</a:t>
            </a:r>
            <a:r>
              <a:rPr dirty="0" sz="1700" spc="-370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However,</a:t>
            </a:r>
            <a:r>
              <a:rPr dirty="0" sz="1700" spc="-370">
                <a:latin typeface="Trebuchet MS"/>
                <a:cs typeface="Trebuchet MS"/>
              </a:rPr>
              <a:t> </a:t>
            </a:r>
            <a:r>
              <a:rPr dirty="0" sz="1700" spc="-110">
                <a:latin typeface="Trebuchet MS"/>
                <a:cs typeface="Trebuchet MS"/>
              </a:rPr>
              <a:t>it  </a:t>
            </a:r>
            <a:r>
              <a:rPr dirty="0" sz="1700" spc="-70">
                <a:latin typeface="Trebuchet MS"/>
                <a:cs typeface="Trebuchet MS"/>
              </a:rPr>
              <a:t>is </a:t>
            </a:r>
            <a:r>
              <a:rPr dirty="0" sz="1700" spc="-50">
                <a:latin typeface="Trebuchet MS"/>
                <a:cs typeface="Trebuchet MS"/>
              </a:rPr>
              <a:t>very </a:t>
            </a:r>
            <a:r>
              <a:rPr dirty="0" sz="1700" spc="-30">
                <a:latin typeface="Trebuchet MS"/>
                <a:cs typeface="Trebuchet MS"/>
              </a:rPr>
              <a:t>common </a:t>
            </a:r>
            <a:r>
              <a:rPr dirty="0" sz="1700" spc="-20">
                <a:latin typeface="Trebuchet MS"/>
                <a:cs typeface="Trebuchet MS"/>
              </a:rPr>
              <a:t>to </a:t>
            </a:r>
            <a:r>
              <a:rPr dirty="0" sz="1700" spc="-105">
                <a:latin typeface="Trebuchet MS"/>
                <a:cs typeface="Trebuchet MS"/>
              </a:rPr>
              <a:t>get </a:t>
            </a:r>
            <a:r>
              <a:rPr dirty="0" sz="1700" spc="-60">
                <a:latin typeface="Trebuchet MS"/>
                <a:cs typeface="Trebuchet MS"/>
              </a:rPr>
              <a:t>confused </a:t>
            </a:r>
            <a:r>
              <a:rPr dirty="0" sz="1700" spc="-65">
                <a:latin typeface="Trebuchet MS"/>
                <a:cs typeface="Trebuchet MS"/>
              </a:rPr>
              <a:t>with </a:t>
            </a:r>
            <a:r>
              <a:rPr dirty="0" sz="1700" spc="-75">
                <a:latin typeface="Trebuchet MS"/>
                <a:cs typeface="Trebuchet MS"/>
              </a:rPr>
              <a:t>the  </a:t>
            </a:r>
            <a:r>
              <a:rPr dirty="0" sz="1700" spc="-40">
                <a:latin typeface="Trebuchet MS"/>
                <a:cs typeface="Trebuchet MS"/>
              </a:rPr>
              <a:t>keywords </a:t>
            </a:r>
            <a:r>
              <a:rPr dirty="0" sz="1700" spc="-85">
                <a:latin typeface="Trebuchet MS"/>
                <a:cs typeface="Trebuchet MS"/>
              </a:rPr>
              <a:t>and </a:t>
            </a:r>
            <a:r>
              <a:rPr dirty="0" sz="1700" spc="-70">
                <a:latin typeface="Trebuchet MS"/>
                <a:cs typeface="Trebuchet MS"/>
              </a:rPr>
              <a:t>forget </a:t>
            </a:r>
            <a:r>
              <a:rPr dirty="0" sz="1700" spc="-85">
                <a:latin typeface="Trebuchet MS"/>
                <a:cs typeface="Trebuchet MS"/>
              </a:rPr>
              <a:t>exactly </a:t>
            </a:r>
            <a:r>
              <a:rPr dirty="0" sz="1700" spc="-70">
                <a:latin typeface="Trebuchet MS"/>
                <a:cs typeface="Trebuchet MS"/>
              </a:rPr>
              <a:t>what </a:t>
            </a:r>
            <a:r>
              <a:rPr dirty="0" sz="1700" spc="-75">
                <a:latin typeface="Trebuchet MS"/>
                <a:cs typeface="Trebuchet MS"/>
              </a:rPr>
              <a:t>the </a:t>
            </a:r>
            <a:r>
              <a:rPr dirty="0" sz="1700" spc="-45">
                <a:latin typeface="Trebuchet MS"/>
                <a:cs typeface="Trebuchet MS"/>
              </a:rPr>
              <a:t>keyword  </a:t>
            </a:r>
            <a:r>
              <a:rPr dirty="0" sz="1700" spc="-15">
                <a:latin typeface="Trebuchet MS"/>
                <a:cs typeface="Trebuchet MS"/>
              </a:rPr>
              <a:t>looks </a:t>
            </a:r>
            <a:r>
              <a:rPr dirty="0" sz="1700" spc="-85">
                <a:latin typeface="Trebuchet MS"/>
                <a:cs typeface="Trebuchet MS"/>
              </a:rPr>
              <a:t>like.This </a:t>
            </a:r>
            <a:r>
              <a:rPr dirty="0" sz="1700" spc="-55">
                <a:latin typeface="Trebuchet MS"/>
                <a:cs typeface="Trebuchet MS"/>
              </a:rPr>
              <a:t>program </a:t>
            </a:r>
            <a:r>
              <a:rPr dirty="0" sz="1700" spc="-90">
                <a:latin typeface="Trebuchet MS"/>
                <a:cs typeface="Trebuchet MS"/>
              </a:rPr>
              <a:t>aims </a:t>
            </a:r>
            <a:r>
              <a:rPr dirty="0" sz="1700" spc="-20">
                <a:latin typeface="Trebuchet MS"/>
                <a:cs typeface="Trebuchet MS"/>
              </a:rPr>
              <a:t>to </a:t>
            </a:r>
            <a:r>
              <a:rPr dirty="0" sz="1700" spc="-60">
                <a:latin typeface="Trebuchet MS"/>
                <a:cs typeface="Trebuchet MS"/>
              </a:rPr>
              <a:t>solve </a:t>
            </a:r>
            <a:r>
              <a:rPr dirty="0" sz="1700" spc="-65">
                <a:latin typeface="Trebuchet MS"/>
                <a:cs typeface="Trebuchet MS"/>
              </a:rPr>
              <a:t>this  problem </a:t>
            </a:r>
            <a:r>
              <a:rPr dirty="0" sz="1700" spc="-70">
                <a:latin typeface="Trebuchet MS"/>
                <a:cs typeface="Trebuchet MS"/>
              </a:rPr>
              <a:t>by </a:t>
            </a:r>
            <a:r>
              <a:rPr dirty="0" sz="1700" spc="-95">
                <a:latin typeface="Trebuchet MS"/>
                <a:cs typeface="Trebuchet MS"/>
              </a:rPr>
              <a:t>displaying </a:t>
            </a:r>
            <a:r>
              <a:rPr dirty="0" sz="1700" spc="-50">
                <a:latin typeface="Trebuchet MS"/>
                <a:cs typeface="Trebuchet MS"/>
              </a:rPr>
              <a:t>keywords </a:t>
            </a:r>
            <a:r>
              <a:rPr dirty="0" sz="1700" spc="-90">
                <a:latin typeface="Trebuchet MS"/>
                <a:cs typeface="Trebuchet MS"/>
              </a:rPr>
              <a:t>that </a:t>
            </a:r>
            <a:r>
              <a:rPr dirty="0" sz="1700" spc="-70">
                <a:latin typeface="Trebuchet MS"/>
                <a:cs typeface="Trebuchet MS"/>
              </a:rPr>
              <a:t>start </a:t>
            </a:r>
            <a:r>
              <a:rPr dirty="0" sz="1700" spc="-65">
                <a:latin typeface="Trebuchet MS"/>
                <a:cs typeface="Trebuchet MS"/>
              </a:rPr>
              <a:t>with  </a:t>
            </a:r>
            <a:r>
              <a:rPr dirty="0" sz="1700" spc="-70">
                <a:latin typeface="Trebuchet MS"/>
                <a:cs typeface="Trebuchet MS"/>
              </a:rPr>
              <a:t>the </a:t>
            </a:r>
            <a:r>
              <a:rPr dirty="0" sz="1700" spc="-80">
                <a:latin typeface="Trebuchet MS"/>
                <a:cs typeface="Trebuchet MS"/>
              </a:rPr>
              <a:t>first </a:t>
            </a:r>
            <a:r>
              <a:rPr dirty="0" sz="1700" spc="-60">
                <a:latin typeface="Trebuchet MS"/>
                <a:cs typeface="Trebuchet MS"/>
              </a:rPr>
              <a:t>three </a:t>
            </a:r>
            <a:r>
              <a:rPr dirty="0" sz="1700" spc="-75">
                <a:latin typeface="Trebuchet MS"/>
                <a:cs typeface="Trebuchet MS"/>
              </a:rPr>
              <a:t>letters </a:t>
            </a:r>
            <a:r>
              <a:rPr dirty="0" sz="1700" spc="-70">
                <a:latin typeface="Trebuchet MS"/>
                <a:cs typeface="Trebuchet MS"/>
              </a:rPr>
              <a:t>entered by the </a:t>
            </a:r>
            <a:r>
              <a:rPr dirty="0" sz="1700" spc="-95">
                <a:latin typeface="Trebuchet MS"/>
                <a:cs typeface="Trebuchet MS"/>
              </a:rPr>
              <a:t>user.To  </a:t>
            </a:r>
            <a:r>
              <a:rPr dirty="0" sz="1700" spc="-114">
                <a:latin typeface="Trebuchet MS"/>
                <a:cs typeface="Trebuchet MS"/>
              </a:rPr>
              <a:t>efficiently</a:t>
            </a:r>
            <a:r>
              <a:rPr dirty="0" sz="1700" spc="-225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run</a:t>
            </a:r>
            <a:r>
              <a:rPr dirty="0" sz="1700" spc="-95">
                <a:latin typeface="Trebuchet MS"/>
                <a:cs typeface="Trebuchet MS"/>
              </a:rPr>
              <a:t> </a:t>
            </a:r>
            <a:r>
              <a:rPr dirty="0" sz="1700" spc="-75">
                <a:latin typeface="Trebuchet MS"/>
                <a:cs typeface="Trebuchet MS"/>
              </a:rPr>
              <a:t>the</a:t>
            </a:r>
            <a:r>
              <a:rPr dirty="0" sz="1700" spc="-135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program,</a:t>
            </a:r>
            <a:r>
              <a:rPr dirty="0" sz="1700" spc="-370">
                <a:latin typeface="Trebuchet MS"/>
                <a:cs typeface="Trebuchet MS"/>
              </a:rPr>
              <a:t> </a:t>
            </a:r>
            <a:r>
              <a:rPr dirty="0" sz="1700" spc="-50">
                <a:latin typeface="Trebuchet MS"/>
                <a:cs typeface="Trebuchet MS"/>
              </a:rPr>
              <a:t>we</a:t>
            </a:r>
            <a:r>
              <a:rPr dirty="0" sz="1700" spc="-135">
                <a:latin typeface="Trebuchet MS"/>
                <a:cs typeface="Trebuchet MS"/>
              </a:rPr>
              <a:t> </a:t>
            </a:r>
            <a:r>
              <a:rPr dirty="0" sz="1700" spc="-114">
                <a:latin typeface="Trebuchet MS"/>
                <a:cs typeface="Trebuchet MS"/>
              </a:rPr>
              <a:t>aim</a:t>
            </a:r>
            <a:r>
              <a:rPr dirty="0" sz="1700" spc="-120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to</a:t>
            </a:r>
            <a:r>
              <a:rPr dirty="0" sz="1700" spc="-35">
                <a:latin typeface="Trebuchet MS"/>
                <a:cs typeface="Trebuchet MS"/>
              </a:rPr>
              <a:t> </a:t>
            </a:r>
            <a:r>
              <a:rPr dirty="0" sz="1700" spc="-55">
                <a:latin typeface="Trebuchet MS"/>
                <a:cs typeface="Trebuchet MS"/>
              </a:rPr>
              <a:t>use</a:t>
            </a:r>
            <a:r>
              <a:rPr dirty="0" sz="1700" spc="-135">
                <a:latin typeface="Trebuchet MS"/>
                <a:cs typeface="Trebuchet MS"/>
              </a:rPr>
              <a:t> </a:t>
            </a:r>
            <a:r>
              <a:rPr dirty="0" sz="1700" spc="-75">
                <a:latin typeface="Trebuchet MS"/>
                <a:cs typeface="Trebuchet MS"/>
              </a:rPr>
              <a:t>the</a:t>
            </a:r>
            <a:r>
              <a:rPr dirty="0" sz="1700" spc="-370">
                <a:latin typeface="Trebuchet MS"/>
                <a:cs typeface="Trebuchet MS"/>
              </a:rPr>
              <a:t> </a:t>
            </a:r>
            <a:r>
              <a:rPr dirty="0" sz="1700" spc="-95">
                <a:latin typeface="Trebuchet MS"/>
                <a:cs typeface="Trebuchet MS"/>
              </a:rPr>
              <a:t>Trie  </a:t>
            </a:r>
            <a:r>
              <a:rPr dirty="0" sz="1700" spc="-110">
                <a:latin typeface="Trebuchet MS"/>
                <a:cs typeface="Trebuchet MS"/>
              </a:rPr>
              <a:t>data </a:t>
            </a:r>
            <a:r>
              <a:rPr dirty="0" sz="1700" spc="-50">
                <a:latin typeface="Trebuchet MS"/>
                <a:cs typeface="Trebuchet MS"/>
              </a:rPr>
              <a:t>structure </a:t>
            </a:r>
            <a:r>
              <a:rPr dirty="0" sz="1700" spc="-20">
                <a:latin typeface="Trebuchet MS"/>
                <a:cs typeface="Trebuchet MS"/>
              </a:rPr>
              <a:t>to </a:t>
            </a:r>
            <a:r>
              <a:rPr dirty="0" sz="1700" spc="-114">
                <a:latin typeface="Trebuchet MS"/>
                <a:cs typeface="Trebuchet MS"/>
              </a:rPr>
              <a:t>have </a:t>
            </a:r>
            <a:r>
              <a:rPr dirty="0" sz="1700" spc="-75">
                <a:latin typeface="Trebuchet MS"/>
                <a:cs typeface="Trebuchet MS"/>
              </a:rPr>
              <a:t>minimum </a:t>
            </a:r>
            <a:r>
              <a:rPr dirty="0" sz="1700" spc="-85">
                <a:latin typeface="Trebuchet MS"/>
                <a:cs typeface="Trebuchet MS"/>
              </a:rPr>
              <a:t>space and </a:t>
            </a:r>
            <a:r>
              <a:rPr dirty="0" sz="1700" spc="-90">
                <a:latin typeface="Trebuchet MS"/>
                <a:cs typeface="Trebuchet MS"/>
              </a:rPr>
              <a:t>time  </a:t>
            </a:r>
            <a:r>
              <a:rPr dirty="0" sz="1700" spc="-95">
                <a:latin typeface="Trebuchet MS"/>
                <a:cs typeface="Trebuchet MS"/>
              </a:rPr>
              <a:t>complexity.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" y="619125"/>
            <a:ext cx="11306175" cy="5772150"/>
          </a:xfrm>
          <a:custGeom>
            <a:avLst/>
            <a:gdLst/>
            <a:ahLst/>
            <a:cxnLst/>
            <a:rect l="l" t="t" r="r" b="b"/>
            <a:pathLst>
              <a:path w="11306175" h="5772150">
                <a:moveTo>
                  <a:pt x="11306175" y="0"/>
                </a:moveTo>
                <a:lnTo>
                  <a:pt x="0" y="0"/>
                </a:lnTo>
                <a:lnTo>
                  <a:pt x="0" y="5772150"/>
                </a:lnTo>
                <a:lnTo>
                  <a:pt x="11306175" y="5772150"/>
                </a:lnTo>
                <a:lnTo>
                  <a:pt x="11306175" y="0"/>
                </a:lnTo>
                <a:close/>
              </a:path>
            </a:pathLst>
          </a:custGeom>
          <a:solidFill>
            <a:srgbClr val="4D1334">
              <a:alpha val="9686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815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3575" y="1459230"/>
            <a:ext cx="269176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90"/>
              <a:t>INTRODUCTION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42925" y="3048000"/>
            <a:ext cx="5882005" cy="2405380"/>
            <a:chOff x="542925" y="3048000"/>
            <a:chExt cx="5882005" cy="2405380"/>
          </a:xfrm>
        </p:grpSpPr>
        <p:sp>
          <p:nvSpPr>
            <p:cNvPr id="8" name="object 8"/>
            <p:cNvSpPr/>
            <p:nvPr/>
          </p:nvSpPr>
          <p:spPr>
            <a:xfrm>
              <a:off x="542925" y="3048000"/>
              <a:ext cx="5881751" cy="24051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33550" y="3428872"/>
              <a:ext cx="3595751" cy="1662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0550" y="3067050"/>
              <a:ext cx="5791200" cy="2314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891029" y="3489007"/>
            <a:ext cx="3236595" cy="14236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 marL="12700" marR="5080" indent="-12065">
              <a:lnSpc>
                <a:spcPct val="87600"/>
              </a:lnSpc>
              <a:spcBef>
                <a:spcPts val="380"/>
              </a:spcBef>
            </a:pPr>
            <a:r>
              <a:rPr dirty="0" sz="1700" spc="-3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program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designed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recommend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keywords</a:t>
            </a:r>
            <a:r>
              <a:rPr dirty="0" sz="17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17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7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first 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three</a:t>
            </a:r>
            <a:r>
              <a:rPr dirty="0" sz="17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FFFFFF"/>
                </a:solidFill>
                <a:latin typeface="Trebuchet MS"/>
                <a:cs typeface="Trebuchet MS"/>
              </a:rPr>
              <a:t>words</a:t>
            </a:r>
            <a:r>
              <a:rPr dirty="0" sz="17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dirty="0" sz="1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user.</a:t>
            </a:r>
            <a:r>
              <a:rPr dirty="0" sz="17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It  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dirty="0" sz="1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keywords</a:t>
            </a:r>
            <a:r>
              <a:rPr dirty="0" sz="1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Trebuchet MS"/>
                <a:cs typeface="Trebuchet MS"/>
              </a:rPr>
              <a:t>FOUR 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dirty="0" sz="17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languages-</a:t>
            </a:r>
            <a:r>
              <a:rPr dirty="0" sz="170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Python,</a:t>
            </a:r>
            <a:r>
              <a:rPr dirty="0" sz="17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204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7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5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1700" spc="125">
                <a:solidFill>
                  <a:srgbClr val="FFFFFF"/>
                </a:solidFill>
                <a:latin typeface="Trebuchet MS"/>
                <a:cs typeface="Trebuchet MS"/>
              </a:rPr>
              <a:t>C++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7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Java.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53100" y="2981325"/>
            <a:ext cx="5882005" cy="2548255"/>
            <a:chOff x="5753100" y="2981325"/>
            <a:chExt cx="5882005" cy="2548255"/>
          </a:xfrm>
        </p:grpSpPr>
        <p:sp>
          <p:nvSpPr>
            <p:cNvPr id="13" name="object 13"/>
            <p:cNvSpPr/>
            <p:nvPr/>
          </p:nvSpPr>
          <p:spPr>
            <a:xfrm>
              <a:off x="5753100" y="3048000"/>
              <a:ext cx="5881751" cy="24051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67525" y="2981325"/>
              <a:ext cx="3738626" cy="25480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00725" y="3067050"/>
              <a:ext cx="5791200" cy="2314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028815" y="3038221"/>
            <a:ext cx="3375025" cy="231965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12700" marR="5080" indent="8890">
              <a:lnSpc>
                <a:spcPct val="87100"/>
              </a:lnSpc>
              <a:spcBef>
                <a:spcPts val="385"/>
              </a:spcBef>
            </a:pP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program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manually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creates 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tries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along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keywords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 it(  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keywords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given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program)</a:t>
            </a:r>
            <a:r>
              <a:rPr dirty="0" sz="17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dirty="0" sz="1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dirty="0" sz="17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tries 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700">
                <a:solidFill>
                  <a:srgbClr val="FFFFFF"/>
                </a:solidFill>
                <a:latin typeface="Trebuchet MS"/>
                <a:cs typeface="Trebuchet MS"/>
              </a:rPr>
              <a:t>words 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when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user 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enters</a:t>
            </a:r>
            <a:r>
              <a:rPr dirty="0" sz="17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data.The</a:t>
            </a:r>
            <a:r>
              <a:rPr dirty="0" sz="17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reason</a:t>
            </a:r>
            <a:r>
              <a:rPr dirty="0" sz="17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this 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better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than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array  implementation</a:t>
            </a:r>
            <a:r>
              <a:rPr dirty="0" sz="17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7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because</a:t>
            </a:r>
            <a:r>
              <a:rPr dirty="0" sz="17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space  and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tyime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complexity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easy 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insertion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and search</a:t>
            </a:r>
            <a:r>
              <a:rPr dirty="0" sz="17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operation.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1375"/>
            <a:ext cx="6096000" cy="3476625"/>
          </a:xfrm>
          <a:custGeom>
            <a:avLst/>
            <a:gdLst/>
            <a:ahLst/>
            <a:cxnLst/>
            <a:rect l="l" t="t" r="r" b="b"/>
            <a:pathLst>
              <a:path w="6096000" h="3476625">
                <a:moveTo>
                  <a:pt x="6096000" y="0"/>
                </a:moveTo>
                <a:lnTo>
                  <a:pt x="0" y="0"/>
                </a:lnTo>
                <a:lnTo>
                  <a:pt x="0" y="3476625"/>
                </a:lnTo>
                <a:lnTo>
                  <a:pt x="6096000" y="3476625"/>
                </a:lnTo>
                <a:lnTo>
                  <a:pt x="609600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3575" y="3892169"/>
            <a:ext cx="313880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45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27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45">
                <a:solidFill>
                  <a:srgbClr val="FFFFFF"/>
                </a:solidFill>
                <a:latin typeface="Trebuchet MS"/>
                <a:cs typeface="Trebuchet MS"/>
              </a:rPr>
              <a:t>MODULES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337" y="498614"/>
            <a:ext cx="4911204" cy="242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0400" y="4742116"/>
            <a:ext cx="4954905" cy="14890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ct val="83300"/>
              </a:lnSpc>
              <a:spcBef>
                <a:spcPts val="375"/>
              </a:spcBef>
            </a:pPr>
            <a:r>
              <a:rPr dirty="0" sz="1250" spc="-2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85">
                <a:solidFill>
                  <a:srgbClr val="EBEBEB"/>
                </a:solidFill>
                <a:latin typeface="Trebuchet MS"/>
                <a:cs typeface="Trebuchet MS"/>
              </a:rPr>
              <a:t>data </a:t>
            </a:r>
            <a:r>
              <a:rPr dirty="0" sz="1250" spc="-25">
                <a:solidFill>
                  <a:srgbClr val="EBEBEB"/>
                </a:solidFill>
                <a:latin typeface="Trebuchet MS"/>
                <a:cs typeface="Trebuchet MS"/>
              </a:rPr>
              <a:t>structure </a:t>
            </a:r>
            <a:r>
              <a:rPr dirty="0" sz="1250" spc="-85">
                <a:solidFill>
                  <a:srgbClr val="EBEBEB"/>
                </a:solidFill>
                <a:latin typeface="Trebuchet MS"/>
                <a:cs typeface="Trebuchet MS"/>
              </a:rPr>
              <a:t>Trie,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also </a:t>
            </a:r>
            <a:r>
              <a:rPr dirty="0" sz="1250" spc="-85">
                <a:solidFill>
                  <a:srgbClr val="EBEBEB"/>
                </a:solidFill>
                <a:latin typeface="Trebuchet MS"/>
                <a:cs typeface="Trebuchet MS"/>
              </a:rPr>
              <a:t>called </a:t>
            </a:r>
            <a:r>
              <a:rPr dirty="0" sz="1250" spc="-70">
                <a:solidFill>
                  <a:srgbClr val="EBEBEB"/>
                </a:solidFill>
                <a:latin typeface="Trebuchet MS"/>
                <a:cs typeface="Trebuchet MS"/>
              </a:rPr>
              <a:t>digital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tree </a:t>
            </a:r>
            <a:r>
              <a:rPr dirty="0" sz="1250" spc="5">
                <a:solidFill>
                  <a:srgbClr val="EBEBEB"/>
                </a:solidFill>
                <a:latin typeface="Trebuchet MS"/>
                <a:cs typeface="Trebuchet MS"/>
              </a:rPr>
              <a:t>or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prefix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tree </a:t>
            </a:r>
            <a:r>
              <a:rPr dirty="0" sz="1250" spc="-60">
                <a:solidFill>
                  <a:srgbClr val="EBEBEB"/>
                </a:solidFill>
                <a:latin typeface="Trebuchet MS"/>
                <a:cs typeface="Trebuchet MS"/>
              </a:rPr>
              <a:t>has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been 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made </a:t>
            </a:r>
            <a:r>
              <a:rPr dirty="0" sz="1250" spc="-25">
                <a:solidFill>
                  <a:srgbClr val="EBEBEB"/>
                </a:solidFill>
                <a:latin typeface="Trebuchet MS"/>
                <a:cs typeface="Trebuchet MS"/>
              </a:rPr>
              <a:t>use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of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in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this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program.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It </a:t>
            </a:r>
            <a:r>
              <a:rPr dirty="0" sz="1250" spc="-30">
                <a:solidFill>
                  <a:srgbClr val="EBEBEB"/>
                </a:solidFill>
                <a:latin typeface="Trebuchet MS"/>
                <a:cs typeface="Trebuchet MS"/>
              </a:rPr>
              <a:t>consists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of </a:t>
            </a:r>
            <a:r>
              <a:rPr dirty="0" sz="1250" spc="-114">
                <a:solidFill>
                  <a:srgbClr val="EBEBEB"/>
                </a:solidFill>
                <a:latin typeface="Trebuchet MS"/>
                <a:cs typeface="Trebuchet MS"/>
              </a:rPr>
              <a:t>a </a:t>
            </a:r>
            <a:r>
              <a:rPr dirty="0" sz="1250" spc="-10">
                <a:solidFill>
                  <a:srgbClr val="EBEBEB"/>
                </a:solidFill>
                <a:latin typeface="Trebuchet MS"/>
                <a:cs typeface="Trebuchet MS"/>
              </a:rPr>
              <a:t>root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‘node’that </a:t>
            </a:r>
            <a:r>
              <a:rPr dirty="0" sz="1250" spc="-25">
                <a:solidFill>
                  <a:srgbClr val="EBEBEB"/>
                </a:solidFill>
                <a:latin typeface="Trebuchet MS"/>
                <a:cs typeface="Trebuchet MS"/>
              </a:rPr>
              <a:t>holds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first 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letter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inserted </a:t>
            </a:r>
            <a:r>
              <a:rPr dirty="0" sz="1250" spc="-25">
                <a:solidFill>
                  <a:srgbClr val="EBEBEB"/>
                </a:solidFill>
                <a:latin typeface="Trebuchet MS"/>
                <a:cs typeface="Trebuchet MS"/>
              </a:rPr>
              <a:t>into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memory. </a:t>
            </a:r>
            <a:r>
              <a:rPr dirty="0" sz="1250" spc="-60">
                <a:solidFill>
                  <a:srgbClr val="EBEBEB"/>
                </a:solidFill>
                <a:latin typeface="Trebuchet MS"/>
                <a:cs typeface="Trebuchet MS"/>
              </a:rPr>
              <a:t>It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connected </a:t>
            </a:r>
            <a:r>
              <a:rPr dirty="0" sz="1250" spc="-10">
                <a:solidFill>
                  <a:srgbClr val="EBEBEB"/>
                </a:solidFill>
                <a:latin typeface="Trebuchet MS"/>
                <a:cs typeface="Trebuchet MS"/>
              </a:rPr>
              <a:t>to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next </a:t>
            </a:r>
            <a:r>
              <a:rPr dirty="0" sz="1250" spc="-30">
                <a:solidFill>
                  <a:srgbClr val="EBEBEB"/>
                </a:solidFill>
                <a:latin typeface="Trebuchet MS"/>
                <a:cs typeface="Trebuchet MS"/>
              </a:rPr>
              <a:t>node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which  </a:t>
            </a:r>
            <a:r>
              <a:rPr dirty="0" sz="1250" spc="-30">
                <a:solidFill>
                  <a:srgbClr val="EBEBEB"/>
                </a:solidFill>
                <a:latin typeface="Trebuchet MS"/>
                <a:cs typeface="Trebuchet MS"/>
              </a:rPr>
              <a:t>holdsthe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next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letter </a:t>
            </a:r>
            <a:r>
              <a:rPr dirty="0" sz="1250" spc="-70">
                <a:solidFill>
                  <a:srgbClr val="EBEBEB"/>
                </a:solidFill>
                <a:latin typeface="Trebuchet MS"/>
                <a:cs typeface="Trebuchet MS"/>
              </a:rPr>
              <a:t>and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first </a:t>
            </a:r>
            <a:r>
              <a:rPr dirty="0" sz="1250" spc="-30">
                <a:solidFill>
                  <a:srgbClr val="EBEBEB"/>
                </a:solidFill>
                <a:latin typeface="Trebuchet MS"/>
                <a:cs typeface="Trebuchet MS"/>
              </a:rPr>
              <a:t>node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dirty="0" sz="1250" spc="-85">
                <a:solidFill>
                  <a:srgbClr val="EBEBEB"/>
                </a:solidFill>
                <a:latin typeface="Trebuchet MS"/>
                <a:cs typeface="Trebuchet MS"/>
              </a:rPr>
              <a:t>called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parent </a:t>
            </a:r>
            <a:r>
              <a:rPr dirty="0" sz="1250" spc="-30">
                <a:solidFill>
                  <a:srgbClr val="EBEBEB"/>
                </a:solidFill>
                <a:latin typeface="Trebuchet MS"/>
                <a:cs typeface="Trebuchet MS"/>
              </a:rPr>
              <a:t>node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while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latter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dirty="0" sz="1250" spc="-85">
                <a:solidFill>
                  <a:srgbClr val="EBEBEB"/>
                </a:solidFill>
                <a:latin typeface="Trebuchet MS"/>
                <a:cs typeface="Trebuchet MS"/>
              </a:rPr>
              <a:t>called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80">
                <a:solidFill>
                  <a:srgbClr val="EBEBEB"/>
                </a:solidFill>
                <a:latin typeface="Trebuchet MS"/>
                <a:cs typeface="Trebuchet MS"/>
              </a:rPr>
              <a:t>‘child’.Trie </a:t>
            </a:r>
            <a:r>
              <a:rPr dirty="0" sz="1250" spc="-60">
                <a:solidFill>
                  <a:srgbClr val="EBEBEB"/>
                </a:solidFill>
                <a:latin typeface="Trebuchet MS"/>
                <a:cs typeface="Trebuchet MS"/>
              </a:rPr>
              <a:t>finds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wide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application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in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90">
                <a:solidFill>
                  <a:srgbClr val="EBEBEB"/>
                </a:solidFill>
                <a:latin typeface="Trebuchet MS"/>
                <a:cs typeface="Trebuchet MS"/>
              </a:rPr>
              <a:t>field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of 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computer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science.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It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used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in </a:t>
            </a:r>
            <a:r>
              <a:rPr dirty="0" sz="1250" spc="-80">
                <a:solidFill>
                  <a:srgbClr val="EBEBEB"/>
                </a:solidFill>
                <a:latin typeface="Trebuchet MS"/>
                <a:cs typeface="Trebuchet MS"/>
              </a:rPr>
              <a:t>place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of </a:t>
            </a:r>
            <a:r>
              <a:rPr dirty="0" sz="1250" spc="-25">
                <a:solidFill>
                  <a:srgbClr val="EBEBEB"/>
                </a:solidFill>
                <a:latin typeface="Trebuchet MS"/>
                <a:cs typeface="Trebuchet MS"/>
              </a:rPr>
              <a:t>Hash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tables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as </a:t>
            </a:r>
            <a:r>
              <a:rPr dirty="0" sz="1250" spc="-70">
                <a:solidFill>
                  <a:srgbClr val="EBEBEB"/>
                </a:solidFill>
                <a:latin typeface="Trebuchet MS"/>
                <a:cs typeface="Trebuchet MS"/>
              </a:rPr>
              <a:t>it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provides </a:t>
            </a:r>
            <a:r>
              <a:rPr dirty="0" sz="1250" spc="30">
                <a:solidFill>
                  <a:srgbClr val="EBEBEB"/>
                </a:solidFill>
                <a:latin typeface="Trebuchet MS"/>
                <a:cs typeface="Trebuchet MS"/>
              </a:rPr>
              <a:t>O(n) 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time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complexity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(were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n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length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of </a:t>
            </a:r>
            <a:r>
              <a:rPr dirty="0" sz="1250" spc="-45">
                <a:solidFill>
                  <a:srgbClr val="EBEBEB"/>
                </a:solidFill>
                <a:latin typeface="Trebuchet MS"/>
                <a:cs typeface="Trebuchet MS"/>
              </a:rPr>
              <a:t>the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search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string). </a:t>
            </a:r>
            <a:r>
              <a:rPr dirty="0" sz="1250" spc="-60">
                <a:solidFill>
                  <a:srgbClr val="EBEBEB"/>
                </a:solidFill>
                <a:latin typeface="Trebuchet MS"/>
                <a:cs typeface="Trebuchet MS"/>
              </a:rPr>
              <a:t>It has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several  </a:t>
            </a:r>
            <a:r>
              <a:rPr dirty="0" sz="1250" spc="-75">
                <a:solidFill>
                  <a:srgbClr val="EBEBEB"/>
                </a:solidFill>
                <a:latin typeface="Trebuchet MS"/>
                <a:cs typeface="Trebuchet MS"/>
              </a:rPr>
              <a:t>advantages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over </a:t>
            </a:r>
            <a:r>
              <a:rPr dirty="0" sz="1250" spc="-80">
                <a:solidFill>
                  <a:srgbClr val="EBEBEB"/>
                </a:solidFill>
                <a:latin typeface="Trebuchet MS"/>
                <a:cs typeface="Trebuchet MS"/>
              </a:rPr>
              <a:t>typical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binary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trees </a:t>
            </a:r>
            <a:r>
              <a:rPr dirty="0" sz="1250" spc="-70">
                <a:solidFill>
                  <a:srgbClr val="EBEBEB"/>
                </a:solidFill>
                <a:latin typeface="Trebuchet MS"/>
                <a:cs typeface="Trebuchet MS"/>
              </a:rPr>
              <a:t>and </a:t>
            </a:r>
            <a:r>
              <a:rPr dirty="0" sz="1250" spc="-40">
                <a:solidFill>
                  <a:srgbClr val="EBEBEB"/>
                </a:solidFill>
                <a:latin typeface="Trebuchet MS"/>
                <a:cs typeface="Trebuchet MS"/>
              </a:rPr>
              <a:t>is </a:t>
            </a:r>
            <a:r>
              <a:rPr dirty="0" sz="1250" spc="-60">
                <a:solidFill>
                  <a:srgbClr val="EBEBEB"/>
                </a:solidFill>
                <a:latin typeface="Trebuchet MS"/>
                <a:cs typeface="Trebuchet MS"/>
              </a:rPr>
              <a:t>generally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used </a:t>
            </a:r>
            <a:r>
              <a:rPr dirty="0" sz="1250" spc="-80">
                <a:solidFill>
                  <a:srgbClr val="EBEBEB"/>
                </a:solidFill>
                <a:latin typeface="Trebuchet MS"/>
                <a:cs typeface="Trebuchet MS"/>
              </a:rPr>
              <a:t>as </a:t>
            </a:r>
            <a:r>
              <a:rPr dirty="0" sz="1250" spc="-50">
                <a:solidFill>
                  <a:srgbClr val="EBEBEB"/>
                </a:solidFill>
                <a:latin typeface="Trebuchet MS"/>
                <a:cs typeface="Trebuchet MS"/>
              </a:rPr>
              <a:t>dictionaries  </a:t>
            </a:r>
            <a:r>
              <a:rPr dirty="0" sz="1250" spc="-10">
                <a:solidFill>
                  <a:srgbClr val="EBEBEB"/>
                </a:solidFill>
                <a:latin typeface="Trebuchet MS"/>
                <a:cs typeface="Trebuchet MS"/>
              </a:rPr>
              <a:t>to </a:t>
            </a:r>
            <a:r>
              <a:rPr dirty="0" sz="1250" spc="-55">
                <a:solidFill>
                  <a:srgbClr val="EBEBEB"/>
                </a:solidFill>
                <a:latin typeface="Trebuchet MS"/>
                <a:cs typeface="Trebuchet MS"/>
              </a:rPr>
              <a:t>search </a:t>
            </a:r>
            <a:r>
              <a:rPr dirty="0" sz="1250" spc="-65">
                <a:solidFill>
                  <a:srgbClr val="EBEBEB"/>
                </a:solidFill>
                <a:latin typeface="Trebuchet MS"/>
                <a:cs typeface="Trebuchet MS"/>
              </a:rPr>
              <a:t>and </a:t>
            </a:r>
            <a:r>
              <a:rPr dirty="0" sz="1250" spc="-15">
                <a:solidFill>
                  <a:srgbClr val="EBEBEB"/>
                </a:solidFill>
                <a:latin typeface="Trebuchet MS"/>
                <a:cs typeface="Trebuchet MS"/>
              </a:rPr>
              <a:t>store</a:t>
            </a:r>
            <a:r>
              <a:rPr dirty="0" sz="1250" spc="5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dirty="0" sz="1250" spc="-35">
                <a:solidFill>
                  <a:srgbClr val="EBEBEB"/>
                </a:solidFill>
                <a:latin typeface="Trebuchet MS"/>
                <a:cs typeface="Trebuchet MS"/>
              </a:rPr>
              <a:t>words.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2191" y="443398"/>
            <a:ext cx="5257715" cy="2511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3381375"/>
                  </a:moveTo>
                  <a:lnTo>
                    <a:pt x="6143625" y="3381375"/>
                  </a:lnTo>
                  <a:lnTo>
                    <a:pt x="6143625" y="0"/>
                  </a:lnTo>
                  <a:lnTo>
                    <a:pt x="6048375" y="0"/>
                  </a:lnTo>
                  <a:lnTo>
                    <a:pt x="6048375" y="3381375"/>
                  </a:lnTo>
                  <a:lnTo>
                    <a:pt x="0" y="3381375"/>
                  </a:lnTo>
                  <a:lnTo>
                    <a:pt x="0" y="3476625"/>
                  </a:lnTo>
                  <a:lnTo>
                    <a:pt x="6048375" y="3476625"/>
                  </a:lnTo>
                  <a:lnTo>
                    <a:pt x="6048375" y="6858000"/>
                  </a:lnTo>
                  <a:lnTo>
                    <a:pt x="6143625" y="6858000"/>
                  </a:lnTo>
                  <a:lnTo>
                    <a:pt x="6143625" y="3476625"/>
                  </a:lnTo>
                  <a:lnTo>
                    <a:pt x="12192000" y="3476625"/>
                  </a:lnTo>
                  <a:lnTo>
                    <a:pt x="12192000" y="3381375"/>
                  </a:lnTo>
                  <a:close/>
                </a:path>
              </a:pathLst>
            </a:custGeom>
            <a:solidFill>
              <a:srgbClr val="4D1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11051" y="4099024"/>
              <a:ext cx="4953379" cy="2301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1481" y="872229"/>
            <a:ext cx="4296221" cy="2132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86475" y="1114425"/>
            <a:ext cx="11430" cy="4645660"/>
          </a:xfrm>
          <a:custGeom>
            <a:avLst/>
            <a:gdLst/>
            <a:ahLst/>
            <a:cxnLst/>
            <a:rect l="l" t="t" r="r" b="b"/>
            <a:pathLst>
              <a:path w="11429" h="4645660">
                <a:moveTo>
                  <a:pt x="0" y="0"/>
                </a:moveTo>
                <a:lnTo>
                  <a:pt x="11049" y="4645101"/>
                </a:lnTo>
              </a:path>
            </a:pathLst>
          </a:custGeom>
          <a:ln w="1904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12897" y="982762"/>
            <a:ext cx="4034595" cy="1269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0175" y="3429000"/>
            <a:ext cx="4189095" cy="0"/>
          </a:xfrm>
          <a:custGeom>
            <a:avLst/>
            <a:gdLst/>
            <a:ahLst/>
            <a:cxnLst/>
            <a:rect l="l" t="t" r="r" b="b"/>
            <a:pathLst>
              <a:path w="4189095" h="0">
                <a:moveTo>
                  <a:pt x="0" y="0"/>
                </a:moveTo>
                <a:lnTo>
                  <a:pt x="4188841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10350" y="3429000"/>
            <a:ext cx="4189095" cy="0"/>
          </a:xfrm>
          <a:custGeom>
            <a:avLst/>
            <a:gdLst/>
            <a:ahLst/>
            <a:cxnLst/>
            <a:rect l="l" t="t" r="r" b="b"/>
            <a:pathLst>
              <a:path w="4189095" h="0">
                <a:moveTo>
                  <a:pt x="0" y="0"/>
                </a:moveTo>
                <a:lnTo>
                  <a:pt x="4188841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3415" y="3803784"/>
            <a:ext cx="4382944" cy="2189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1031" y="3748465"/>
            <a:ext cx="4203845" cy="2236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8150" y="457200"/>
            <a:ext cx="3695700" cy="95250"/>
          </a:xfrm>
          <a:custGeom>
            <a:avLst/>
            <a:gdLst/>
            <a:ahLst/>
            <a:cxnLst/>
            <a:rect l="l" t="t" r="r" b="b"/>
            <a:pathLst>
              <a:path w="3695700" h="95250">
                <a:moveTo>
                  <a:pt x="3695700" y="0"/>
                </a:moveTo>
                <a:lnTo>
                  <a:pt x="0" y="0"/>
                </a:lnTo>
                <a:lnTo>
                  <a:pt x="0" y="95250"/>
                </a:lnTo>
                <a:lnTo>
                  <a:pt x="3695700" y="95250"/>
                </a:lnTo>
                <a:lnTo>
                  <a:pt x="3695700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47670" y="609595"/>
            <a:ext cx="3715385" cy="5201285"/>
            <a:chOff x="447670" y="609595"/>
            <a:chExt cx="3715385" cy="5201285"/>
          </a:xfrm>
        </p:grpSpPr>
        <p:sp>
          <p:nvSpPr>
            <p:cNvPr id="5" name="object 5"/>
            <p:cNvSpPr/>
            <p:nvPr/>
          </p:nvSpPr>
          <p:spPr>
            <a:xfrm>
              <a:off x="452437" y="614362"/>
              <a:ext cx="3705225" cy="5191125"/>
            </a:xfrm>
            <a:custGeom>
              <a:avLst/>
              <a:gdLst/>
              <a:ahLst/>
              <a:cxnLst/>
              <a:rect l="l" t="t" r="r" b="b"/>
              <a:pathLst>
                <a:path w="3705225" h="5191125">
                  <a:moveTo>
                    <a:pt x="0" y="5191125"/>
                  </a:moveTo>
                  <a:lnTo>
                    <a:pt x="3705225" y="5191125"/>
                  </a:lnTo>
                  <a:lnTo>
                    <a:pt x="3705225" y="0"/>
                  </a:lnTo>
                  <a:lnTo>
                    <a:pt x="0" y="0"/>
                  </a:lnTo>
                  <a:lnTo>
                    <a:pt x="0" y="5191125"/>
                  </a:lnTo>
                  <a:close/>
                </a:path>
              </a:pathLst>
            </a:custGeom>
            <a:ln w="9534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6014" y="2419350"/>
              <a:ext cx="2970990" cy="1525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248208" y="609595"/>
            <a:ext cx="7506334" cy="5191760"/>
            <a:chOff x="4248208" y="609595"/>
            <a:chExt cx="7506334" cy="5191760"/>
          </a:xfrm>
        </p:grpSpPr>
        <p:sp>
          <p:nvSpPr>
            <p:cNvPr id="8" name="object 8"/>
            <p:cNvSpPr/>
            <p:nvPr/>
          </p:nvSpPr>
          <p:spPr>
            <a:xfrm>
              <a:off x="4252976" y="614362"/>
              <a:ext cx="7496175" cy="5181600"/>
            </a:xfrm>
            <a:custGeom>
              <a:avLst/>
              <a:gdLst/>
              <a:ahLst/>
              <a:cxnLst/>
              <a:rect l="l" t="t" r="r" b="b"/>
              <a:pathLst>
                <a:path w="7496175" h="5181600">
                  <a:moveTo>
                    <a:pt x="0" y="5181600"/>
                  </a:moveTo>
                  <a:lnTo>
                    <a:pt x="7496175" y="5181600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5181600"/>
                  </a:lnTo>
                  <a:close/>
                </a:path>
              </a:pathLst>
            </a:custGeom>
            <a:ln w="9534">
              <a:solidFill>
                <a:srgbClr val="360A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249" y="1840009"/>
              <a:ext cx="6715377" cy="2656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447675" y="5876925"/>
            <a:ext cx="11296650" cy="514350"/>
          </a:xfrm>
          <a:custGeom>
            <a:avLst/>
            <a:gdLst/>
            <a:ahLst/>
            <a:cxnLst/>
            <a:rect l="l" t="t" r="r" b="b"/>
            <a:pathLst>
              <a:path w="11296650" h="514350">
                <a:moveTo>
                  <a:pt x="11296650" y="0"/>
                </a:moveTo>
                <a:lnTo>
                  <a:pt x="0" y="0"/>
                </a:lnTo>
                <a:lnTo>
                  <a:pt x="0" y="514350"/>
                </a:lnTo>
                <a:lnTo>
                  <a:pt x="11296650" y="514350"/>
                </a:lnTo>
                <a:lnTo>
                  <a:pt x="1129665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4200525"/>
            <a:ext cx="11296650" cy="2190750"/>
          </a:xfrm>
          <a:custGeom>
            <a:avLst/>
            <a:gdLst/>
            <a:ahLst/>
            <a:cxnLst/>
            <a:rect l="l" t="t" r="r" b="b"/>
            <a:pathLst>
              <a:path w="11296650" h="2190750">
                <a:moveTo>
                  <a:pt x="11296650" y="0"/>
                </a:moveTo>
                <a:lnTo>
                  <a:pt x="0" y="0"/>
                </a:lnTo>
                <a:lnTo>
                  <a:pt x="0" y="2190750"/>
                </a:lnTo>
                <a:lnTo>
                  <a:pt x="11296650" y="2190750"/>
                </a:lnTo>
                <a:lnTo>
                  <a:pt x="1129665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0400" y="4625302"/>
            <a:ext cx="10605135" cy="80518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dirty="0" sz="27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Trebuchet MS"/>
                <a:cs typeface="Trebuchet MS"/>
              </a:rPr>
              <a:t>SLIDES: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dirty="0" sz="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SLIDES</a:t>
            </a:r>
            <a:r>
              <a:rPr dirty="0" sz="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dirty="0" sz="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8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dirty="0" sz="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dirty="0" sz="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WHEREIN</a:t>
            </a:r>
            <a:r>
              <a:rPr dirty="0" sz="9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9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dirty="0" sz="9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9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dirty="0" sz="9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9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KEYWORDS.</a:t>
            </a:r>
            <a:r>
              <a:rPr dirty="0" sz="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1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SLIDES</a:t>
            </a:r>
            <a:r>
              <a:rPr dirty="0" sz="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dirty="0" sz="9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dirty="0" sz="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FFFFFF"/>
                </a:solidFill>
                <a:latin typeface="Trebuchet MS"/>
                <a:cs typeface="Trebuchet MS"/>
              </a:rPr>
              <a:t>FUNCTIONING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PROGRAM.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8625" y="638175"/>
            <a:ext cx="3705225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39100" y="638175"/>
            <a:ext cx="3705225" cy="346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675" y="542925"/>
            <a:ext cx="3714750" cy="3629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2021-11-25T17:12:09Z</dcterms:created>
  <dcterms:modified xsi:type="dcterms:W3CDTF">2021-11-25T17:12:09Z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LastSaved">
    <vt:filetime>2021-11-25T00:00:00Z</vt:filetime>
  </property>
</Properties>
</file>