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0"/>
            <a:ext cx="12191999" cy="685799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txBox="1"/>
          <p:nvPr>
            <p:ph type="title"/>
          </p:nvPr>
        </p:nvSpPr>
        <p:spPr>
          <a:xfrm>
            <a:off x="663575" y="1459230"/>
            <a:ext cx="10864850"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438150" y="619125"/>
            <a:ext cx="11306175" cy="5772150"/>
          </a:xfrm>
          <a:custGeom>
            <a:rect b="b" l="l" r="r" t="t"/>
            <a:pathLst>
              <a:path extrusionOk="0" h="5772150" w="11306175">
                <a:moveTo>
                  <a:pt x="11306175" y="0"/>
                </a:moveTo>
                <a:lnTo>
                  <a:pt x="0" y="0"/>
                </a:lnTo>
                <a:lnTo>
                  <a:pt x="0" y="5772150"/>
                </a:lnTo>
                <a:lnTo>
                  <a:pt x="11306175" y="5772150"/>
                </a:lnTo>
                <a:lnTo>
                  <a:pt x="11306175" y="0"/>
                </a:lnTo>
                <a:close/>
              </a:path>
            </a:pathLst>
          </a:custGeom>
          <a:solidFill>
            <a:srgbClr val="4D1334">
              <a:alpha val="9647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3"/>
          <p:cNvSpPr/>
          <p:nvPr/>
        </p:nvSpPr>
        <p:spPr>
          <a:xfrm>
            <a:off x="43815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3"/>
          <p:cNvSpPr/>
          <p:nvPr/>
        </p:nvSpPr>
        <p:spPr>
          <a:xfrm>
            <a:off x="423862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3"/>
          <p:cNvSpPr/>
          <p:nvPr/>
        </p:nvSpPr>
        <p:spPr>
          <a:xfrm>
            <a:off x="803910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59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3"/>
          <p:cNvSpPr txBox="1"/>
          <p:nvPr>
            <p:ph type="title"/>
          </p:nvPr>
        </p:nvSpPr>
        <p:spPr>
          <a:xfrm>
            <a:off x="663575" y="1459230"/>
            <a:ext cx="10864850"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4"/>
          <p:cNvSpPr txBox="1"/>
          <p:nvPr>
            <p:ph type="title"/>
          </p:nvPr>
        </p:nvSpPr>
        <p:spPr>
          <a:xfrm>
            <a:off x="663575" y="1459230"/>
            <a:ext cx="10864850" cy="4495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5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4" name="Shape 34"/>
        <p:cNvGrpSpPr/>
        <p:nvPr/>
      </p:nvGrpSpPr>
      <p:grpSpPr>
        <a:xfrm>
          <a:off x="0" y="0"/>
          <a:ext cx="0" cy="0"/>
          <a:chOff x="0" y="0"/>
          <a:chExt cx="0" cy="0"/>
        </a:xfrm>
      </p:grpSpPr>
      <p:sp>
        <p:nvSpPr>
          <p:cNvPr id="35" name="Google Shape;35;p5"/>
          <p:cNvSpPr/>
          <p:nvPr/>
        </p:nvSpPr>
        <p:spPr>
          <a:xfrm>
            <a:off x="44767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 name="Shape 39"/>
        <p:cNvGrpSpPr/>
        <p:nvPr/>
      </p:nvGrpSpPr>
      <p:grpSpPr>
        <a:xfrm>
          <a:off x="0" y="0"/>
          <a:ext cx="0" cy="0"/>
          <a:chOff x="0" y="0"/>
          <a:chExt cx="0" cy="0"/>
        </a:xfrm>
      </p:grpSpPr>
      <p:sp>
        <p:nvSpPr>
          <p:cNvPr id="40" name="Google Shape;40;p6"/>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3575" y="1459230"/>
            <a:ext cx="10864850" cy="4495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75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5.png"/><Relationship Id="rId11" Type="http://schemas.openxmlformats.org/officeDocument/2006/relationships/image" Target="../media/image7.png"/><Relationship Id="rId10" Type="http://schemas.openxmlformats.org/officeDocument/2006/relationships/image" Target="../media/image9.png"/><Relationship Id="rId12" Type="http://schemas.openxmlformats.org/officeDocument/2006/relationships/image" Target="../media/image14.png"/><Relationship Id="rId9" Type="http://schemas.openxmlformats.org/officeDocument/2006/relationships/image" Target="../media/image27.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31.jp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29.jpg"/><Relationship Id="rId5"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7"/>
          <p:cNvSpPr txBox="1"/>
          <p:nvPr>
            <p:ph type="title"/>
          </p:nvPr>
        </p:nvSpPr>
        <p:spPr>
          <a:xfrm>
            <a:off x="1044892" y="1200530"/>
            <a:ext cx="10026015" cy="1597660"/>
          </a:xfrm>
          <a:prstGeom prst="rect">
            <a:avLst/>
          </a:prstGeom>
          <a:noFill/>
          <a:ln>
            <a:noFill/>
          </a:ln>
        </p:spPr>
        <p:txBody>
          <a:bodyPr anchorCtr="0" anchor="t" bIns="0" lIns="0" spcFirstLastPara="1" rIns="0" wrap="square" tIns="7600">
            <a:spAutoFit/>
          </a:bodyPr>
          <a:lstStyle/>
          <a:p>
            <a:pPr indent="0" lvl="0" marL="12700" marR="5080" rtl="0" algn="l">
              <a:lnSpc>
                <a:spcPct val="101400"/>
              </a:lnSpc>
              <a:spcBef>
                <a:spcPts val="0"/>
              </a:spcBef>
              <a:spcAft>
                <a:spcPts val="0"/>
              </a:spcAft>
              <a:buNone/>
            </a:pPr>
            <a:r>
              <a:rPr lang="en-US" sz="3950"/>
              <a:t>AUTO COMPLETION OF KEYWORDS USING  TRIE</a:t>
            </a:r>
            <a:endParaRPr sz="3950"/>
          </a:p>
          <a:p>
            <a:pPr indent="0" lvl="0" marL="12700" rtl="0" algn="l">
              <a:lnSpc>
                <a:spcPct val="100000"/>
              </a:lnSpc>
              <a:spcBef>
                <a:spcPts val="935"/>
              </a:spcBef>
              <a:spcAft>
                <a:spcPts val="0"/>
              </a:spcAft>
              <a:buNone/>
            </a:pPr>
            <a:r>
              <a:rPr lang="en-US" sz="1550"/>
              <a:t>A PROGRAM THAT SEARCHES YOUR KEYWORDS FOR YOU</a:t>
            </a:r>
            <a:endParaRPr sz="15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16"/>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16"/>
          <p:cNvSpPr txBox="1"/>
          <p:nvPr/>
        </p:nvSpPr>
        <p:spPr>
          <a:xfrm>
            <a:off x="728027" y="1301432"/>
            <a:ext cx="3333750" cy="287909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500">
                <a:solidFill>
                  <a:srgbClr val="FFFFFF"/>
                </a:solidFill>
                <a:latin typeface="Arial"/>
                <a:ea typeface="Arial"/>
                <a:cs typeface="Arial"/>
                <a:sym typeface="Arial"/>
              </a:rPr>
              <a:t>CONCLUSION:</a:t>
            </a:r>
            <a:endParaRPr sz="1500">
              <a:latin typeface="Arial"/>
              <a:ea typeface="Arial"/>
              <a:cs typeface="Arial"/>
              <a:sym typeface="Arial"/>
            </a:endParaRPr>
          </a:p>
          <a:p>
            <a:pPr indent="0" lvl="0" marL="0" marR="0" rtl="0" algn="l">
              <a:lnSpc>
                <a:spcPct val="100000"/>
              </a:lnSpc>
              <a:spcBef>
                <a:spcPts val="10"/>
              </a:spcBef>
              <a:spcAft>
                <a:spcPts val="0"/>
              </a:spcAft>
              <a:buNone/>
            </a:pPr>
            <a:r>
              <a:t/>
            </a:r>
            <a:endParaRPr sz="1400">
              <a:latin typeface="Arial"/>
              <a:ea typeface="Arial"/>
              <a:cs typeface="Arial"/>
              <a:sym typeface="Arial"/>
            </a:endParaRPr>
          </a:p>
          <a:p>
            <a:pPr indent="-8890" lvl="0" marL="12065" marR="5080" rtl="0" algn="ctr">
              <a:lnSpc>
                <a:spcPct val="111612"/>
              </a:lnSpc>
              <a:spcBef>
                <a:spcPts val="0"/>
              </a:spcBef>
              <a:spcAft>
                <a:spcPts val="0"/>
              </a:spcAft>
              <a:buNone/>
            </a:pPr>
            <a:r>
              <a:rPr lang="en-US" sz="1550">
                <a:solidFill>
                  <a:srgbClr val="FFFFFF"/>
                </a:solidFill>
                <a:latin typeface="Trebuchet MS"/>
                <a:ea typeface="Trebuchet MS"/>
                <a:cs typeface="Trebuchet MS"/>
                <a:sym typeface="Trebuchet MS"/>
              </a:rPr>
              <a:t>THROUGH THIS PROJECT WE  LEARNT EFFICIENT USE OF TRIES  AND HAVE COME TO UNDERSTAND  THE NUANCES OF CODING IN C++.</a:t>
            </a:r>
            <a:endParaRPr sz="1550">
              <a:latin typeface="Trebuchet MS"/>
              <a:ea typeface="Trebuchet MS"/>
              <a:cs typeface="Trebuchet MS"/>
              <a:sym typeface="Trebuchet MS"/>
            </a:endParaRPr>
          </a:p>
          <a:p>
            <a:pPr indent="0" lvl="0" marL="0" marR="3175" rtl="0" algn="ctr">
              <a:lnSpc>
                <a:spcPct val="104516"/>
              </a:lnSpc>
              <a:spcBef>
                <a:spcPts val="0"/>
              </a:spcBef>
              <a:spcAft>
                <a:spcPts val="0"/>
              </a:spcAft>
              <a:buNone/>
            </a:pPr>
            <a:r>
              <a:rPr lang="en-US" sz="1550">
                <a:solidFill>
                  <a:srgbClr val="FFFFFF"/>
                </a:solidFill>
                <a:latin typeface="Trebuchet MS"/>
                <a:ea typeface="Trebuchet MS"/>
                <a:cs typeface="Trebuchet MS"/>
                <a:sym typeface="Trebuchet MS"/>
              </a:rPr>
              <a:t>WE HAVE ALSO LEARNT HOW TO</a:t>
            </a:r>
            <a:endParaRPr sz="1550">
              <a:latin typeface="Trebuchet MS"/>
              <a:ea typeface="Trebuchet MS"/>
              <a:cs typeface="Trebuchet MS"/>
              <a:sym typeface="Trebuchet MS"/>
            </a:endParaRPr>
          </a:p>
          <a:p>
            <a:pPr indent="10160" lvl="0" marL="78740" marR="91440" rtl="0" algn="ctr">
              <a:lnSpc>
                <a:spcPct val="93700"/>
              </a:lnSpc>
              <a:spcBef>
                <a:spcPts val="55"/>
              </a:spcBef>
              <a:spcAft>
                <a:spcPts val="0"/>
              </a:spcAft>
              <a:buNone/>
            </a:pPr>
            <a:r>
              <a:rPr lang="en-US" sz="1550">
                <a:solidFill>
                  <a:srgbClr val="FFFFFF"/>
                </a:solidFill>
                <a:latin typeface="Trebuchet MS"/>
                <a:ea typeface="Trebuchet MS"/>
                <a:cs typeface="Trebuchet MS"/>
                <a:sym typeface="Trebuchet MS"/>
              </a:rPr>
              <a:t>EFFICIENTLY USE MEMORY AND  HEADER FILES TO STORE CERTAIN  PROGRAM FUNCTIONS AND HAVE  THE PROGRAM RUN SMOOTHLY  WITHOUT IT TAKING A LOT OF  SPACE.</a:t>
            </a:r>
            <a:endParaRPr sz="1550">
              <a:latin typeface="Trebuchet MS"/>
              <a:ea typeface="Trebuchet MS"/>
              <a:cs typeface="Trebuchet MS"/>
              <a:sym typeface="Trebuchet MS"/>
            </a:endParaRPr>
          </a:p>
        </p:txBody>
      </p:sp>
      <p:sp>
        <p:nvSpPr>
          <p:cNvPr id="195" name="Google Shape;195;p16"/>
          <p:cNvSpPr/>
          <p:nvPr/>
        </p:nvSpPr>
        <p:spPr>
          <a:xfrm>
            <a:off x="638175" y="457200"/>
            <a:ext cx="3514725" cy="95250"/>
          </a:xfrm>
          <a:custGeom>
            <a:rect b="b" l="l" r="r" t="t"/>
            <a:pathLst>
              <a:path extrusionOk="0" h="95250" w="3514725">
                <a:moveTo>
                  <a:pt x="3514725" y="0"/>
                </a:moveTo>
                <a:lnTo>
                  <a:pt x="0" y="0"/>
                </a:lnTo>
                <a:lnTo>
                  <a:pt x="0" y="95250"/>
                </a:lnTo>
                <a:lnTo>
                  <a:pt x="3514725" y="95250"/>
                </a:lnTo>
                <a:lnTo>
                  <a:pt x="3514725"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6"/>
          <p:cNvSpPr/>
          <p:nvPr/>
        </p:nvSpPr>
        <p:spPr>
          <a:xfrm>
            <a:off x="4657725" y="457200"/>
            <a:ext cx="7086600" cy="58959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8"/>
          <p:cNvSpPr txBox="1"/>
          <p:nvPr>
            <p:ph type="title"/>
          </p:nvPr>
        </p:nvSpPr>
        <p:spPr>
          <a:xfrm>
            <a:off x="663575" y="1459230"/>
            <a:ext cx="1085215" cy="4495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INDEX</a:t>
            </a:r>
            <a:endParaRPr/>
          </a:p>
        </p:txBody>
      </p:sp>
      <p:grpSp>
        <p:nvGrpSpPr>
          <p:cNvPr id="55" name="Google Shape;55;p8"/>
          <p:cNvGrpSpPr/>
          <p:nvPr/>
        </p:nvGrpSpPr>
        <p:grpSpPr>
          <a:xfrm>
            <a:off x="485775" y="2819400"/>
            <a:ext cx="2364105" cy="1338199"/>
            <a:chOff x="485775" y="2819400"/>
            <a:chExt cx="2364105" cy="1338199"/>
          </a:xfrm>
        </p:grpSpPr>
        <p:sp>
          <p:nvSpPr>
            <p:cNvPr id="56" name="Google Shape;56;p8"/>
            <p:cNvSpPr/>
            <p:nvPr/>
          </p:nvSpPr>
          <p:spPr>
            <a:xfrm>
              <a:off x="2447925" y="3401059"/>
              <a:ext cx="401955" cy="99695"/>
            </a:xfrm>
            <a:custGeom>
              <a:rect b="b" l="l" r="r" t="t"/>
              <a:pathLst>
                <a:path extrusionOk="0" h="99695" w="401955">
                  <a:moveTo>
                    <a:pt x="192532" y="45085"/>
                  </a:moveTo>
                  <a:lnTo>
                    <a:pt x="2159" y="45085"/>
                  </a:lnTo>
                  <a:lnTo>
                    <a:pt x="0" y="47244"/>
                  </a:lnTo>
                  <a:lnTo>
                    <a:pt x="0" y="52451"/>
                  </a:lnTo>
                  <a:lnTo>
                    <a:pt x="2159" y="54610"/>
                  </a:lnTo>
                  <a:lnTo>
                    <a:pt x="192532" y="54610"/>
                  </a:lnTo>
                  <a:lnTo>
                    <a:pt x="192532" y="45085"/>
                  </a:lnTo>
                  <a:close/>
                </a:path>
                <a:path extrusionOk="0" h="99695" w="401955">
                  <a:moveTo>
                    <a:pt x="401701" y="49784"/>
                  </a:moveTo>
                  <a:lnTo>
                    <a:pt x="396519" y="46774"/>
                  </a:lnTo>
                  <a:lnTo>
                    <a:pt x="394843" y="45085"/>
                  </a:lnTo>
                  <a:lnTo>
                    <a:pt x="393623" y="45085"/>
                  </a:lnTo>
                  <a:lnTo>
                    <a:pt x="316230" y="0"/>
                  </a:lnTo>
                  <a:lnTo>
                    <a:pt x="313309" y="762"/>
                  </a:lnTo>
                  <a:lnTo>
                    <a:pt x="311912" y="3048"/>
                  </a:lnTo>
                  <a:lnTo>
                    <a:pt x="310642" y="5207"/>
                  </a:lnTo>
                  <a:lnTo>
                    <a:pt x="311404" y="8128"/>
                  </a:lnTo>
                  <a:lnTo>
                    <a:pt x="313690" y="9525"/>
                  </a:lnTo>
                  <a:lnTo>
                    <a:pt x="374637" y="45085"/>
                  </a:lnTo>
                  <a:lnTo>
                    <a:pt x="211328" y="45085"/>
                  </a:lnTo>
                  <a:lnTo>
                    <a:pt x="209169" y="47244"/>
                  </a:lnTo>
                  <a:lnTo>
                    <a:pt x="209169" y="52451"/>
                  </a:lnTo>
                  <a:lnTo>
                    <a:pt x="211328" y="54610"/>
                  </a:lnTo>
                  <a:lnTo>
                    <a:pt x="374637" y="54610"/>
                  </a:lnTo>
                  <a:lnTo>
                    <a:pt x="313690" y="90170"/>
                  </a:lnTo>
                  <a:lnTo>
                    <a:pt x="311404" y="91567"/>
                  </a:lnTo>
                  <a:lnTo>
                    <a:pt x="310642" y="94361"/>
                  </a:lnTo>
                  <a:lnTo>
                    <a:pt x="311912" y="96647"/>
                  </a:lnTo>
                  <a:lnTo>
                    <a:pt x="313309" y="98933"/>
                  </a:lnTo>
                  <a:lnTo>
                    <a:pt x="316230" y="9969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8"/>
            <p:cNvSpPr/>
            <p:nvPr/>
          </p:nvSpPr>
          <p:spPr>
            <a:xfrm>
              <a:off x="485775" y="2819400"/>
              <a:ext cx="2071751" cy="13381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8" name="Google Shape;58;p8"/>
          <p:cNvSpPr txBox="1"/>
          <p:nvPr/>
        </p:nvSpPr>
        <p:spPr>
          <a:xfrm>
            <a:off x="1305813" y="3332797"/>
            <a:ext cx="42100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TEAM</a:t>
            </a:r>
            <a:endParaRPr sz="1200">
              <a:latin typeface="Trebuchet MS"/>
              <a:ea typeface="Trebuchet MS"/>
              <a:cs typeface="Trebuchet MS"/>
              <a:sym typeface="Trebuchet MS"/>
            </a:endParaRPr>
          </a:p>
        </p:txBody>
      </p:sp>
      <p:grpSp>
        <p:nvGrpSpPr>
          <p:cNvPr id="59" name="Google Shape;59;p8"/>
          <p:cNvGrpSpPr/>
          <p:nvPr/>
        </p:nvGrpSpPr>
        <p:grpSpPr>
          <a:xfrm>
            <a:off x="2771775" y="2819400"/>
            <a:ext cx="2364105" cy="1338199"/>
            <a:chOff x="2771775" y="2819400"/>
            <a:chExt cx="2364105" cy="1338199"/>
          </a:xfrm>
        </p:grpSpPr>
        <p:sp>
          <p:nvSpPr>
            <p:cNvPr id="60" name="Google Shape;60;p8"/>
            <p:cNvSpPr/>
            <p:nvPr/>
          </p:nvSpPr>
          <p:spPr>
            <a:xfrm>
              <a:off x="4733925" y="340105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6230" y="0"/>
                  </a:lnTo>
                  <a:lnTo>
                    <a:pt x="313309" y="762"/>
                  </a:lnTo>
                  <a:lnTo>
                    <a:pt x="311912" y="3048"/>
                  </a:lnTo>
                  <a:lnTo>
                    <a:pt x="310642" y="5207"/>
                  </a:lnTo>
                  <a:lnTo>
                    <a:pt x="311404" y="8128"/>
                  </a:lnTo>
                  <a:lnTo>
                    <a:pt x="313690" y="9525"/>
                  </a:lnTo>
                  <a:lnTo>
                    <a:pt x="374637" y="45085"/>
                  </a:lnTo>
                  <a:lnTo>
                    <a:pt x="211328" y="45085"/>
                  </a:lnTo>
                  <a:lnTo>
                    <a:pt x="209169" y="47244"/>
                  </a:lnTo>
                  <a:lnTo>
                    <a:pt x="209169" y="52451"/>
                  </a:lnTo>
                  <a:lnTo>
                    <a:pt x="211328" y="54610"/>
                  </a:lnTo>
                  <a:lnTo>
                    <a:pt x="374637" y="54610"/>
                  </a:lnTo>
                  <a:lnTo>
                    <a:pt x="313690" y="90170"/>
                  </a:lnTo>
                  <a:lnTo>
                    <a:pt x="311404" y="91567"/>
                  </a:lnTo>
                  <a:lnTo>
                    <a:pt x="310642" y="94361"/>
                  </a:lnTo>
                  <a:lnTo>
                    <a:pt x="311912" y="96647"/>
                  </a:lnTo>
                  <a:lnTo>
                    <a:pt x="313309" y="98933"/>
                  </a:lnTo>
                  <a:lnTo>
                    <a:pt x="316230" y="9969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8"/>
            <p:cNvSpPr/>
            <p:nvPr/>
          </p:nvSpPr>
          <p:spPr>
            <a:xfrm>
              <a:off x="2771775" y="2819400"/>
              <a:ext cx="2071751" cy="13381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2" name="Google Shape;62;p8"/>
          <p:cNvSpPr txBox="1"/>
          <p:nvPr/>
        </p:nvSpPr>
        <p:spPr>
          <a:xfrm>
            <a:off x="3002914" y="3332797"/>
            <a:ext cx="160274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ACKNOWLEDGEMENT</a:t>
            </a:r>
            <a:endParaRPr sz="1200">
              <a:latin typeface="Trebuchet MS"/>
              <a:ea typeface="Trebuchet MS"/>
              <a:cs typeface="Trebuchet MS"/>
              <a:sym typeface="Trebuchet MS"/>
            </a:endParaRPr>
          </a:p>
        </p:txBody>
      </p:sp>
      <p:grpSp>
        <p:nvGrpSpPr>
          <p:cNvPr id="63" name="Google Shape;63;p8"/>
          <p:cNvGrpSpPr/>
          <p:nvPr/>
        </p:nvGrpSpPr>
        <p:grpSpPr>
          <a:xfrm>
            <a:off x="5057775" y="2819400"/>
            <a:ext cx="2364105" cy="1338199"/>
            <a:chOff x="5057775" y="2819400"/>
            <a:chExt cx="2364105" cy="1338199"/>
          </a:xfrm>
        </p:grpSpPr>
        <p:sp>
          <p:nvSpPr>
            <p:cNvPr id="64" name="Google Shape;64;p8"/>
            <p:cNvSpPr/>
            <p:nvPr/>
          </p:nvSpPr>
          <p:spPr>
            <a:xfrm>
              <a:off x="7019925" y="340105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8389" y="1270"/>
                  </a:lnTo>
                  <a:lnTo>
                    <a:pt x="316103" y="0"/>
                  </a:lnTo>
                  <a:lnTo>
                    <a:pt x="313309" y="762"/>
                  </a:lnTo>
                  <a:lnTo>
                    <a:pt x="311912" y="3048"/>
                  </a:lnTo>
                  <a:lnTo>
                    <a:pt x="310642" y="5207"/>
                  </a:lnTo>
                  <a:lnTo>
                    <a:pt x="311404" y="8128"/>
                  </a:lnTo>
                  <a:lnTo>
                    <a:pt x="313690" y="9525"/>
                  </a:lnTo>
                  <a:lnTo>
                    <a:pt x="374637" y="45085"/>
                  </a:lnTo>
                  <a:lnTo>
                    <a:pt x="211328" y="45085"/>
                  </a:lnTo>
                  <a:lnTo>
                    <a:pt x="209169" y="47244"/>
                  </a:lnTo>
                  <a:lnTo>
                    <a:pt x="209169" y="52451"/>
                  </a:lnTo>
                  <a:lnTo>
                    <a:pt x="211328" y="54610"/>
                  </a:lnTo>
                  <a:lnTo>
                    <a:pt x="374637" y="54610"/>
                  </a:lnTo>
                  <a:lnTo>
                    <a:pt x="313690" y="90170"/>
                  </a:lnTo>
                  <a:lnTo>
                    <a:pt x="311404" y="91567"/>
                  </a:lnTo>
                  <a:lnTo>
                    <a:pt x="310642" y="94361"/>
                  </a:lnTo>
                  <a:lnTo>
                    <a:pt x="311912" y="96647"/>
                  </a:lnTo>
                  <a:lnTo>
                    <a:pt x="313309" y="98933"/>
                  </a:lnTo>
                  <a:lnTo>
                    <a:pt x="316103" y="99695"/>
                  </a:lnTo>
                  <a:lnTo>
                    <a:pt x="318389" y="9842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8"/>
            <p:cNvSpPr/>
            <p:nvPr/>
          </p:nvSpPr>
          <p:spPr>
            <a:xfrm>
              <a:off x="5057775" y="2819400"/>
              <a:ext cx="2071751" cy="13381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6" name="Google Shape;66;p8"/>
          <p:cNvSpPr txBox="1"/>
          <p:nvPr/>
        </p:nvSpPr>
        <p:spPr>
          <a:xfrm>
            <a:off x="5710554" y="3332797"/>
            <a:ext cx="75882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OBJECTIVE</a:t>
            </a:r>
            <a:endParaRPr sz="1200">
              <a:latin typeface="Trebuchet MS"/>
              <a:ea typeface="Trebuchet MS"/>
              <a:cs typeface="Trebuchet MS"/>
              <a:sym typeface="Trebuchet MS"/>
            </a:endParaRPr>
          </a:p>
        </p:txBody>
      </p:sp>
      <p:grpSp>
        <p:nvGrpSpPr>
          <p:cNvPr id="67" name="Google Shape;67;p8"/>
          <p:cNvGrpSpPr/>
          <p:nvPr/>
        </p:nvGrpSpPr>
        <p:grpSpPr>
          <a:xfrm>
            <a:off x="7343775" y="2819400"/>
            <a:ext cx="2364105" cy="1338199"/>
            <a:chOff x="7343775" y="2819400"/>
            <a:chExt cx="2364105" cy="1338199"/>
          </a:xfrm>
        </p:grpSpPr>
        <p:sp>
          <p:nvSpPr>
            <p:cNvPr id="68" name="Google Shape;68;p8"/>
            <p:cNvSpPr/>
            <p:nvPr/>
          </p:nvSpPr>
          <p:spPr>
            <a:xfrm>
              <a:off x="9305925" y="340105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8389" y="1270"/>
                  </a:lnTo>
                  <a:lnTo>
                    <a:pt x="316103" y="0"/>
                  </a:lnTo>
                  <a:lnTo>
                    <a:pt x="313309" y="762"/>
                  </a:lnTo>
                  <a:lnTo>
                    <a:pt x="311912" y="3048"/>
                  </a:lnTo>
                  <a:lnTo>
                    <a:pt x="310642" y="5207"/>
                  </a:lnTo>
                  <a:lnTo>
                    <a:pt x="311404" y="8128"/>
                  </a:lnTo>
                  <a:lnTo>
                    <a:pt x="313690" y="9525"/>
                  </a:lnTo>
                  <a:lnTo>
                    <a:pt x="374637" y="45085"/>
                  </a:lnTo>
                  <a:lnTo>
                    <a:pt x="211328" y="45085"/>
                  </a:lnTo>
                  <a:lnTo>
                    <a:pt x="209169" y="47244"/>
                  </a:lnTo>
                  <a:lnTo>
                    <a:pt x="209169" y="52451"/>
                  </a:lnTo>
                  <a:lnTo>
                    <a:pt x="211328" y="54610"/>
                  </a:lnTo>
                  <a:lnTo>
                    <a:pt x="374637" y="54610"/>
                  </a:lnTo>
                  <a:lnTo>
                    <a:pt x="313690" y="90170"/>
                  </a:lnTo>
                  <a:lnTo>
                    <a:pt x="311404" y="91567"/>
                  </a:lnTo>
                  <a:lnTo>
                    <a:pt x="310642" y="94361"/>
                  </a:lnTo>
                  <a:lnTo>
                    <a:pt x="311912" y="96647"/>
                  </a:lnTo>
                  <a:lnTo>
                    <a:pt x="313309" y="98933"/>
                  </a:lnTo>
                  <a:lnTo>
                    <a:pt x="316103" y="99695"/>
                  </a:lnTo>
                  <a:lnTo>
                    <a:pt x="318389" y="9842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8"/>
            <p:cNvSpPr/>
            <p:nvPr/>
          </p:nvSpPr>
          <p:spPr>
            <a:xfrm>
              <a:off x="7343775" y="2819400"/>
              <a:ext cx="2071751" cy="13381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0" name="Google Shape;70;p8"/>
          <p:cNvSpPr txBox="1"/>
          <p:nvPr/>
        </p:nvSpPr>
        <p:spPr>
          <a:xfrm>
            <a:off x="7779384" y="3332797"/>
            <a:ext cx="119253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INTRODUCTION</a:t>
            </a:r>
            <a:endParaRPr sz="1200">
              <a:latin typeface="Trebuchet MS"/>
              <a:ea typeface="Trebuchet MS"/>
              <a:cs typeface="Trebuchet MS"/>
              <a:sym typeface="Trebuchet MS"/>
            </a:endParaRPr>
          </a:p>
        </p:txBody>
      </p:sp>
      <p:grpSp>
        <p:nvGrpSpPr>
          <p:cNvPr id="71" name="Google Shape;71;p8"/>
          <p:cNvGrpSpPr/>
          <p:nvPr/>
        </p:nvGrpSpPr>
        <p:grpSpPr>
          <a:xfrm>
            <a:off x="1469389" y="2819400"/>
            <a:ext cx="10232136" cy="1583055"/>
            <a:chOff x="1469389" y="2819400"/>
            <a:chExt cx="10232136" cy="1583055"/>
          </a:xfrm>
        </p:grpSpPr>
        <p:sp>
          <p:nvSpPr>
            <p:cNvPr id="72" name="Google Shape;72;p8"/>
            <p:cNvSpPr/>
            <p:nvPr/>
          </p:nvSpPr>
          <p:spPr>
            <a:xfrm>
              <a:off x="1469389" y="4000500"/>
              <a:ext cx="9199880" cy="401955"/>
            </a:xfrm>
            <a:custGeom>
              <a:rect b="b" l="l" r="r" t="t"/>
              <a:pathLst>
                <a:path extrusionOk="0" h="401954" w="9199880">
                  <a:moveTo>
                    <a:pt x="52920" y="396532"/>
                  </a:moveTo>
                  <a:lnTo>
                    <a:pt x="52450" y="397001"/>
                  </a:lnTo>
                  <a:lnTo>
                    <a:pt x="47167" y="397001"/>
                  </a:lnTo>
                  <a:lnTo>
                    <a:pt x="49910" y="401700"/>
                  </a:lnTo>
                  <a:lnTo>
                    <a:pt x="52920" y="396532"/>
                  </a:lnTo>
                  <a:close/>
                </a:path>
                <a:path extrusionOk="0" h="401954" w="9199880">
                  <a:moveTo>
                    <a:pt x="47058" y="396816"/>
                  </a:moveTo>
                  <a:lnTo>
                    <a:pt x="47167" y="397001"/>
                  </a:lnTo>
                  <a:lnTo>
                    <a:pt x="47058" y="396816"/>
                  </a:lnTo>
                  <a:close/>
                </a:path>
                <a:path extrusionOk="0" h="401954" w="9199880">
                  <a:moveTo>
                    <a:pt x="45084" y="374649"/>
                  </a:moveTo>
                  <a:lnTo>
                    <a:pt x="45198" y="393631"/>
                  </a:lnTo>
                  <a:lnTo>
                    <a:pt x="47058" y="396816"/>
                  </a:lnTo>
                  <a:lnTo>
                    <a:pt x="47243" y="397001"/>
                  </a:lnTo>
                  <a:lnTo>
                    <a:pt x="52450" y="397001"/>
                  </a:lnTo>
                  <a:lnTo>
                    <a:pt x="52920" y="396532"/>
                  </a:lnTo>
                  <a:lnTo>
                    <a:pt x="54609" y="393631"/>
                  </a:lnTo>
                  <a:lnTo>
                    <a:pt x="54609" y="389889"/>
                  </a:lnTo>
                  <a:lnTo>
                    <a:pt x="45719" y="389889"/>
                  </a:lnTo>
                  <a:lnTo>
                    <a:pt x="49847" y="382814"/>
                  </a:lnTo>
                  <a:lnTo>
                    <a:pt x="45084" y="374649"/>
                  </a:lnTo>
                  <a:close/>
                </a:path>
                <a:path extrusionOk="0" h="401954" w="9199880">
                  <a:moveTo>
                    <a:pt x="45084" y="393436"/>
                  </a:moveTo>
                  <a:lnTo>
                    <a:pt x="45084" y="394843"/>
                  </a:lnTo>
                  <a:lnTo>
                    <a:pt x="47058" y="396816"/>
                  </a:lnTo>
                  <a:lnTo>
                    <a:pt x="45084" y="393436"/>
                  </a:lnTo>
                  <a:close/>
                </a:path>
                <a:path extrusionOk="0" h="401954" w="9199880">
                  <a:moveTo>
                    <a:pt x="54609" y="393631"/>
                  </a:moveTo>
                  <a:lnTo>
                    <a:pt x="52920" y="396532"/>
                  </a:lnTo>
                  <a:lnTo>
                    <a:pt x="54609" y="394843"/>
                  </a:lnTo>
                  <a:lnTo>
                    <a:pt x="54609" y="393631"/>
                  </a:lnTo>
                  <a:close/>
                </a:path>
                <a:path extrusionOk="0" h="401954" w="9199880">
                  <a:moveTo>
                    <a:pt x="94487" y="310642"/>
                  </a:moveTo>
                  <a:lnTo>
                    <a:pt x="91566" y="311404"/>
                  </a:lnTo>
                  <a:lnTo>
                    <a:pt x="90169" y="313689"/>
                  </a:lnTo>
                  <a:lnTo>
                    <a:pt x="54609" y="374649"/>
                  </a:lnTo>
                  <a:lnTo>
                    <a:pt x="54609" y="393631"/>
                  </a:lnTo>
                  <a:lnTo>
                    <a:pt x="99694" y="316230"/>
                  </a:lnTo>
                  <a:lnTo>
                    <a:pt x="98932" y="313308"/>
                  </a:lnTo>
                  <a:lnTo>
                    <a:pt x="96647" y="311912"/>
                  </a:lnTo>
                  <a:lnTo>
                    <a:pt x="94487" y="310642"/>
                  </a:lnTo>
                  <a:close/>
                </a:path>
                <a:path extrusionOk="0" h="401954" w="9199880">
                  <a:moveTo>
                    <a:pt x="5206" y="310642"/>
                  </a:moveTo>
                  <a:lnTo>
                    <a:pt x="3047" y="311912"/>
                  </a:lnTo>
                  <a:lnTo>
                    <a:pt x="762" y="313308"/>
                  </a:lnTo>
                  <a:lnTo>
                    <a:pt x="0" y="316230"/>
                  </a:lnTo>
                  <a:lnTo>
                    <a:pt x="45084" y="393436"/>
                  </a:lnTo>
                  <a:lnTo>
                    <a:pt x="45084" y="374649"/>
                  </a:lnTo>
                  <a:lnTo>
                    <a:pt x="9525" y="313689"/>
                  </a:lnTo>
                  <a:lnTo>
                    <a:pt x="8128" y="311404"/>
                  </a:lnTo>
                  <a:lnTo>
                    <a:pt x="5206" y="310642"/>
                  </a:lnTo>
                  <a:close/>
                </a:path>
                <a:path extrusionOk="0" h="401954" w="9199880">
                  <a:moveTo>
                    <a:pt x="49847" y="382814"/>
                  </a:moveTo>
                  <a:lnTo>
                    <a:pt x="45719" y="389889"/>
                  </a:lnTo>
                  <a:lnTo>
                    <a:pt x="53975" y="389889"/>
                  </a:lnTo>
                  <a:lnTo>
                    <a:pt x="49847" y="382814"/>
                  </a:lnTo>
                  <a:close/>
                </a:path>
                <a:path extrusionOk="0" h="401954" w="9199880">
                  <a:moveTo>
                    <a:pt x="54609" y="374649"/>
                  </a:moveTo>
                  <a:lnTo>
                    <a:pt x="49847" y="382814"/>
                  </a:lnTo>
                  <a:lnTo>
                    <a:pt x="53975" y="389889"/>
                  </a:lnTo>
                  <a:lnTo>
                    <a:pt x="54609" y="389889"/>
                  </a:lnTo>
                  <a:lnTo>
                    <a:pt x="54609" y="374649"/>
                  </a:lnTo>
                  <a:close/>
                </a:path>
                <a:path extrusionOk="0" h="401954" w="9199880">
                  <a:moveTo>
                    <a:pt x="9190228" y="215519"/>
                  </a:moveTo>
                  <a:lnTo>
                    <a:pt x="47243" y="215519"/>
                  </a:lnTo>
                  <a:lnTo>
                    <a:pt x="45084" y="217677"/>
                  </a:lnTo>
                  <a:lnTo>
                    <a:pt x="45084" y="374649"/>
                  </a:lnTo>
                  <a:lnTo>
                    <a:pt x="49847" y="382814"/>
                  </a:lnTo>
                  <a:lnTo>
                    <a:pt x="54609" y="374649"/>
                  </a:lnTo>
                  <a:lnTo>
                    <a:pt x="54609" y="225044"/>
                  </a:lnTo>
                  <a:lnTo>
                    <a:pt x="49910" y="225044"/>
                  </a:lnTo>
                  <a:lnTo>
                    <a:pt x="54609" y="220344"/>
                  </a:lnTo>
                  <a:lnTo>
                    <a:pt x="9190228" y="220344"/>
                  </a:lnTo>
                  <a:lnTo>
                    <a:pt x="9190228" y="215519"/>
                  </a:lnTo>
                  <a:close/>
                </a:path>
                <a:path extrusionOk="0" h="401954" w="9199880">
                  <a:moveTo>
                    <a:pt x="54609" y="220344"/>
                  </a:moveTo>
                  <a:lnTo>
                    <a:pt x="49910" y="225044"/>
                  </a:lnTo>
                  <a:lnTo>
                    <a:pt x="54609" y="225044"/>
                  </a:lnTo>
                  <a:lnTo>
                    <a:pt x="54609" y="220344"/>
                  </a:lnTo>
                  <a:close/>
                </a:path>
                <a:path extrusionOk="0" h="401954" w="9199880">
                  <a:moveTo>
                    <a:pt x="9199753" y="215519"/>
                  </a:moveTo>
                  <a:lnTo>
                    <a:pt x="9195054" y="215519"/>
                  </a:lnTo>
                  <a:lnTo>
                    <a:pt x="9190228" y="220344"/>
                  </a:lnTo>
                  <a:lnTo>
                    <a:pt x="54609" y="220344"/>
                  </a:lnTo>
                  <a:lnTo>
                    <a:pt x="54609" y="225044"/>
                  </a:lnTo>
                  <a:lnTo>
                    <a:pt x="9197593" y="225044"/>
                  </a:lnTo>
                  <a:lnTo>
                    <a:pt x="9199753" y="223012"/>
                  </a:lnTo>
                  <a:lnTo>
                    <a:pt x="9199753" y="215519"/>
                  </a:lnTo>
                  <a:close/>
                </a:path>
                <a:path extrusionOk="0" h="401954" w="9199880">
                  <a:moveTo>
                    <a:pt x="9197593" y="0"/>
                  </a:moveTo>
                  <a:lnTo>
                    <a:pt x="9192387" y="0"/>
                  </a:lnTo>
                  <a:lnTo>
                    <a:pt x="9190228" y="2158"/>
                  </a:lnTo>
                  <a:lnTo>
                    <a:pt x="9190228" y="220344"/>
                  </a:lnTo>
                  <a:lnTo>
                    <a:pt x="9195054" y="215519"/>
                  </a:lnTo>
                  <a:lnTo>
                    <a:pt x="9199753" y="215519"/>
                  </a:lnTo>
                  <a:lnTo>
                    <a:pt x="9199753" y="2158"/>
                  </a:lnTo>
                  <a:lnTo>
                    <a:pt x="9197593"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9629774" y="2819400"/>
              <a:ext cx="2071751" cy="13381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4" name="Google Shape;74;p8"/>
          <p:cNvSpPr txBox="1"/>
          <p:nvPr/>
        </p:nvSpPr>
        <p:spPr>
          <a:xfrm>
            <a:off x="9829165" y="3332797"/>
            <a:ext cx="167322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DATA STRUCTURE USED</a:t>
            </a:r>
            <a:endParaRPr sz="1200">
              <a:latin typeface="Trebuchet MS"/>
              <a:ea typeface="Trebuchet MS"/>
              <a:cs typeface="Trebuchet MS"/>
              <a:sym typeface="Trebuchet MS"/>
            </a:endParaRPr>
          </a:p>
        </p:txBody>
      </p:sp>
      <p:grpSp>
        <p:nvGrpSpPr>
          <p:cNvPr id="75" name="Google Shape;75;p8"/>
          <p:cNvGrpSpPr/>
          <p:nvPr/>
        </p:nvGrpSpPr>
        <p:grpSpPr>
          <a:xfrm>
            <a:off x="485775" y="4362513"/>
            <a:ext cx="2364105" cy="1338199"/>
            <a:chOff x="485775" y="4362513"/>
            <a:chExt cx="2364105" cy="1338199"/>
          </a:xfrm>
        </p:grpSpPr>
        <p:sp>
          <p:nvSpPr>
            <p:cNvPr id="76" name="Google Shape;76;p8"/>
            <p:cNvSpPr/>
            <p:nvPr/>
          </p:nvSpPr>
          <p:spPr>
            <a:xfrm>
              <a:off x="2447925" y="4944109"/>
              <a:ext cx="401955" cy="99695"/>
            </a:xfrm>
            <a:custGeom>
              <a:rect b="b" l="l" r="r" t="t"/>
              <a:pathLst>
                <a:path extrusionOk="0" h="99695" w="401955">
                  <a:moveTo>
                    <a:pt x="192532" y="45085"/>
                  </a:moveTo>
                  <a:lnTo>
                    <a:pt x="2159" y="45085"/>
                  </a:lnTo>
                  <a:lnTo>
                    <a:pt x="0" y="47244"/>
                  </a:lnTo>
                  <a:lnTo>
                    <a:pt x="0" y="52451"/>
                  </a:lnTo>
                  <a:lnTo>
                    <a:pt x="2159" y="54610"/>
                  </a:lnTo>
                  <a:lnTo>
                    <a:pt x="192532" y="54610"/>
                  </a:lnTo>
                  <a:lnTo>
                    <a:pt x="192532" y="45085"/>
                  </a:lnTo>
                  <a:close/>
                </a:path>
                <a:path extrusionOk="0" h="99695" w="401955">
                  <a:moveTo>
                    <a:pt x="401701" y="49784"/>
                  </a:moveTo>
                  <a:lnTo>
                    <a:pt x="396519" y="46774"/>
                  </a:lnTo>
                  <a:lnTo>
                    <a:pt x="394843" y="45085"/>
                  </a:lnTo>
                  <a:lnTo>
                    <a:pt x="393623" y="45085"/>
                  </a:lnTo>
                  <a:lnTo>
                    <a:pt x="316230" y="0"/>
                  </a:lnTo>
                  <a:lnTo>
                    <a:pt x="313309" y="762"/>
                  </a:lnTo>
                  <a:lnTo>
                    <a:pt x="311912" y="3048"/>
                  </a:lnTo>
                  <a:lnTo>
                    <a:pt x="310642" y="5207"/>
                  </a:lnTo>
                  <a:lnTo>
                    <a:pt x="311404" y="8128"/>
                  </a:lnTo>
                  <a:lnTo>
                    <a:pt x="313690" y="9525"/>
                  </a:lnTo>
                  <a:lnTo>
                    <a:pt x="374611" y="45085"/>
                  </a:lnTo>
                  <a:lnTo>
                    <a:pt x="211328" y="45085"/>
                  </a:lnTo>
                  <a:lnTo>
                    <a:pt x="209169" y="47244"/>
                  </a:lnTo>
                  <a:lnTo>
                    <a:pt x="209169" y="52451"/>
                  </a:lnTo>
                  <a:lnTo>
                    <a:pt x="211328" y="54610"/>
                  </a:lnTo>
                  <a:lnTo>
                    <a:pt x="374650" y="54610"/>
                  </a:lnTo>
                  <a:lnTo>
                    <a:pt x="313690" y="90170"/>
                  </a:lnTo>
                  <a:lnTo>
                    <a:pt x="311404" y="91567"/>
                  </a:lnTo>
                  <a:lnTo>
                    <a:pt x="310642" y="94361"/>
                  </a:lnTo>
                  <a:lnTo>
                    <a:pt x="311912" y="96647"/>
                  </a:lnTo>
                  <a:lnTo>
                    <a:pt x="313309" y="98933"/>
                  </a:lnTo>
                  <a:lnTo>
                    <a:pt x="316230" y="9969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485775" y="4362513"/>
              <a:ext cx="2071751" cy="13381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8"/>
          <p:cNvSpPr txBox="1"/>
          <p:nvPr/>
        </p:nvSpPr>
        <p:spPr>
          <a:xfrm>
            <a:off x="1296288" y="4877752"/>
            <a:ext cx="445134"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CODE</a:t>
            </a:r>
            <a:endParaRPr sz="1200">
              <a:latin typeface="Trebuchet MS"/>
              <a:ea typeface="Trebuchet MS"/>
              <a:cs typeface="Trebuchet MS"/>
              <a:sym typeface="Trebuchet MS"/>
            </a:endParaRPr>
          </a:p>
        </p:txBody>
      </p:sp>
      <p:grpSp>
        <p:nvGrpSpPr>
          <p:cNvPr id="79" name="Google Shape;79;p8"/>
          <p:cNvGrpSpPr/>
          <p:nvPr/>
        </p:nvGrpSpPr>
        <p:grpSpPr>
          <a:xfrm>
            <a:off x="2771775" y="4362513"/>
            <a:ext cx="2364105" cy="1338199"/>
            <a:chOff x="2771775" y="4362513"/>
            <a:chExt cx="2364105" cy="1338199"/>
          </a:xfrm>
        </p:grpSpPr>
        <p:sp>
          <p:nvSpPr>
            <p:cNvPr id="80" name="Google Shape;80;p8"/>
            <p:cNvSpPr/>
            <p:nvPr/>
          </p:nvSpPr>
          <p:spPr>
            <a:xfrm>
              <a:off x="4733925" y="494410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6230" y="0"/>
                  </a:lnTo>
                  <a:lnTo>
                    <a:pt x="313309" y="762"/>
                  </a:lnTo>
                  <a:lnTo>
                    <a:pt x="311912" y="3048"/>
                  </a:lnTo>
                  <a:lnTo>
                    <a:pt x="310642" y="5207"/>
                  </a:lnTo>
                  <a:lnTo>
                    <a:pt x="311404" y="8128"/>
                  </a:lnTo>
                  <a:lnTo>
                    <a:pt x="313690" y="9525"/>
                  </a:lnTo>
                  <a:lnTo>
                    <a:pt x="374611" y="45085"/>
                  </a:lnTo>
                  <a:lnTo>
                    <a:pt x="211328" y="45085"/>
                  </a:lnTo>
                  <a:lnTo>
                    <a:pt x="209169" y="47244"/>
                  </a:lnTo>
                  <a:lnTo>
                    <a:pt x="209169" y="52451"/>
                  </a:lnTo>
                  <a:lnTo>
                    <a:pt x="211328" y="54610"/>
                  </a:lnTo>
                  <a:lnTo>
                    <a:pt x="374650" y="54610"/>
                  </a:lnTo>
                  <a:lnTo>
                    <a:pt x="313690" y="90170"/>
                  </a:lnTo>
                  <a:lnTo>
                    <a:pt x="311404" y="91567"/>
                  </a:lnTo>
                  <a:lnTo>
                    <a:pt x="310642" y="94361"/>
                  </a:lnTo>
                  <a:lnTo>
                    <a:pt x="311912" y="96647"/>
                  </a:lnTo>
                  <a:lnTo>
                    <a:pt x="313309" y="98933"/>
                  </a:lnTo>
                  <a:lnTo>
                    <a:pt x="316230" y="9969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2771775" y="4362513"/>
              <a:ext cx="2071751" cy="13381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2" name="Google Shape;82;p8"/>
          <p:cNvSpPr txBox="1"/>
          <p:nvPr/>
        </p:nvSpPr>
        <p:spPr>
          <a:xfrm>
            <a:off x="3260471" y="4877752"/>
            <a:ext cx="107759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VISUALISATION</a:t>
            </a:r>
            <a:endParaRPr sz="1200">
              <a:latin typeface="Trebuchet MS"/>
              <a:ea typeface="Trebuchet MS"/>
              <a:cs typeface="Trebuchet MS"/>
              <a:sym typeface="Trebuchet MS"/>
            </a:endParaRPr>
          </a:p>
        </p:txBody>
      </p:sp>
      <p:grpSp>
        <p:nvGrpSpPr>
          <p:cNvPr id="83" name="Google Shape;83;p8"/>
          <p:cNvGrpSpPr/>
          <p:nvPr/>
        </p:nvGrpSpPr>
        <p:grpSpPr>
          <a:xfrm>
            <a:off x="5057775" y="4362513"/>
            <a:ext cx="2364105" cy="1338199"/>
            <a:chOff x="5057775" y="4362513"/>
            <a:chExt cx="2364105" cy="1338199"/>
          </a:xfrm>
        </p:grpSpPr>
        <p:sp>
          <p:nvSpPr>
            <p:cNvPr id="84" name="Google Shape;84;p8"/>
            <p:cNvSpPr/>
            <p:nvPr/>
          </p:nvSpPr>
          <p:spPr>
            <a:xfrm>
              <a:off x="7019925" y="494410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8389" y="1270"/>
                  </a:lnTo>
                  <a:lnTo>
                    <a:pt x="316103" y="0"/>
                  </a:lnTo>
                  <a:lnTo>
                    <a:pt x="313309" y="762"/>
                  </a:lnTo>
                  <a:lnTo>
                    <a:pt x="311912" y="3048"/>
                  </a:lnTo>
                  <a:lnTo>
                    <a:pt x="310642" y="5207"/>
                  </a:lnTo>
                  <a:lnTo>
                    <a:pt x="311404" y="8128"/>
                  </a:lnTo>
                  <a:lnTo>
                    <a:pt x="313690" y="9525"/>
                  </a:lnTo>
                  <a:lnTo>
                    <a:pt x="374611" y="45085"/>
                  </a:lnTo>
                  <a:lnTo>
                    <a:pt x="211328" y="45085"/>
                  </a:lnTo>
                  <a:lnTo>
                    <a:pt x="209169" y="47244"/>
                  </a:lnTo>
                  <a:lnTo>
                    <a:pt x="209169" y="52451"/>
                  </a:lnTo>
                  <a:lnTo>
                    <a:pt x="211328" y="54610"/>
                  </a:lnTo>
                  <a:lnTo>
                    <a:pt x="374650" y="54610"/>
                  </a:lnTo>
                  <a:lnTo>
                    <a:pt x="313690" y="90170"/>
                  </a:lnTo>
                  <a:lnTo>
                    <a:pt x="311404" y="91567"/>
                  </a:lnTo>
                  <a:lnTo>
                    <a:pt x="310642" y="94361"/>
                  </a:lnTo>
                  <a:lnTo>
                    <a:pt x="311912" y="96647"/>
                  </a:lnTo>
                  <a:lnTo>
                    <a:pt x="313309" y="98933"/>
                  </a:lnTo>
                  <a:lnTo>
                    <a:pt x="316103" y="99695"/>
                  </a:lnTo>
                  <a:lnTo>
                    <a:pt x="318389" y="9842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8"/>
            <p:cNvSpPr/>
            <p:nvPr/>
          </p:nvSpPr>
          <p:spPr>
            <a:xfrm>
              <a:off x="5057775" y="4362513"/>
              <a:ext cx="2071751" cy="133819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6" name="Google Shape;86;p8"/>
          <p:cNvSpPr txBox="1"/>
          <p:nvPr/>
        </p:nvSpPr>
        <p:spPr>
          <a:xfrm>
            <a:off x="5453126" y="4877752"/>
            <a:ext cx="128587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OUTPUT SCREENS</a:t>
            </a:r>
            <a:endParaRPr sz="1200">
              <a:latin typeface="Trebuchet MS"/>
              <a:ea typeface="Trebuchet MS"/>
              <a:cs typeface="Trebuchet MS"/>
              <a:sym typeface="Trebuchet MS"/>
            </a:endParaRPr>
          </a:p>
        </p:txBody>
      </p:sp>
      <p:grpSp>
        <p:nvGrpSpPr>
          <p:cNvPr id="87" name="Google Shape;87;p8"/>
          <p:cNvGrpSpPr/>
          <p:nvPr/>
        </p:nvGrpSpPr>
        <p:grpSpPr>
          <a:xfrm>
            <a:off x="7343775" y="4362513"/>
            <a:ext cx="2364105" cy="1338199"/>
            <a:chOff x="7343775" y="4362513"/>
            <a:chExt cx="2364105" cy="1338199"/>
          </a:xfrm>
        </p:grpSpPr>
        <p:sp>
          <p:nvSpPr>
            <p:cNvPr id="88" name="Google Shape;88;p8"/>
            <p:cNvSpPr/>
            <p:nvPr/>
          </p:nvSpPr>
          <p:spPr>
            <a:xfrm>
              <a:off x="9305925" y="4944109"/>
              <a:ext cx="401955" cy="99695"/>
            </a:xfrm>
            <a:custGeom>
              <a:rect b="b" l="l" r="r" t="t"/>
              <a:pathLst>
                <a:path extrusionOk="0" h="99695" w="401954">
                  <a:moveTo>
                    <a:pt x="192532" y="45085"/>
                  </a:moveTo>
                  <a:lnTo>
                    <a:pt x="2159" y="45085"/>
                  </a:lnTo>
                  <a:lnTo>
                    <a:pt x="0" y="47244"/>
                  </a:lnTo>
                  <a:lnTo>
                    <a:pt x="0" y="52451"/>
                  </a:lnTo>
                  <a:lnTo>
                    <a:pt x="2159" y="54610"/>
                  </a:lnTo>
                  <a:lnTo>
                    <a:pt x="192532" y="54610"/>
                  </a:lnTo>
                  <a:lnTo>
                    <a:pt x="192532" y="45085"/>
                  </a:lnTo>
                  <a:close/>
                </a:path>
                <a:path extrusionOk="0" h="99695" w="401954">
                  <a:moveTo>
                    <a:pt x="401701" y="49784"/>
                  </a:moveTo>
                  <a:lnTo>
                    <a:pt x="396519" y="46774"/>
                  </a:lnTo>
                  <a:lnTo>
                    <a:pt x="394843" y="45085"/>
                  </a:lnTo>
                  <a:lnTo>
                    <a:pt x="393623" y="45085"/>
                  </a:lnTo>
                  <a:lnTo>
                    <a:pt x="318389" y="1270"/>
                  </a:lnTo>
                  <a:lnTo>
                    <a:pt x="316103" y="0"/>
                  </a:lnTo>
                  <a:lnTo>
                    <a:pt x="313309" y="762"/>
                  </a:lnTo>
                  <a:lnTo>
                    <a:pt x="311912" y="3048"/>
                  </a:lnTo>
                  <a:lnTo>
                    <a:pt x="310642" y="5207"/>
                  </a:lnTo>
                  <a:lnTo>
                    <a:pt x="311404" y="8128"/>
                  </a:lnTo>
                  <a:lnTo>
                    <a:pt x="313690" y="9525"/>
                  </a:lnTo>
                  <a:lnTo>
                    <a:pt x="374611" y="45085"/>
                  </a:lnTo>
                  <a:lnTo>
                    <a:pt x="211328" y="45085"/>
                  </a:lnTo>
                  <a:lnTo>
                    <a:pt x="209169" y="47244"/>
                  </a:lnTo>
                  <a:lnTo>
                    <a:pt x="209169" y="52451"/>
                  </a:lnTo>
                  <a:lnTo>
                    <a:pt x="211328" y="54610"/>
                  </a:lnTo>
                  <a:lnTo>
                    <a:pt x="374650" y="54610"/>
                  </a:lnTo>
                  <a:lnTo>
                    <a:pt x="313690" y="90170"/>
                  </a:lnTo>
                  <a:lnTo>
                    <a:pt x="311404" y="91567"/>
                  </a:lnTo>
                  <a:lnTo>
                    <a:pt x="310642" y="94361"/>
                  </a:lnTo>
                  <a:lnTo>
                    <a:pt x="311912" y="96647"/>
                  </a:lnTo>
                  <a:lnTo>
                    <a:pt x="313309" y="98933"/>
                  </a:lnTo>
                  <a:lnTo>
                    <a:pt x="316103" y="99695"/>
                  </a:lnTo>
                  <a:lnTo>
                    <a:pt x="318389" y="98425"/>
                  </a:lnTo>
                  <a:lnTo>
                    <a:pt x="393433" y="54610"/>
                  </a:lnTo>
                  <a:lnTo>
                    <a:pt x="394843" y="54610"/>
                  </a:lnTo>
                  <a:lnTo>
                    <a:pt x="396811" y="52641"/>
                  </a:lnTo>
                  <a:lnTo>
                    <a:pt x="401701" y="49784"/>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8"/>
            <p:cNvSpPr/>
            <p:nvPr/>
          </p:nvSpPr>
          <p:spPr>
            <a:xfrm>
              <a:off x="7343775" y="4362513"/>
              <a:ext cx="2071751" cy="133819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0" name="Google Shape;90;p8"/>
          <p:cNvSpPr txBox="1"/>
          <p:nvPr/>
        </p:nvSpPr>
        <p:spPr>
          <a:xfrm>
            <a:off x="7598156" y="4877752"/>
            <a:ext cx="156146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LEARNING OUTCOME</a:t>
            </a:r>
            <a:endParaRPr sz="1200">
              <a:latin typeface="Trebuchet MS"/>
              <a:ea typeface="Trebuchet MS"/>
              <a:cs typeface="Trebuchet MS"/>
              <a:sym typeface="Trebuchet MS"/>
            </a:endParaRPr>
          </a:p>
        </p:txBody>
      </p:sp>
      <p:sp>
        <p:nvSpPr>
          <p:cNvPr id="91" name="Google Shape;91;p8"/>
          <p:cNvSpPr/>
          <p:nvPr/>
        </p:nvSpPr>
        <p:spPr>
          <a:xfrm>
            <a:off x="9629775" y="4362513"/>
            <a:ext cx="2071751" cy="133819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8"/>
          <p:cNvSpPr txBox="1"/>
          <p:nvPr/>
        </p:nvSpPr>
        <p:spPr>
          <a:xfrm>
            <a:off x="10133965" y="4877752"/>
            <a:ext cx="107251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FFFF"/>
                </a:solidFill>
                <a:latin typeface="Trebuchet MS"/>
                <a:ea typeface="Trebuchet MS"/>
                <a:cs typeface="Trebuchet MS"/>
                <a:sym typeface="Trebuchet MS"/>
              </a:rPr>
              <a:t>BIBLIOGRAPHY</a:t>
            </a:r>
            <a:endParaRPr sz="12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0" y="0"/>
            <a:ext cx="12191999"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txBox="1"/>
          <p:nvPr>
            <p:ph type="title"/>
          </p:nvPr>
        </p:nvSpPr>
        <p:spPr>
          <a:xfrm>
            <a:off x="1103630" y="1225232"/>
            <a:ext cx="929005" cy="4489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TEAM</a:t>
            </a:r>
            <a:endParaRPr/>
          </a:p>
        </p:txBody>
      </p:sp>
      <p:sp>
        <p:nvSpPr>
          <p:cNvPr id="99" name="Google Shape;99;p9"/>
          <p:cNvSpPr txBox="1"/>
          <p:nvPr/>
        </p:nvSpPr>
        <p:spPr>
          <a:xfrm>
            <a:off x="1044892" y="3121088"/>
            <a:ext cx="2010410" cy="1656714"/>
          </a:xfrm>
          <a:prstGeom prst="rect">
            <a:avLst/>
          </a:prstGeom>
          <a:noFill/>
          <a:ln>
            <a:noFill/>
          </a:ln>
        </p:spPr>
        <p:txBody>
          <a:bodyPr anchorCtr="0" anchor="t" bIns="0" lIns="0" spcFirstLastPara="1" rIns="0" wrap="square" tIns="148575">
            <a:spAutoFit/>
          </a:bodyPr>
          <a:lstStyle/>
          <a:p>
            <a:pPr indent="-304800" lvl="0" marL="316865" marR="0" rtl="0" algn="l">
              <a:lnSpc>
                <a:spcPct val="100000"/>
              </a:lnSpc>
              <a:spcBef>
                <a:spcPts val="0"/>
              </a:spcBef>
              <a:spcAft>
                <a:spcPts val="0"/>
              </a:spcAft>
              <a:buClr>
                <a:srgbClr val="27D2E9"/>
              </a:buClr>
              <a:buSzPts val="1650"/>
              <a:buFont typeface="Arial"/>
              <a:buChar char=""/>
            </a:pPr>
            <a:r>
              <a:rPr lang="en-US" sz="1800">
                <a:solidFill>
                  <a:srgbClr val="EBEBEB"/>
                </a:solidFill>
                <a:latin typeface="Trebuchet MS"/>
                <a:ea typeface="Trebuchet MS"/>
                <a:cs typeface="Trebuchet MS"/>
                <a:sym typeface="Trebuchet MS"/>
              </a:rPr>
              <a:t>Neel Choksi</a:t>
            </a:r>
            <a:endParaRPr sz="1800">
              <a:latin typeface="Trebuchet MS"/>
              <a:ea typeface="Trebuchet MS"/>
              <a:cs typeface="Trebuchet MS"/>
              <a:sym typeface="Trebuchet MS"/>
            </a:endParaRPr>
          </a:p>
          <a:p>
            <a:pPr indent="-304800" lvl="0" marL="316865" marR="0" rtl="0" algn="l">
              <a:lnSpc>
                <a:spcPct val="100000"/>
              </a:lnSpc>
              <a:spcBef>
                <a:spcPts val="1070"/>
              </a:spcBef>
              <a:spcAft>
                <a:spcPts val="0"/>
              </a:spcAft>
              <a:buClr>
                <a:srgbClr val="27D2E9"/>
              </a:buClr>
              <a:buSzPts val="1650"/>
              <a:buFont typeface="Arial"/>
              <a:buChar char=""/>
            </a:pPr>
            <a:r>
              <a:rPr lang="en-US" sz="1800">
                <a:solidFill>
                  <a:srgbClr val="EBEBEB"/>
                </a:solidFill>
                <a:latin typeface="Trebuchet MS"/>
                <a:ea typeface="Trebuchet MS"/>
                <a:cs typeface="Trebuchet MS"/>
                <a:sym typeface="Trebuchet MS"/>
              </a:rPr>
              <a:t>Adwaidh Prakasan</a:t>
            </a:r>
            <a:endParaRPr sz="1800">
              <a:latin typeface="Trebuchet MS"/>
              <a:ea typeface="Trebuchet MS"/>
              <a:cs typeface="Trebuchet MS"/>
              <a:sym typeface="Trebuchet MS"/>
            </a:endParaRPr>
          </a:p>
          <a:p>
            <a:pPr indent="-304800" lvl="0" marL="316865" marR="0" rtl="0" algn="l">
              <a:lnSpc>
                <a:spcPct val="100000"/>
              </a:lnSpc>
              <a:spcBef>
                <a:spcPts val="995"/>
              </a:spcBef>
              <a:spcAft>
                <a:spcPts val="0"/>
              </a:spcAft>
              <a:buClr>
                <a:srgbClr val="27D2E9"/>
              </a:buClr>
              <a:buSzPts val="1650"/>
              <a:buFont typeface="Arial"/>
              <a:buChar char=""/>
            </a:pPr>
            <a:r>
              <a:rPr lang="en-US" sz="1800">
                <a:solidFill>
                  <a:srgbClr val="EBEBEB"/>
                </a:solidFill>
                <a:latin typeface="Trebuchet MS"/>
                <a:ea typeface="Trebuchet MS"/>
                <a:cs typeface="Trebuchet MS"/>
                <a:sym typeface="Trebuchet MS"/>
              </a:rPr>
              <a:t>Gargi Lohia</a:t>
            </a:r>
            <a:endParaRPr sz="1800">
              <a:latin typeface="Trebuchet MS"/>
              <a:ea typeface="Trebuchet MS"/>
              <a:cs typeface="Trebuchet MS"/>
              <a:sym typeface="Trebuchet MS"/>
            </a:endParaRPr>
          </a:p>
          <a:p>
            <a:pPr indent="-304800" lvl="0" marL="316865" marR="0" rtl="0" algn="l">
              <a:lnSpc>
                <a:spcPct val="100000"/>
              </a:lnSpc>
              <a:spcBef>
                <a:spcPts val="1070"/>
              </a:spcBef>
              <a:spcAft>
                <a:spcPts val="0"/>
              </a:spcAft>
              <a:buClr>
                <a:srgbClr val="27D2E9"/>
              </a:buClr>
              <a:buSzPts val="1650"/>
              <a:buFont typeface="Arial"/>
              <a:buChar char=""/>
            </a:pPr>
            <a:r>
              <a:rPr lang="en-US" sz="1800">
                <a:solidFill>
                  <a:srgbClr val="EBEBEB"/>
                </a:solidFill>
                <a:latin typeface="Trebuchet MS"/>
                <a:ea typeface="Trebuchet MS"/>
                <a:cs typeface="Trebuchet MS"/>
                <a:sym typeface="Trebuchet MS"/>
              </a:rPr>
              <a:t>Pratham Sahay</a:t>
            </a:r>
            <a:endParaRPr sz="1800">
              <a:latin typeface="Trebuchet MS"/>
              <a:ea typeface="Trebuchet MS"/>
              <a:cs typeface="Trebuchet MS"/>
              <a:sym typeface="Trebuchet MS"/>
            </a:endParaRPr>
          </a:p>
        </p:txBody>
      </p:sp>
      <p:sp>
        <p:nvSpPr>
          <p:cNvPr id="100" name="Google Shape;100;p9"/>
          <p:cNvSpPr txBox="1"/>
          <p:nvPr/>
        </p:nvSpPr>
        <p:spPr>
          <a:xfrm>
            <a:off x="4686046" y="3121088"/>
            <a:ext cx="1292860" cy="1656714"/>
          </a:xfrm>
          <a:prstGeom prst="rect">
            <a:avLst/>
          </a:prstGeom>
          <a:noFill/>
          <a:ln>
            <a:noFill/>
          </a:ln>
        </p:spPr>
        <p:txBody>
          <a:bodyPr anchorCtr="0" anchor="t" bIns="0" lIns="0" spcFirstLastPara="1" rIns="0" wrap="square" tIns="148575">
            <a:spAutoFit/>
          </a:bodyPr>
          <a:lstStyle/>
          <a:p>
            <a:pPr indent="0" lvl="0" marL="184150" marR="0" rtl="0" algn="l">
              <a:lnSpc>
                <a:spcPct val="100000"/>
              </a:lnSpc>
              <a:spcBef>
                <a:spcPts val="0"/>
              </a:spcBef>
              <a:spcAft>
                <a:spcPts val="0"/>
              </a:spcAft>
              <a:buNone/>
            </a:pPr>
            <a:r>
              <a:rPr lang="en-US" sz="1800">
                <a:solidFill>
                  <a:srgbClr val="EBEBEB"/>
                </a:solidFill>
                <a:latin typeface="Trebuchet MS"/>
                <a:ea typeface="Trebuchet MS"/>
                <a:cs typeface="Trebuchet MS"/>
                <a:sym typeface="Trebuchet MS"/>
              </a:rPr>
              <a:t>19BCE0990</a:t>
            </a:r>
            <a:endParaRPr sz="1800">
              <a:latin typeface="Trebuchet MS"/>
              <a:ea typeface="Trebuchet MS"/>
              <a:cs typeface="Trebuchet MS"/>
              <a:sym typeface="Trebuchet MS"/>
            </a:endParaRPr>
          </a:p>
          <a:p>
            <a:pPr indent="0" lvl="0" marL="12700" marR="0" rtl="0" algn="l">
              <a:lnSpc>
                <a:spcPct val="100000"/>
              </a:lnSpc>
              <a:spcBef>
                <a:spcPts val="1070"/>
              </a:spcBef>
              <a:spcAft>
                <a:spcPts val="0"/>
              </a:spcAft>
              <a:buNone/>
            </a:pPr>
            <a:r>
              <a:rPr lang="en-US" sz="1800">
                <a:solidFill>
                  <a:srgbClr val="EBEBEB"/>
                </a:solidFill>
                <a:latin typeface="Trebuchet MS"/>
                <a:ea typeface="Trebuchet MS"/>
                <a:cs typeface="Trebuchet MS"/>
                <a:sym typeface="Trebuchet MS"/>
              </a:rPr>
              <a:t>19BCI0256</a:t>
            </a:r>
            <a:endParaRPr sz="1800">
              <a:latin typeface="Trebuchet MS"/>
              <a:ea typeface="Trebuchet MS"/>
              <a:cs typeface="Trebuchet MS"/>
              <a:sym typeface="Trebuchet MS"/>
            </a:endParaRPr>
          </a:p>
          <a:p>
            <a:pPr indent="0" lvl="0" marL="155575" marR="0" rtl="0" algn="l">
              <a:lnSpc>
                <a:spcPct val="100000"/>
              </a:lnSpc>
              <a:spcBef>
                <a:spcPts val="995"/>
              </a:spcBef>
              <a:spcAft>
                <a:spcPts val="0"/>
              </a:spcAft>
              <a:buNone/>
            </a:pPr>
            <a:r>
              <a:rPr lang="en-US" sz="1800">
                <a:solidFill>
                  <a:srgbClr val="EBEBEB"/>
                </a:solidFill>
                <a:latin typeface="Trebuchet MS"/>
                <a:ea typeface="Trebuchet MS"/>
                <a:cs typeface="Trebuchet MS"/>
                <a:sym typeface="Trebuchet MS"/>
              </a:rPr>
              <a:t>19BCB0049</a:t>
            </a:r>
            <a:endParaRPr sz="1800">
              <a:latin typeface="Trebuchet MS"/>
              <a:ea typeface="Trebuchet MS"/>
              <a:cs typeface="Trebuchet MS"/>
              <a:sym typeface="Trebuchet MS"/>
            </a:endParaRPr>
          </a:p>
          <a:p>
            <a:pPr indent="0" lvl="0" marL="41275" marR="0" rtl="0" algn="l">
              <a:lnSpc>
                <a:spcPct val="100000"/>
              </a:lnSpc>
              <a:spcBef>
                <a:spcPts val="1070"/>
              </a:spcBef>
              <a:spcAft>
                <a:spcPts val="0"/>
              </a:spcAft>
              <a:buNone/>
            </a:pPr>
            <a:r>
              <a:rPr lang="en-US" sz="1800">
                <a:solidFill>
                  <a:srgbClr val="EBEBEB"/>
                </a:solidFill>
                <a:latin typeface="Trebuchet MS"/>
                <a:ea typeface="Trebuchet MS"/>
                <a:cs typeface="Trebuchet MS"/>
                <a:sym typeface="Trebuchet MS"/>
              </a:rPr>
              <a:t>19BCI0012</a:t>
            </a:r>
            <a:endParaRPr sz="18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663575" y="1459230"/>
            <a:ext cx="3248660" cy="4495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AIM AND OBJECTIVE</a:t>
            </a:r>
            <a:endParaRPr/>
          </a:p>
        </p:txBody>
      </p:sp>
      <p:grpSp>
        <p:nvGrpSpPr>
          <p:cNvPr id="106" name="Google Shape;106;p10"/>
          <p:cNvGrpSpPr/>
          <p:nvPr/>
        </p:nvGrpSpPr>
        <p:grpSpPr>
          <a:xfrm>
            <a:off x="476250" y="2400236"/>
            <a:ext cx="5405501" cy="3652901"/>
            <a:chOff x="476250" y="2400236"/>
            <a:chExt cx="5405501" cy="3652901"/>
          </a:xfrm>
        </p:grpSpPr>
        <p:sp>
          <p:nvSpPr>
            <p:cNvPr id="107" name="Google Shape;107;p10"/>
            <p:cNvSpPr/>
            <p:nvPr/>
          </p:nvSpPr>
          <p:spPr>
            <a:xfrm>
              <a:off x="476250" y="2400236"/>
              <a:ext cx="4938776" cy="32147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10"/>
            <p:cNvSpPr/>
            <p:nvPr/>
          </p:nvSpPr>
          <p:spPr>
            <a:xfrm>
              <a:off x="1057275" y="2952686"/>
              <a:ext cx="4824476" cy="31004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10"/>
            <p:cNvSpPr/>
            <p:nvPr/>
          </p:nvSpPr>
          <p:spPr>
            <a:xfrm>
              <a:off x="1095375" y="3905186"/>
              <a:ext cx="4767326" cy="12049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0"/>
            <p:cNvSpPr/>
            <p:nvPr/>
          </p:nvSpPr>
          <p:spPr>
            <a:xfrm>
              <a:off x="1109662" y="2976625"/>
              <a:ext cx="4725035" cy="3000375"/>
            </a:xfrm>
            <a:custGeom>
              <a:rect b="b" l="l" r="r" t="t"/>
              <a:pathLst>
                <a:path extrusionOk="0" h="3000375" w="4725035">
                  <a:moveTo>
                    <a:pt x="4424362" y="0"/>
                  </a:moveTo>
                  <a:lnTo>
                    <a:pt x="300037" y="0"/>
                  </a:lnTo>
                  <a:lnTo>
                    <a:pt x="251369" y="3924"/>
                  </a:lnTo>
                  <a:lnTo>
                    <a:pt x="205201" y="15286"/>
                  </a:lnTo>
                  <a:lnTo>
                    <a:pt x="162151" y="33470"/>
                  </a:lnTo>
                  <a:lnTo>
                    <a:pt x="122837" y="57859"/>
                  </a:lnTo>
                  <a:lnTo>
                    <a:pt x="87877" y="87836"/>
                  </a:lnTo>
                  <a:lnTo>
                    <a:pt x="57888" y="122785"/>
                  </a:lnTo>
                  <a:lnTo>
                    <a:pt x="33488" y="162090"/>
                  </a:lnTo>
                  <a:lnTo>
                    <a:pt x="15295" y="205134"/>
                  </a:lnTo>
                  <a:lnTo>
                    <a:pt x="3926" y="251301"/>
                  </a:lnTo>
                  <a:lnTo>
                    <a:pt x="0" y="299974"/>
                  </a:lnTo>
                  <a:lnTo>
                    <a:pt x="0" y="2700274"/>
                  </a:lnTo>
                  <a:lnTo>
                    <a:pt x="3926" y="2748942"/>
                  </a:lnTo>
                  <a:lnTo>
                    <a:pt x="15295" y="2795110"/>
                  </a:lnTo>
                  <a:lnTo>
                    <a:pt x="33488" y="2838160"/>
                  </a:lnTo>
                  <a:lnTo>
                    <a:pt x="57888" y="2877473"/>
                  </a:lnTo>
                  <a:lnTo>
                    <a:pt x="87877" y="2912433"/>
                  </a:lnTo>
                  <a:lnTo>
                    <a:pt x="122837" y="2942422"/>
                  </a:lnTo>
                  <a:lnTo>
                    <a:pt x="162151" y="2966822"/>
                  </a:lnTo>
                  <a:lnTo>
                    <a:pt x="205201" y="2985015"/>
                  </a:lnTo>
                  <a:lnTo>
                    <a:pt x="251369" y="2996384"/>
                  </a:lnTo>
                  <a:lnTo>
                    <a:pt x="300037" y="3000311"/>
                  </a:lnTo>
                  <a:lnTo>
                    <a:pt x="4424362" y="3000311"/>
                  </a:lnTo>
                  <a:lnTo>
                    <a:pt x="4473038" y="2996384"/>
                  </a:lnTo>
                  <a:lnTo>
                    <a:pt x="4519215" y="2985015"/>
                  </a:lnTo>
                  <a:lnTo>
                    <a:pt x="4562273" y="2966822"/>
                  </a:lnTo>
                  <a:lnTo>
                    <a:pt x="4601595" y="2942422"/>
                  </a:lnTo>
                  <a:lnTo>
                    <a:pt x="4636563" y="2912433"/>
                  </a:lnTo>
                  <a:lnTo>
                    <a:pt x="4666559" y="2877473"/>
                  </a:lnTo>
                  <a:lnTo>
                    <a:pt x="4690965" y="2838160"/>
                  </a:lnTo>
                  <a:lnTo>
                    <a:pt x="4709163" y="2795110"/>
                  </a:lnTo>
                  <a:lnTo>
                    <a:pt x="4720535" y="2748942"/>
                  </a:lnTo>
                  <a:lnTo>
                    <a:pt x="4724463" y="2700274"/>
                  </a:lnTo>
                  <a:lnTo>
                    <a:pt x="4724463" y="299974"/>
                  </a:lnTo>
                  <a:lnTo>
                    <a:pt x="4720535" y="251301"/>
                  </a:lnTo>
                  <a:lnTo>
                    <a:pt x="4709163" y="205134"/>
                  </a:lnTo>
                  <a:lnTo>
                    <a:pt x="4690965" y="162090"/>
                  </a:lnTo>
                  <a:lnTo>
                    <a:pt x="4666559" y="122785"/>
                  </a:lnTo>
                  <a:lnTo>
                    <a:pt x="4636563" y="87836"/>
                  </a:lnTo>
                  <a:lnTo>
                    <a:pt x="4601595" y="57859"/>
                  </a:lnTo>
                  <a:lnTo>
                    <a:pt x="4562273" y="33470"/>
                  </a:lnTo>
                  <a:lnTo>
                    <a:pt x="4519215" y="15286"/>
                  </a:lnTo>
                  <a:lnTo>
                    <a:pt x="4473038" y="3924"/>
                  </a:lnTo>
                  <a:lnTo>
                    <a:pt x="4424362" y="0"/>
                  </a:lnTo>
                  <a:close/>
                </a:path>
              </a:pathLst>
            </a:custGeom>
            <a:solidFill>
              <a:srgbClr val="EBEBEB">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0"/>
            <p:cNvSpPr/>
            <p:nvPr/>
          </p:nvSpPr>
          <p:spPr>
            <a:xfrm>
              <a:off x="1109662" y="2976625"/>
              <a:ext cx="4725035" cy="3000375"/>
            </a:xfrm>
            <a:custGeom>
              <a:rect b="b" l="l" r="r" t="t"/>
              <a:pathLst>
                <a:path extrusionOk="0" h="3000375" w="4725035">
                  <a:moveTo>
                    <a:pt x="0" y="299974"/>
                  </a:moveTo>
                  <a:lnTo>
                    <a:pt x="3926" y="251301"/>
                  </a:lnTo>
                  <a:lnTo>
                    <a:pt x="15295" y="205134"/>
                  </a:lnTo>
                  <a:lnTo>
                    <a:pt x="33488" y="162090"/>
                  </a:lnTo>
                  <a:lnTo>
                    <a:pt x="57888" y="122785"/>
                  </a:lnTo>
                  <a:lnTo>
                    <a:pt x="87877" y="87836"/>
                  </a:lnTo>
                  <a:lnTo>
                    <a:pt x="122837" y="57859"/>
                  </a:lnTo>
                  <a:lnTo>
                    <a:pt x="162151" y="33470"/>
                  </a:lnTo>
                  <a:lnTo>
                    <a:pt x="205201" y="15286"/>
                  </a:lnTo>
                  <a:lnTo>
                    <a:pt x="251369" y="3924"/>
                  </a:lnTo>
                  <a:lnTo>
                    <a:pt x="300037" y="0"/>
                  </a:lnTo>
                  <a:lnTo>
                    <a:pt x="4424362" y="0"/>
                  </a:lnTo>
                  <a:lnTo>
                    <a:pt x="4473038" y="3924"/>
                  </a:lnTo>
                  <a:lnTo>
                    <a:pt x="4519215" y="15286"/>
                  </a:lnTo>
                  <a:lnTo>
                    <a:pt x="4562273" y="33470"/>
                  </a:lnTo>
                  <a:lnTo>
                    <a:pt x="4601595" y="57859"/>
                  </a:lnTo>
                  <a:lnTo>
                    <a:pt x="4636563" y="87836"/>
                  </a:lnTo>
                  <a:lnTo>
                    <a:pt x="4666559" y="122785"/>
                  </a:lnTo>
                  <a:lnTo>
                    <a:pt x="4690965" y="162090"/>
                  </a:lnTo>
                  <a:lnTo>
                    <a:pt x="4709163" y="205134"/>
                  </a:lnTo>
                  <a:lnTo>
                    <a:pt x="4720535" y="251301"/>
                  </a:lnTo>
                  <a:lnTo>
                    <a:pt x="4724463" y="299974"/>
                  </a:lnTo>
                  <a:lnTo>
                    <a:pt x="4724463" y="2700274"/>
                  </a:lnTo>
                  <a:lnTo>
                    <a:pt x="4720535" y="2748942"/>
                  </a:lnTo>
                  <a:lnTo>
                    <a:pt x="4709163" y="2795110"/>
                  </a:lnTo>
                  <a:lnTo>
                    <a:pt x="4690965" y="2838160"/>
                  </a:lnTo>
                  <a:lnTo>
                    <a:pt x="4666559" y="2877473"/>
                  </a:lnTo>
                  <a:lnTo>
                    <a:pt x="4636563" y="2912433"/>
                  </a:lnTo>
                  <a:lnTo>
                    <a:pt x="4601595" y="2942422"/>
                  </a:lnTo>
                  <a:lnTo>
                    <a:pt x="4562273" y="2966822"/>
                  </a:lnTo>
                  <a:lnTo>
                    <a:pt x="4519215" y="2985015"/>
                  </a:lnTo>
                  <a:lnTo>
                    <a:pt x="4473038" y="2996384"/>
                  </a:lnTo>
                  <a:lnTo>
                    <a:pt x="4424362" y="3000311"/>
                  </a:lnTo>
                  <a:lnTo>
                    <a:pt x="300037" y="3000311"/>
                  </a:lnTo>
                  <a:lnTo>
                    <a:pt x="251369" y="2996384"/>
                  </a:lnTo>
                  <a:lnTo>
                    <a:pt x="205201" y="2985015"/>
                  </a:lnTo>
                  <a:lnTo>
                    <a:pt x="162151" y="2966822"/>
                  </a:lnTo>
                  <a:lnTo>
                    <a:pt x="122837" y="2942422"/>
                  </a:lnTo>
                  <a:lnTo>
                    <a:pt x="87877" y="2912433"/>
                  </a:lnTo>
                  <a:lnTo>
                    <a:pt x="57888" y="2877473"/>
                  </a:lnTo>
                  <a:lnTo>
                    <a:pt x="33488" y="2838160"/>
                  </a:lnTo>
                  <a:lnTo>
                    <a:pt x="15295" y="2795110"/>
                  </a:lnTo>
                  <a:lnTo>
                    <a:pt x="3926" y="2748942"/>
                  </a:lnTo>
                  <a:lnTo>
                    <a:pt x="0" y="2700274"/>
                  </a:lnTo>
                  <a:lnTo>
                    <a:pt x="0" y="299974"/>
                  </a:lnTo>
                  <a:close/>
                </a:path>
              </a:pathLst>
            </a:custGeom>
            <a:noFill/>
            <a:ln cap="flat" cmpd="sng" w="9525">
              <a:solidFill>
                <a:srgbClr val="3C3C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2" name="Google Shape;112;p10"/>
          <p:cNvSpPr txBox="1"/>
          <p:nvPr/>
        </p:nvSpPr>
        <p:spPr>
          <a:xfrm>
            <a:off x="1257553" y="3964368"/>
            <a:ext cx="4411345" cy="965835"/>
          </a:xfrm>
          <a:prstGeom prst="rect">
            <a:avLst/>
          </a:prstGeom>
          <a:noFill/>
          <a:ln>
            <a:noFill/>
          </a:ln>
        </p:spPr>
        <p:txBody>
          <a:bodyPr anchorCtr="0" anchor="t" bIns="0" lIns="0" spcFirstLastPara="1" rIns="0" wrap="square" tIns="49525">
            <a:spAutoFit/>
          </a:bodyPr>
          <a:lstStyle/>
          <a:p>
            <a:pPr indent="0" lvl="0" marL="12700" marR="5080" rtl="0" algn="ctr">
              <a:lnSpc>
                <a:spcPct val="87100"/>
              </a:lnSpc>
              <a:spcBef>
                <a:spcPts val="0"/>
              </a:spcBef>
              <a:spcAft>
                <a:spcPts val="0"/>
              </a:spcAft>
              <a:buNone/>
            </a:pPr>
            <a:r>
              <a:rPr lang="en-US" sz="1700">
                <a:latin typeface="Trebuchet MS"/>
                <a:ea typeface="Trebuchet MS"/>
                <a:cs typeface="Trebuchet MS"/>
                <a:sym typeface="Trebuchet MS"/>
              </a:rPr>
              <a:t>Through this project we aim to realize a program  that successfully offers keyword recommendation  for people new to programming languages like  C++.Java and Python.</a:t>
            </a:r>
            <a:endParaRPr sz="1700">
              <a:latin typeface="Trebuchet MS"/>
              <a:ea typeface="Trebuchet MS"/>
              <a:cs typeface="Trebuchet MS"/>
              <a:sym typeface="Trebuchet MS"/>
            </a:endParaRPr>
          </a:p>
        </p:txBody>
      </p:sp>
      <p:grpSp>
        <p:nvGrpSpPr>
          <p:cNvPr id="113" name="Google Shape;113;p10"/>
          <p:cNvGrpSpPr/>
          <p:nvPr/>
        </p:nvGrpSpPr>
        <p:grpSpPr>
          <a:xfrm>
            <a:off x="6248400" y="2400236"/>
            <a:ext cx="5405501" cy="3652901"/>
            <a:chOff x="6248400" y="2400236"/>
            <a:chExt cx="5405501" cy="3652901"/>
          </a:xfrm>
        </p:grpSpPr>
        <p:sp>
          <p:nvSpPr>
            <p:cNvPr id="114" name="Google Shape;114;p10"/>
            <p:cNvSpPr/>
            <p:nvPr/>
          </p:nvSpPr>
          <p:spPr>
            <a:xfrm>
              <a:off x="6248400" y="2400236"/>
              <a:ext cx="4938776" cy="321475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10"/>
            <p:cNvSpPr/>
            <p:nvPr/>
          </p:nvSpPr>
          <p:spPr>
            <a:xfrm>
              <a:off x="6829425" y="2952686"/>
              <a:ext cx="4824476" cy="310045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6" name="Google Shape;116;p10"/>
            <p:cNvSpPr/>
            <p:nvPr/>
          </p:nvSpPr>
          <p:spPr>
            <a:xfrm>
              <a:off x="6886575" y="3114611"/>
              <a:ext cx="4757801" cy="278612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 name="Google Shape;117;p10"/>
            <p:cNvSpPr/>
            <p:nvPr/>
          </p:nvSpPr>
          <p:spPr>
            <a:xfrm>
              <a:off x="6881876" y="2976625"/>
              <a:ext cx="4724400" cy="3000375"/>
            </a:xfrm>
            <a:custGeom>
              <a:rect b="b" l="l" r="r" t="t"/>
              <a:pathLst>
                <a:path extrusionOk="0" h="3000375" w="4724400">
                  <a:moveTo>
                    <a:pt x="4424299" y="0"/>
                  </a:moveTo>
                  <a:lnTo>
                    <a:pt x="299974" y="0"/>
                  </a:lnTo>
                  <a:lnTo>
                    <a:pt x="251301" y="3924"/>
                  </a:lnTo>
                  <a:lnTo>
                    <a:pt x="205134" y="15286"/>
                  </a:lnTo>
                  <a:lnTo>
                    <a:pt x="162090" y="33470"/>
                  </a:lnTo>
                  <a:lnTo>
                    <a:pt x="122785" y="57859"/>
                  </a:lnTo>
                  <a:lnTo>
                    <a:pt x="87836" y="87836"/>
                  </a:lnTo>
                  <a:lnTo>
                    <a:pt x="57859" y="122785"/>
                  </a:lnTo>
                  <a:lnTo>
                    <a:pt x="33470" y="162090"/>
                  </a:lnTo>
                  <a:lnTo>
                    <a:pt x="15286" y="205134"/>
                  </a:lnTo>
                  <a:lnTo>
                    <a:pt x="3924" y="251301"/>
                  </a:lnTo>
                  <a:lnTo>
                    <a:pt x="0" y="299974"/>
                  </a:lnTo>
                  <a:lnTo>
                    <a:pt x="0" y="2700274"/>
                  </a:lnTo>
                  <a:lnTo>
                    <a:pt x="3924" y="2748942"/>
                  </a:lnTo>
                  <a:lnTo>
                    <a:pt x="15286" y="2795110"/>
                  </a:lnTo>
                  <a:lnTo>
                    <a:pt x="33470" y="2838160"/>
                  </a:lnTo>
                  <a:lnTo>
                    <a:pt x="57859" y="2877473"/>
                  </a:lnTo>
                  <a:lnTo>
                    <a:pt x="87836" y="2912433"/>
                  </a:lnTo>
                  <a:lnTo>
                    <a:pt x="122785" y="2942422"/>
                  </a:lnTo>
                  <a:lnTo>
                    <a:pt x="162090" y="2966822"/>
                  </a:lnTo>
                  <a:lnTo>
                    <a:pt x="205134" y="2985015"/>
                  </a:lnTo>
                  <a:lnTo>
                    <a:pt x="251301" y="2996384"/>
                  </a:lnTo>
                  <a:lnTo>
                    <a:pt x="299974" y="3000311"/>
                  </a:lnTo>
                  <a:lnTo>
                    <a:pt x="4424299" y="3000311"/>
                  </a:lnTo>
                  <a:lnTo>
                    <a:pt x="4472975" y="2996384"/>
                  </a:lnTo>
                  <a:lnTo>
                    <a:pt x="4519151" y="2985015"/>
                  </a:lnTo>
                  <a:lnTo>
                    <a:pt x="4562209" y="2966822"/>
                  </a:lnTo>
                  <a:lnTo>
                    <a:pt x="4601532" y="2942422"/>
                  </a:lnTo>
                  <a:lnTo>
                    <a:pt x="4636500" y="2912433"/>
                  </a:lnTo>
                  <a:lnTo>
                    <a:pt x="4666496" y="2877473"/>
                  </a:lnTo>
                  <a:lnTo>
                    <a:pt x="4690902" y="2838160"/>
                  </a:lnTo>
                  <a:lnTo>
                    <a:pt x="4709100" y="2795110"/>
                  </a:lnTo>
                  <a:lnTo>
                    <a:pt x="4720472" y="2748942"/>
                  </a:lnTo>
                  <a:lnTo>
                    <a:pt x="4724400" y="2700274"/>
                  </a:lnTo>
                  <a:lnTo>
                    <a:pt x="4724400" y="299974"/>
                  </a:lnTo>
                  <a:lnTo>
                    <a:pt x="4720472" y="251301"/>
                  </a:lnTo>
                  <a:lnTo>
                    <a:pt x="4709100" y="205134"/>
                  </a:lnTo>
                  <a:lnTo>
                    <a:pt x="4690902" y="162090"/>
                  </a:lnTo>
                  <a:lnTo>
                    <a:pt x="4666496" y="122785"/>
                  </a:lnTo>
                  <a:lnTo>
                    <a:pt x="4636500" y="87836"/>
                  </a:lnTo>
                  <a:lnTo>
                    <a:pt x="4601532" y="57859"/>
                  </a:lnTo>
                  <a:lnTo>
                    <a:pt x="4562209" y="33470"/>
                  </a:lnTo>
                  <a:lnTo>
                    <a:pt x="4519151" y="15286"/>
                  </a:lnTo>
                  <a:lnTo>
                    <a:pt x="4472975" y="3924"/>
                  </a:lnTo>
                  <a:lnTo>
                    <a:pt x="4424299" y="0"/>
                  </a:lnTo>
                  <a:close/>
                </a:path>
              </a:pathLst>
            </a:custGeom>
            <a:solidFill>
              <a:srgbClr val="EBEBEB">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8" name="Google Shape;118;p10"/>
            <p:cNvSpPr/>
            <p:nvPr/>
          </p:nvSpPr>
          <p:spPr>
            <a:xfrm>
              <a:off x="6881876" y="2976625"/>
              <a:ext cx="4724400" cy="3000375"/>
            </a:xfrm>
            <a:custGeom>
              <a:rect b="b" l="l" r="r" t="t"/>
              <a:pathLst>
                <a:path extrusionOk="0" h="3000375" w="4724400">
                  <a:moveTo>
                    <a:pt x="0" y="299974"/>
                  </a:moveTo>
                  <a:lnTo>
                    <a:pt x="3924" y="251301"/>
                  </a:lnTo>
                  <a:lnTo>
                    <a:pt x="15286" y="205134"/>
                  </a:lnTo>
                  <a:lnTo>
                    <a:pt x="33470" y="162090"/>
                  </a:lnTo>
                  <a:lnTo>
                    <a:pt x="57859" y="122785"/>
                  </a:lnTo>
                  <a:lnTo>
                    <a:pt x="87836" y="87836"/>
                  </a:lnTo>
                  <a:lnTo>
                    <a:pt x="122785" y="57859"/>
                  </a:lnTo>
                  <a:lnTo>
                    <a:pt x="162090" y="33470"/>
                  </a:lnTo>
                  <a:lnTo>
                    <a:pt x="205134" y="15286"/>
                  </a:lnTo>
                  <a:lnTo>
                    <a:pt x="251301" y="3924"/>
                  </a:lnTo>
                  <a:lnTo>
                    <a:pt x="299974" y="0"/>
                  </a:lnTo>
                  <a:lnTo>
                    <a:pt x="4424299" y="0"/>
                  </a:lnTo>
                  <a:lnTo>
                    <a:pt x="4472975" y="3924"/>
                  </a:lnTo>
                  <a:lnTo>
                    <a:pt x="4519151" y="15286"/>
                  </a:lnTo>
                  <a:lnTo>
                    <a:pt x="4562209" y="33470"/>
                  </a:lnTo>
                  <a:lnTo>
                    <a:pt x="4601532" y="57859"/>
                  </a:lnTo>
                  <a:lnTo>
                    <a:pt x="4636500" y="87836"/>
                  </a:lnTo>
                  <a:lnTo>
                    <a:pt x="4666496" y="122785"/>
                  </a:lnTo>
                  <a:lnTo>
                    <a:pt x="4690902" y="162090"/>
                  </a:lnTo>
                  <a:lnTo>
                    <a:pt x="4709100" y="205134"/>
                  </a:lnTo>
                  <a:lnTo>
                    <a:pt x="4720472" y="251301"/>
                  </a:lnTo>
                  <a:lnTo>
                    <a:pt x="4724400" y="299974"/>
                  </a:lnTo>
                  <a:lnTo>
                    <a:pt x="4724400" y="2700274"/>
                  </a:lnTo>
                  <a:lnTo>
                    <a:pt x="4720472" y="2748942"/>
                  </a:lnTo>
                  <a:lnTo>
                    <a:pt x="4709100" y="2795110"/>
                  </a:lnTo>
                  <a:lnTo>
                    <a:pt x="4690902" y="2838160"/>
                  </a:lnTo>
                  <a:lnTo>
                    <a:pt x="4666496" y="2877473"/>
                  </a:lnTo>
                  <a:lnTo>
                    <a:pt x="4636500" y="2912433"/>
                  </a:lnTo>
                  <a:lnTo>
                    <a:pt x="4601532" y="2942422"/>
                  </a:lnTo>
                  <a:lnTo>
                    <a:pt x="4562209" y="2966822"/>
                  </a:lnTo>
                  <a:lnTo>
                    <a:pt x="4519151" y="2985015"/>
                  </a:lnTo>
                  <a:lnTo>
                    <a:pt x="4472975" y="2996384"/>
                  </a:lnTo>
                  <a:lnTo>
                    <a:pt x="4424299" y="3000311"/>
                  </a:lnTo>
                  <a:lnTo>
                    <a:pt x="299974" y="3000311"/>
                  </a:lnTo>
                  <a:lnTo>
                    <a:pt x="251301" y="2996384"/>
                  </a:lnTo>
                  <a:lnTo>
                    <a:pt x="205134" y="2985015"/>
                  </a:lnTo>
                  <a:lnTo>
                    <a:pt x="162090" y="2966822"/>
                  </a:lnTo>
                  <a:lnTo>
                    <a:pt x="122785" y="2942422"/>
                  </a:lnTo>
                  <a:lnTo>
                    <a:pt x="87836" y="2912433"/>
                  </a:lnTo>
                  <a:lnTo>
                    <a:pt x="57859" y="2877473"/>
                  </a:lnTo>
                  <a:lnTo>
                    <a:pt x="33470" y="2838160"/>
                  </a:lnTo>
                  <a:lnTo>
                    <a:pt x="15286" y="2795110"/>
                  </a:lnTo>
                  <a:lnTo>
                    <a:pt x="3924" y="2748942"/>
                  </a:lnTo>
                  <a:lnTo>
                    <a:pt x="0" y="2700274"/>
                  </a:lnTo>
                  <a:lnTo>
                    <a:pt x="0" y="299974"/>
                  </a:lnTo>
                  <a:close/>
                </a:path>
              </a:pathLst>
            </a:custGeom>
            <a:noFill/>
            <a:ln cap="flat" cmpd="sng" w="9525">
              <a:solidFill>
                <a:srgbClr val="3C3C3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9" name="Google Shape;119;p10"/>
          <p:cNvSpPr txBox="1"/>
          <p:nvPr/>
        </p:nvSpPr>
        <p:spPr>
          <a:xfrm>
            <a:off x="7051040" y="3174428"/>
            <a:ext cx="4383405" cy="2549525"/>
          </a:xfrm>
          <a:prstGeom prst="rect">
            <a:avLst/>
          </a:prstGeom>
          <a:noFill/>
          <a:ln>
            <a:noFill/>
          </a:ln>
        </p:spPr>
        <p:txBody>
          <a:bodyPr anchorCtr="0" anchor="t" bIns="0" lIns="0" spcFirstLastPara="1" rIns="0" wrap="square" tIns="48875">
            <a:spAutoFit/>
          </a:bodyPr>
          <a:lstStyle/>
          <a:p>
            <a:pPr indent="-5079" lvl="0" marL="12700" marR="5080" rtl="0" algn="ctr">
              <a:lnSpc>
                <a:spcPct val="87300"/>
              </a:lnSpc>
              <a:spcBef>
                <a:spcPts val="0"/>
              </a:spcBef>
              <a:spcAft>
                <a:spcPts val="0"/>
              </a:spcAft>
              <a:buNone/>
            </a:pPr>
            <a:r>
              <a:rPr lang="en-US" sz="1700">
                <a:latin typeface="Trebuchet MS"/>
                <a:ea typeface="Trebuchet MS"/>
                <a:cs typeface="Trebuchet MS"/>
                <a:sym typeface="Trebuchet MS"/>
              </a:rPr>
              <a:t>Textbooks that teach programming do help  students in getting thorough with the techniques  and logic to be used in programming. However, it  is very common to get confused with the  keywords and forget exactly what the keyword  looks like.This program aims to solve this  problem by displaying keywords that start with  the first three letters entered by the user.To  efficiently run the program, we aim to use the Trie  data structure to have minimum space and time  complexity.</a:t>
            </a:r>
            <a:endParaRPr sz="17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11"/>
          <p:cNvSpPr/>
          <p:nvPr/>
        </p:nvSpPr>
        <p:spPr>
          <a:xfrm>
            <a:off x="438150" y="619125"/>
            <a:ext cx="11306175" cy="5772150"/>
          </a:xfrm>
          <a:custGeom>
            <a:rect b="b" l="l" r="r" t="t"/>
            <a:pathLst>
              <a:path extrusionOk="0" h="5772150" w="11306175">
                <a:moveTo>
                  <a:pt x="11306175" y="0"/>
                </a:moveTo>
                <a:lnTo>
                  <a:pt x="0" y="0"/>
                </a:lnTo>
                <a:lnTo>
                  <a:pt x="0" y="5772150"/>
                </a:lnTo>
                <a:lnTo>
                  <a:pt x="11306175" y="5772150"/>
                </a:lnTo>
                <a:lnTo>
                  <a:pt x="11306175" y="0"/>
                </a:lnTo>
                <a:close/>
              </a:path>
            </a:pathLst>
          </a:custGeom>
          <a:solidFill>
            <a:srgbClr val="4D1334">
              <a:alpha val="9647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1"/>
          <p:cNvSpPr/>
          <p:nvPr/>
        </p:nvSpPr>
        <p:spPr>
          <a:xfrm>
            <a:off x="43815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1"/>
          <p:cNvSpPr/>
          <p:nvPr/>
        </p:nvSpPr>
        <p:spPr>
          <a:xfrm>
            <a:off x="423862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1"/>
          <p:cNvSpPr/>
          <p:nvPr/>
        </p:nvSpPr>
        <p:spPr>
          <a:xfrm>
            <a:off x="803910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59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1"/>
          <p:cNvSpPr txBox="1"/>
          <p:nvPr>
            <p:ph type="title"/>
          </p:nvPr>
        </p:nvSpPr>
        <p:spPr>
          <a:xfrm>
            <a:off x="663575" y="1459230"/>
            <a:ext cx="2691765" cy="4495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INTRODUCTION</a:t>
            </a:r>
            <a:endParaRPr/>
          </a:p>
        </p:txBody>
      </p:sp>
      <p:grpSp>
        <p:nvGrpSpPr>
          <p:cNvPr id="129" name="Google Shape;129;p11"/>
          <p:cNvGrpSpPr/>
          <p:nvPr/>
        </p:nvGrpSpPr>
        <p:grpSpPr>
          <a:xfrm>
            <a:off x="542925" y="3048000"/>
            <a:ext cx="5881751" cy="2405126"/>
            <a:chOff x="542925" y="3048000"/>
            <a:chExt cx="5881751" cy="2405126"/>
          </a:xfrm>
        </p:grpSpPr>
        <p:sp>
          <p:nvSpPr>
            <p:cNvPr id="130" name="Google Shape;130;p11"/>
            <p:cNvSpPr/>
            <p:nvPr/>
          </p:nvSpPr>
          <p:spPr>
            <a:xfrm>
              <a:off x="542925" y="3048000"/>
              <a:ext cx="5881751" cy="240512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1"/>
            <p:cNvSpPr/>
            <p:nvPr/>
          </p:nvSpPr>
          <p:spPr>
            <a:xfrm>
              <a:off x="1733550" y="3428872"/>
              <a:ext cx="3595751" cy="16621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1"/>
            <p:cNvSpPr/>
            <p:nvPr/>
          </p:nvSpPr>
          <p:spPr>
            <a:xfrm>
              <a:off x="590550" y="3067050"/>
              <a:ext cx="5791200" cy="23145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3" name="Google Shape;133;p11"/>
          <p:cNvSpPr txBox="1"/>
          <p:nvPr/>
        </p:nvSpPr>
        <p:spPr>
          <a:xfrm>
            <a:off x="1891029" y="3489007"/>
            <a:ext cx="3236595" cy="1423670"/>
          </a:xfrm>
          <a:prstGeom prst="rect">
            <a:avLst/>
          </a:prstGeom>
          <a:noFill/>
          <a:ln>
            <a:noFill/>
          </a:ln>
        </p:spPr>
        <p:txBody>
          <a:bodyPr anchorCtr="0" anchor="t" bIns="0" lIns="0" spcFirstLastPara="1" rIns="0" wrap="square" tIns="48250">
            <a:spAutoFit/>
          </a:bodyPr>
          <a:lstStyle/>
          <a:p>
            <a:pPr indent="-12065" lvl="0" marL="12700" marR="5080" rtl="0" algn="ctr">
              <a:lnSpc>
                <a:spcPct val="87600"/>
              </a:lnSpc>
              <a:spcBef>
                <a:spcPts val="0"/>
              </a:spcBef>
              <a:spcAft>
                <a:spcPts val="0"/>
              </a:spcAft>
              <a:buNone/>
            </a:pPr>
            <a:r>
              <a:rPr lang="en-US" sz="1700">
                <a:solidFill>
                  <a:srgbClr val="FFFFFF"/>
                </a:solidFill>
                <a:latin typeface="Trebuchet MS"/>
                <a:ea typeface="Trebuchet MS"/>
                <a:cs typeface="Trebuchet MS"/>
                <a:sym typeface="Trebuchet MS"/>
              </a:rPr>
              <a:t>This program is designed to  recommend keywords based on first  three words entered by the user. It  supports the keywords from FOUR  programming languages- Python, C ,  C++ and Java.</a:t>
            </a:r>
            <a:endParaRPr sz="1700">
              <a:latin typeface="Trebuchet MS"/>
              <a:ea typeface="Trebuchet MS"/>
              <a:cs typeface="Trebuchet MS"/>
              <a:sym typeface="Trebuchet MS"/>
            </a:endParaRPr>
          </a:p>
        </p:txBody>
      </p:sp>
      <p:grpSp>
        <p:nvGrpSpPr>
          <p:cNvPr id="134" name="Google Shape;134;p11"/>
          <p:cNvGrpSpPr/>
          <p:nvPr/>
        </p:nvGrpSpPr>
        <p:grpSpPr>
          <a:xfrm>
            <a:off x="5753100" y="2981325"/>
            <a:ext cx="5881751" cy="2548001"/>
            <a:chOff x="5753100" y="2981325"/>
            <a:chExt cx="5881751" cy="2548001"/>
          </a:xfrm>
        </p:grpSpPr>
        <p:sp>
          <p:nvSpPr>
            <p:cNvPr id="135" name="Google Shape;135;p11"/>
            <p:cNvSpPr/>
            <p:nvPr/>
          </p:nvSpPr>
          <p:spPr>
            <a:xfrm>
              <a:off x="5753100" y="3048000"/>
              <a:ext cx="5881751" cy="240512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1"/>
            <p:cNvSpPr/>
            <p:nvPr/>
          </p:nvSpPr>
          <p:spPr>
            <a:xfrm>
              <a:off x="6867525" y="2981325"/>
              <a:ext cx="3738626" cy="254800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1"/>
            <p:cNvSpPr/>
            <p:nvPr/>
          </p:nvSpPr>
          <p:spPr>
            <a:xfrm>
              <a:off x="5800725" y="3067050"/>
              <a:ext cx="5791200" cy="231457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8" name="Google Shape;138;p11"/>
          <p:cNvSpPr txBox="1"/>
          <p:nvPr/>
        </p:nvSpPr>
        <p:spPr>
          <a:xfrm>
            <a:off x="7028815" y="3038221"/>
            <a:ext cx="3375025" cy="2319655"/>
          </a:xfrm>
          <a:prstGeom prst="rect">
            <a:avLst/>
          </a:prstGeom>
          <a:noFill/>
          <a:ln>
            <a:noFill/>
          </a:ln>
        </p:spPr>
        <p:txBody>
          <a:bodyPr anchorCtr="0" anchor="t" bIns="0" lIns="0" spcFirstLastPara="1" rIns="0" wrap="square" tIns="48875">
            <a:spAutoFit/>
          </a:bodyPr>
          <a:lstStyle/>
          <a:p>
            <a:pPr indent="8890" lvl="0" marL="12700" marR="5080" rtl="0" algn="ctr">
              <a:lnSpc>
                <a:spcPct val="87100"/>
              </a:lnSpc>
              <a:spcBef>
                <a:spcPts val="0"/>
              </a:spcBef>
              <a:spcAft>
                <a:spcPts val="0"/>
              </a:spcAft>
              <a:buNone/>
            </a:pPr>
            <a:r>
              <a:rPr lang="en-US" sz="1700">
                <a:solidFill>
                  <a:srgbClr val="FFFFFF"/>
                </a:solidFill>
                <a:latin typeface="Trebuchet MS"/>
                <a:ea typeface="Trebuchet MS"/>
                <a:cs typeface="Trebuchet MS"/>
                <a:sym typeface="Trebuchet MS"/>
              </a:rPr>
              <a:t>The program first manually creates  the tries along with keywords in it(  keywords that are given in the  program) and the uses the same tries  to search for words when the user  enters their data.The reason why this  is better than the array  implementation is because of its space  and tyime complexity and easy  insertion and search operation.</a:t>
            </a:r>
            <a:endParaRPr sz="17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12"/>
          <p:cNvSpPr/>
          <p:nvPr/>
        </p:nvSpPr>
        <p:spPr>
          <a:xfrm>
            <a:off x="0" y="3381375"/>
            <a:ext cx="6096000" cy="3476625"/>
          </a:xfrm>
          <a:custGeom>
            <a:rect b="b" l="l" r="r" t="t"/>
            <a:pathLst>
              <a:path extrusionOk="0" h="3476625" w="6096000">
                <a:moveTo>
                  <a:pt x="6096000" y="0"/>
                </a:moveTo>
                <a:lnTo>
                  <a:pt x="0" y="0"/>
                </a:lnTo>
                <a:lnTo>
                  <a:pt x="0" y="3476625"/>
                </a:lnTo>
                <a:lnTo>
                  <a:pt x="6096000" y="3476625"/>
                </a:lnTo>
                <a:lnTo>
                  <a:pt x="6096000"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12"/>
          <p:cNvSpPr txBox="1"/>
          <p:nvPr/>
        </p:nvSpPr>
        <p:spPr>
          <a:xfrm>
            <a:off x="663575" y="3892169"/>
            <a:ext cx="3138805" cy="4495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750">
                <a:solidFill>
                  <a:srgbClr val="FFFFFF"/>
                </a:solidFill>
                <a:latin typeface="Trebuchet MS"/>
                <a:ea typeface="Trebuchet MS"/>
                <a:cs typeface="Trebuchet MS"/>
                <a:sym typeface="Trebuchet MS"/>
              </a:rPr>
              <a:t>PROCESS MODULES</a:t>
            </a:r>
            <a:endParaRPr sz="2750">
              <a:latin typeface="Trebuchet MS"/>
              <a:ea typeface="Trebuchet MS"/>
              <a:cs typeface="Trebuchet MS"/>
              <a:sym typeface="Trebuchet MS"/>
            </a:endParaRPr>
          </a:p>
        </p:txBody>
      </p:sp>
      <p:sp>
        <p:nvSpPr>
          <p:cNvPr id="145" name="Google Shape;145;p12"/>
          <p:cNvSpPr/>
          <p:nvPr/>
        </p:nvSpPr>
        <p:spPr>
          <a:xfrm>
            <a:off x="527337" y="498614"/>
            <a:ext cx="4911204" cy="24295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2"/>
          <p:cNvSpPr txBox="1"/>
          <p:nvPr/>
        </p:nvSpPr>
        <p:spPr>
          <a:xfrm>
            <a:off x="660400" y="4742116"/>
            <a:ext cx="4954905" cy="1489075"/>
          </a:xfrm>
          <a:prstGeom prst="rect">
            <a:avLst/>
          </a:prstGeom>
          <a:noFill/>
          <a:ln>
            <a:noFill/>
          </a:ln>
        </p:spPr>
        <p:txBody>
          <a:bodyPr anchorCtr="0" anchor="t" bIns="0" lIns="0" spcFirstLastPara="1" rIns="0" wrap="square" tIns="47625">
            <a:spAutoFit/>
          </a:bodyPr>
          <a:lstStyle/>
          <a:p>
            <a:pPr indent="0" lvl="0" marL="12700" marR="5080" rtl="0" algn="l">
              <a:lnSpc>
                <a:spcPct val="83300"/>
              </a:lnSpc>
              <a:spcBef>
                <a:spcPts val="0"/>
              </a:spcBef>
              <a:spcAft>
                <a:spcPts val="0"/>
              </a:spcAft>
              <a:buNone/>
            </a:pPr>
            <a:r>
              <a:rPr lang="en-US" sz="1250">
                <a:solidFill>
                  <a:srgbClr val="EBEBEB"/>
                </a:solidFill>
                <a:latin typeface="Trebuchet MS"/>
                <a:ea typeface="Trebuchet MS"/>
                <a:cs typeface="Trebuchet MS"/>
                <a:sym typeface="Trebuchet MS"/>
              </a:rPr>
              <a:t>The data structure Trie, also called digital tree or prefix tree has been  made use of in this program. It consists of a root ‘node’that holds the first  letter inserted into the memory. It is connected to the next node which  holdsthe next letter and the first node is called the parent node while the  latter is called the ‘child’.Trie finds wide application in the field of  computer science. It is used in place of Hash tables as it provides O(n)  time complexity (were n is the length of the search string). It has several  advantages over typical binary trees and is generally used as dictionaries  to search and store words.</a:t>
            </a:r>
            <a:endParaRPr sz="1250">
              <a:latin typeface="Trebuchet MS"/>
              <a:ea typeface="Trebuchet MS"/>
              <a:cs typeface="Trebuchet MS"/>
              <a:sym typeface="Trebuchet MS"/>
            </a:endParaRPr>
          </a:p>
        </p:txBody>
      </p:sp>
      <p:sp>
        <p:nvSpPr>
          <p:cNvPr id="147" name="Google Shape;147;p12"/>
          <p:cNvSpPr/>
          <p:nvPr/>
        </p:nvSpPr>
        <p:spPr>
          <a:xfrm>
            <a:off x="6552191" y="443398"/>
            <a:ext cx="5257715" cy="2511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48" name="Google Shape;148;p12"/>
          <p:cNvGrpSpPr/>
          <p:nvPr/>
        </p:nvGrpSpPr>
        <p:grpSpPr>
          <a:xfrm>
            <a:off x="0" y="0"/>
            <a:ext cx="12192000" cy="6858000"/>
            <a:chOff x="0" y="0"/>
            <a:chExt cx="12192000" cy="6858000"/>
          </a:xfrm>
        </p:grpSpPr>
        <p:sp>
          <p:nvSpPr>
            <p:cNvPr id="149" name="Google Shape;149;p12"/>
            <p:cNvSpPr/>
            <p:nvPr/>
          </p:nvSpPr>
          <p:spPr>
            <a:xfrm>
              <a:off x="0" y="0"/>
              <a:ext cx="12192000" cy="6858000"/>
            </a:xfrm>
            <a:custGeom>
              <a:rect b="b" l="l" r="r" t="t"/>
              <a:pathLst>
                <a:path extrusionOk="0" h="6858000" w="12192000">
                  <a:moveTo>
                    <a:pt x="12192000" y="3381375"/>
                  </a:moveTo>
                  <a:lnTo>
                    <a:pt x="6143625" y="3381375"/>
                  </a:lnTo>
                  <a:lnTo>
                    <a:pt x="6143625" y="0"/>
                  </a:lnTo>
                  <a:lnTo>
                    <a:pt x="6048375" y="0"/>
                  </a:lnTo>
                  <a:lnTo>
                    <a:pt x="6048375" y="3381375"/>
                  </a:lnTo>
                  <a:lnTo>
                    <a:pt x="0" y="3381375"/>
                  </a:lnTo>
                  <a:lnTo>
                    <a:pt x="0" y="3476625"/>
                  </a:lnTo>
                  <a:lnTo>
                    <a:pt x="6048375" y="3476625"/>
                  </a:lnTo>
                  <a:lnTo>
                    <a:pt x="6048375" y="6858000"/>
                  </a:lnTo>
                  <a:lnTo>
                    <a:pt x="6143625" y="6858000"/>
                  </a:lnTo>
                  <a:lnTo>
                    <a:pt x="6143625" y="3476625"/>
                  </a:lnTo>
                  <a:lnTo>
                    <a:pt x="12192000" y="3476625"/>
                  </a:lnTo>
                  <a:lnTo>
                    <a:pt x="12192000" y="3381375"/>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2"/>
            <p:cNvSpPr/>
            <p:nvPr/>
          </p:nvSpPr>
          <p:spPr>
            <a:xfrm>
              <a:off x="6611051" y="4099024"/>
              <a:ext cx="4953379" cy="23017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p:nvPr/>
        </p:nvSpPr>
        <p:spPr>
          <a:xfrm>
            <a:off x="803910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59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6" name="Google Shape;156;p13"/>
          <p:cNvSpPr/>
          <p:nvPr/>
        </p:nvSpPr>
        <p:spPr>
          <a:xfrm>
            <a:off x="423862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13"/>
          <p:cNvSpPr/>
          <p:nvPr/>
        </p:nvSpPr>
        <p:spPr>
          <a:xfrm>
            <a:off x="1311481" y="872229"/>
            <a:ext cx="4296221" cy="21328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3"/>
          <p:cNvSpPr/>
          <p:nvPr/>
        </p:nvSpPr>
        <p:spPr>
          <a:xfrm>
            <a:off x="6086475" y="1114425"/>
            <a:ext cx="11430" cy="4645660"/>
          </a:xfrm>
          <a:custGeom>
            <a:rect b="b" l="l" r="r" t="t"/>
            <a:pathLst>
              <a:path extrusionOk="0" h="4645660" w="11429">
                <a:moveTo>
                  <a:pt x="0" y="0"/>
                </a:moveTo>
                <a:lnTo>
                  <a:pt x="11049" y="4645101"/>
                </a:lnTo>
              </a:path>
            </a:pathLst>
          </a:custGeom>
          <a:noFill/>
          <a:ln cap="flat" cmpd="sng" w="190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3"/>
          <p:cNvSpPr/>
          <p:nvPr/>
        </p:nvSpPr>
        <p:spPr>
          <a:xfrm>
            <a:off x="6812897" y="982762"/>
            <a:ext cx="4034595" cy="12693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3"/>
          <p:cNvSpPr/>
          <p:nvPr/>
        </p:nvSpPr>
        <p:spPr>
          <a:xfrm>
            <a:off x="1400175" y="3429000"/>
            <a:ext cx="4189095" cy="0"/>
          </a:xfrm>
          <a:custGeom>
            <a:rect b="b" l="l" r="r" t="t"/>
            <a:pathLst>
              <a:path extrusionOk="0" h="120000" w="4189095">
                <a:moveTo>
                  <a:pt x="0" y="0"/>
                </a:moveTo>
                <a:lnTo>
                  <a:pt x="4188841" y="0"/>
                </a:lnTo>
              </a:path>
            </a:pathLst>
          </a:custGeom>
          <a:noFill/>
          <a:ln cap="flat" cmpd="sng" w="19050">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3"/>
          <p:cNvSpPr/>
          <p:nvPr/>
        </p:nvSpPr>
        <p:spPr>
          <a:xfrm>
            <a:off x="6610350" y="3429000"/>
            <a:ext cx="4189095" cy="0"/>
          </a:xfrm>
          <a:custGeom>
            <a:rect b="b" l="l" r="r" t="t"/>
            <a:pathLst>
              <a:path extrusionOk="0" h="120000" w="4189095">
                <a:moveTo>
                  <a:pt x="0" y="0"/>
                </a:moveTo>
                <a:lnTo>
                  <a:pt x="4188841" y="0"/>
                </a:lnTo>
              </a:path>
            </a:pathLst>
          </a:custGeom>
          <a:noFill/>
          <a:ln cap="flat" cmpd="sng" w="19050">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3"/>
          <p:cNvSpPr/>
          <p:nvPr/>
        </p:nvSpPr>
        <p:spPr>
          <a:xfrm>
            <a:off x="1273415" y="3803784"/>
            <a:ext cx="4382944" cy="2189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3"/>
          <p:cNvSpPr/>
          <p:nvPr/>
        </p:nvSpPr>
        <p:spPr>
          <a:xfrm>
            <a:off x="6601031" y="3748465"/>
            <a:ext cx="4203845" cy="223686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4248150" y="457200"/>
            <a:ext cx="3695700" cy="95250"/>
          </a:xfrm>
          <a:custGeom>
            <a:rect b="b" l="l" r="r" t="t"/>
            <a:pathLst>
              <a:path extrusionOk="0" h="95250" w="3695700">
                <a:moveTo>
                  <a:pt x="3695700" y="0"/>
                </a:moveTo>
                <a:lnTo>
                  <a:pt x="0" y="0"/>
                </a:lnTo>
                <a:lnTo>
                  <a:pt x="0" y="95250"/>
                </a:lnTo>
                <a:lnTo>
                  <a:pt x="3695700" y="95250"/>
                </a:lnTo>
                <a:lnTo>
                  <a:pt x="3695700"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4"/>
          <p:cNvSpPr/>
          <p:nvPr/>
        </p:nvSpPr>
        <p:spPr>
          <a:xfrm>
            <a:off x="803910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59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70" name="Google Shape;170;p14"/>
          <p:cNvGrpSpPr/>
          <p:nvPr/>
        </p:nvGrpSpPr>
        <p:grpSpPr>
          <a:xfrm>
            <a:off x="452437" y="614362"/>
            <a:ext cx="3705225" cy="5191125"/>
            <a:chOff x="452437" y="614362"/>
            <a:chExt cx="3705225" cy="5191125"/>
          </a:xfrm>
        </p:grpSpPr>
        <p:sp>
          <p:nvSpPr>
            <p:cNvPr id="171" name="Google Shape;171;p14"/>
            <p:cNvSpPr/>
            <p:nvPr/>
          </p:nvSpPr>
          <p:spPr>
            <a:xfrm>
              <a:off x="452437" y="614362"/>
              <a:ext cx="3705225" cy="5191125"/>
            </a:xfrm>
            <a:custGeom>
              <a:rect b="b" l="l" r="r" t="t"/>
              <a:pathLst>
                <a:path extrusionOk="0" h="5191125" w="3705225">
                  <a:moveTo>
                    <a:pt x="0" y="5191125"/>
                  </a:moveTo>
                  <a:lnTo>
                    <a:pt x="3705225" y="5191125"/>
                  </a:lnTo>
                  <a:lnTo>
                    <a:pt x="3705225" y="0"/>
                  </a:lnTo>
                  <a:lnTo>
                    <a:pt x="0" y="0"/>
                  </a:lnTo>
                  <a:lnTo>
                    <a:pt x="0" y="5191125"/>
                  </a:lnTo>
                  <a:close/>
                </a:path>
              </a:pathLst>
            </a:custGeom>
            <a:noFill/>
            <a:ln cap="flat" cmpd="sng" w="9525">
              <a:solidFill>
                <a:srgbClr val="360A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4"/>
            <p:cNvSpPr/>
            <p:nvPr/>
          </p:nvSpPr>
          <p:spPr>
            <a:xfrm>
              <a:off x="786014" y="2419350"/>
              <a:ext cx="2970990" cy="15251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73" name="Google Shape;173;p14"/>
          <p:cNvGrpSpPr/>
          <p:nvPr/>
        </p:nvGrpSpPr>
        <p:grpSpPr>
          <a:xfrm>
            <a:off x="4252976" y="614362"/>
            <a:ext cx="7496175" cy="5181600"/>
            <a:chOff x="4252976" y="614362"/>
            <a:chExt cx="7496175" cy="5181600"/>
          </a:xfrm>
        </p:grpSpPr>
        <p:sp>
          <p:nvSpPr>
            <p:cNvPr id="174" name="Google Shape;174;p14"/>
            <p:cNvSpPr/>
            <p:nvPr/>
          </p:nvSpPr>
          <p:spPr>
            <a:xfrm>
              <a:off x="4252976" y="614362"/>
              <a:ext cx="7496175" cy="5181600"/>
            </a:xfrm>
            <a:custGeom>
              <a:rect b="b" l="l" r="r" t="t"/>
              <a:pathLst>
                <a:path extrusionOk="0" h="5181600" w="7496175">
                  <a:moveTo>
                    <a:pt x="0" y="5181600"/>
                  </a:moveTo>
                  <a:lnTo>
                    <a:pt x="7496175" y="5181600"/>
                  </a:lnTo>
                  <a:lnTo>
                    <a:pt x="7496175" y="0"/>
                  </a:lnTo>
                  <a:lnTo>
                    <a:pt x="0" y="0"/>
                  </a:lnTo>
                  <a:lnTo>
                    <a:pt x="0" y="5181600"/>
                  </a:lnTo>
                  <a:close/>
                </a:path>
              </a:pathLst>
            </a:custGeom>
            <a:noFill/>
            <a:ln cap="flat" cmpd="sng" w="9525">
              <a:solidFill>
                <a:srgbClr val="360A2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4"/>
            <p:cNvSpPr/>
            <p:nvPr/>
          </p:nvSpPr>
          <p:spPr>
            <a:xfrm>
              <a:off x="4602249" y="1840009"/>
              <a:ext cx="6715377" cy="26567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6" name="Google Shape;176;p14"/>
          <p:cNvSpPr/>
          <p:nvPr/>
        </p:nvSpPr>
        <p:spPr>
          <a:xfrm>
            <a:off x="447675" y="5876925"/>
            <a:ext cx="11296650" cy="514350"/>
          </a:xfrm>
          <a:custGeom>
            <a:rect b="b" l="l" r="r" t="t"/>
            <a:pathLst>
              <a:path extrusionOk="0" h="514350" w="11296650">
                <a:moveTo>
                  <a:pt x="11296650" y="0"/>
                </a:moveTo>
                <a:lnTo>
                  <a:pt x="0" y="0"/>
                </a:lnTo>
                <a:lnTo>
                  <a:pt x="0" y="514350"/>
                </a:lnTo>
                <a:lnTo>
                  <a:pt x="11296650" y="514350"/>
                </a:lnTo>
                <a:lnTo>
                  <a:pt x="11296650"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15"/>
          <p:cNvSpPr/>
          <p:nvPr/>
        </p:nvSpPr>
        <p:spPr>
          <a:xfrm>
            <a:off x="447675" y="4200525"/>
            <a:ext cx="11296650" cy="2190750"/>
          </a:xfrm>
          <a:custGeom>
            <a:rect b="b" l="l" r="r" t="t"/>
            <a:pathLst>
              <a:path extrusionOk="0" h="2190750" w="11296650">
                <a:moveTo>
                  <a:pt x="11296650" y="0"/>
                </a:moveTo>
                <a:lnTo>
                  <a:pt x="0" y="0"/>
                </a:lnTo>
                <a:lnTo>
                  <a:pt x="0" y="2190750"/>
                </a:lnTo>
                <a:lnTo>
                  <a:pt x="11296650" y="2190750"/>
                </a:lnTo>
                <a:lnTo>
                  <a:pt x="11296650"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15"/>
          <p:cNvSpPr/>
          <p:nvPr/>
        </p:nvSpPr>
        <p:spPr>
          <a:xfrm>
            <a:off x="44767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4D133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15"/>
          <p:cNvSpPr/>
          <p:nvPr/>
        </p:nvSpPr>
        <p:spPr>
          <a:xfrm>
            <a:off x="8039100"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59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5"/>
          <p:cNvSpPr/>
          <p:nvPr/>
        </p:nvSpPr>
        <p:spPr>
          <a:xfrm>
            <a:off x="4238625" y="457200"/>
            <a:ext cx="3705225" cy="95250"/>
          </a:xfrm>
          <a:custGeom>
            <a:rect b="b" l="l" r="r" t="t"/>
            <a:pathLst>
              <a:path extrusionOk="0" h="95250" w="3705225">
                <a:moveTo>
                  <a:pt x="3705225" y="0"/>
                </a:moveTo>
                <a:lnTo>
                  <a:pt x="0" y="0"/>
                </a:lnTo>
                <a:lnTo>
                  <a:pt x="0" y="95250"/>
                </a:lnTo>
                <a:lnTo>
                  <a:pt x="3705225" y="95250"/>
                </a:lnTo>
                <a:lnTo>
                  <a:pt x="3705225" y="0"/>
                </a:lnTo>
                <a:close/>
              </a:path>
            </a:pathLst>
          </a:custGeom>
          <a:solidFill>
            <a:srgbClr val="9030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15"/>
          <p:cNvSpPr txBox="1"/>
          <p:nvPr/>
        </p:nvSpPr>
        <p:spPr>
          <a:xfrm>
            <a:off x="660400" y="4625302"/>
            <a:ext cx="10605135" cy="805180"/>
          </a:xfrm>
          <a:prstGeom prst="rect">
            <a:avLst/>
          </a:prstGeom>
          <a:noFill/>
          <a:ln>
            <a:noFill/>
          </a:ln>
        </p:spPr>
        <p:txBody>
          <a:bodyPr anchorCtr="0" anchor="t" bIns="0" lIns="0" spcFirstLastPara="1" rIns="0" wrap="square" tIns="180975">
            <a:spAutoFit/>
          </a:bodyPr>
          <a:lstStyle/>
          <a:p>
            <a:pPr indent="0" lvl="0" marL="12700" marR="0" rtl="0" algn="l">
              <a:lnSpc>
                <a:spcPct val="100000"/>
              </a:lnSpc>
              <a:spcBef>
                <a:spcPts val="0"/>
              </a:spcBef>
              <a:spcAft>
                <a:spcPts val="0"/>
              </a:spcAft>
              <a:buNone/>
            </a:pPr>
            <a:r>
              <a:rPr lang="en-US" sz="2750">
                <a:solidFill>
                  <a:srgbClr val="FFFFFF"/>
                </a:solidFill>
                <a:latin typeface="Trebuchet MS"/>
                <a:ea typeface="Trebuchet MS"/>
                <a:cs typeface="Trebuchet MS"/>
                <a:sym typeface="Trebuchet MS"/>
              </a:rPr>
              <a:t>OUTPUT SLIDES:</a:t>
            </a:r>
            <a:endParaRPr sz="2750">
              <a:latin typeface="Trebuchet MS"/>
              <a:ea typeface="Trebuchet MS"/>
              <a:cs typeface="Trebuchet MS"/>
              <a:sym typeface="Trebuchet MS"/>
            </a:endParaRPr>
          </a:p>
          <a:p>
            <a:pPr indent="0" lvl="0" marL="12700" marR="0" rtl="0" algn="l">
              <a:lnSpc>
                <a:spcPct val="100000"/>
              </a:lnSpc>
              <a:spcBef>
                <a:spcPts val="430"/>
              </a:spcBef>
              <a:spcAft>
                <a:spcPts val="0"/>
              </a:spcAft>
              <a:buNone/>
            </a:pPr>
            <a:r>
              <a:rPr lang="en-US" sz="900">
                <a:solidFill>
                  <a:srgbClr val="FFFFFF"/>
                </a:solidFill>
                <a:latin typeface="Trebuchet MS"/>
                <a:ea typeface="Trebuchet MS"/>
                <a:cs typeface="Trebuchet MS"/>
                <a:sym typeface="Trebuchet MS"/>
              </a:rPr>
              <a:t>THESE SLIDES SHOW THE OUT PUT WHEREIN THE USER HAS ENTERED THE KEY DEF AND THE PROGRAM DISPLAYS KEYWORDS. THE OTHER TWO SLIDES SHOW SIMILAR FUNCTIONING OF THE PROGRAM.</a:t>
            </a:r>
            <a:endParaRPr sz="900">
              <a:latin typeface="Trebuchet MS"/>
              <a:ea typeface="Trebuchet MS"/>
              <a:cs typeface="Trebuchet MS"/>
              <a:sym typeface="Trebuchet MS"/>
            </a:endParaRPr>
          </a:p>
        </p:txBody>
      </p:sp>
      <p:sp>
        <p:nvSpPr>
          <p:cNvPr id="186" name="Google Shape;186;p15"/>
          <p:cNvSpPr/>
          <p:nvPr/>
        </p:nvSpPr>
        <p:spPr>
          <a:xfrm>
            <a:off x="4238625" y="638175"/>
            <a:ext cx="3705225" cy="3467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15"/>
          <p:cNvSpPr/>
          <p:nvPr/>
        </p:nvSpPr>
        <p:spPr>
          <a:xfrm>
            <a:off x="8039100" y="638175"/>
            <a:ext cx="3705225" cy="3467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5"/>
          <p:cNvSpPr/>
          <p:nvPr/>
        </p:nvSpPr>
        <p:spPr>
          <a:xfrm>
            <a:off x="447675" y="542925"/>
            <a:ext cx="3714750" cy="36290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