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project 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31373"/>
            <a:ext cx="8229600" cy="366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8283"/>
            <a:ext cx="8229600" cy="376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3 part 1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0820"/>
            <a:ext cx="8229600" cy="380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39433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97618"/>
            <a:ext cx="8229600" cy="31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4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43957"/>
            <a:ext cx="8229600" cy="263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0212" y="1720056"/>
            <a:ext cx="57435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Trie project visualization</vt:lpstr>
      <vt:lpstr>Page 1</vt:lpstr>
      <vt:lpstr>Page 2</vt:lpstr>
      <vt:lpstr>Page 3 part 1</vt:lpstr>
      <vt:lpstr>Part 2</vt:lpstr>
      <vt:lpstr>Part 3</vt:lpstr>
      <vt:lpstr>Page 4 </vt:lpstr>
      <vt:lpstr>rough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project visualization</dc:title>
  <dc:creator>ADMIN</dc:creator>
  <cp:lastModifiedBy>ADMIN</cp:lastModifiedBy>
  <cp:revision>6</cp:revision>
  <dcterms:created xsi:type="dcterms:W3CDTF">2006-08-16T00:00:00Z</dcterms:created>
  <dcterms:modified xsi:type="dcterms:W3CDTF">2020-04-26T14:54:00Z</dcterms:modified>
</cp:coreProperties>
</file>