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90" r:id="rId3"/>
    <p:sldId id="307" r:id="rId4"/>
    <p:sldId id="308" r:id="rId5"/>
    <p:sldId id="310" r:id="rId6"/>
    <p:sldId id="309" r:id="rId7"/>
    <p:sldId id="311" r:id="rId8"/>
    <p:sldId id="27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0F00"/>
    <a:srgbClr val="060502"/>
    <a:srgbClr val="271102"/>
    <a:srgbClr val="1E0F01"/>
    <a:srgbClr val="3A3A2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9836" autoAdjust="0"/>
  </p:normalViewPr>
  <p:slideViewPr>
    <p:cSldViewPr snapToGrid="0" snapToObjects="1">
      <p:cViewPr varScale="1">
        <p:scale>
          <a:sx n="104" d="100"/>
          <a:sy n="104" d="100"/>
        </p:scale>
        <p:origin x="19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3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pple-laptop-noteboo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1289"/>
            <a:ext cx="7772400" cy="1470025"/>
          </a:xfrm>
          <a:solidFill>
            <a:schemeClr val="tx1">
              <a:alpha val="50000"/>
            </a:schemeClr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0"/>
            <a:ext cx="6400800" cy="752267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1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tebook-computer-chill-rela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tx1">
              <a:alpha val="50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87997"/>
            <a:ext cx="7772400" cy="418903"/>
          </a:xfrm>
          <a:solidFill>
            <a:schemeClr val="tx1">
              <a:alpha val="50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18CB-D46C-9B40-9272-36674283D171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8.jpe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Board Design Draft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05/31/2016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hor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16" y="0"/>
            <a:ext cx="5129871" cy="68580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659683" y="4041442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6" name="Picture 5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16326">
            <a:off x="6582866" y="2209612"/>
            <a:ext cx="1928161" cy="20997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59091" y="34776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2555" y="2197474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activities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9" name="Can 8"/>
          <p:cNvSpPr/>
          <p:nvPr/>
        </p:nvSpPr>
        <p:spPr>
          <a:xfrm>
            <a:off x="190699" y="4560536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10" name="Picture 9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0736">
            <a:off x="449581" y="2775789"/>
            <a:ext cx="1928161" cy="20997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957" y="3867641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955" y="2202081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board info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18609" y="920815"/>
            <a:ext cx="1269970" cy="382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42028" y="573213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Number sequentially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49068" y="464809"/>
            <a:ext cx="673487" cy="82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89355" y="225110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unpublish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42347" y="638610"/>
            <a:ext cx="580208" cy="676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761547" y="920815"/>
            <a:ext cx="357140" cy="410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89355" y="464809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edit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98055" y="741207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delete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31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board 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6913080" y="1877624"/>
            <a:ext cx="1928161" cy="2099776"/>
          </a:xfrm>
          <a:prstGeom prst="rect">
            <a:avLst/>
          </a:prstGeom>
        </p:spPr>
      </p:pic>
      <p:pic>
        <p:nvPicPr>
          <p:cNvPr id="4" name="Picture 3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02" y="0"/>
            <a:ext cx="5461102" cy="68580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378902" y="3867641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0506" y="3090080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88992" y="1817733"/>
            <a:ext cx="566219" cy="7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30082" y="821716"/>
            <a:ext cx="2525129" cy="996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55211" y="1643932"/>
            <a:ext cx="121008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Board info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19" name="Can 18"/>
          <p:cNvSpPr/>
          <p:nvPr/>
        </p:nvSpPr>
        <p:spPr>
          <a:xfrm>
            <a:off x="106260" y="986986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20" name="Picture 19" descr="bo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91684" y="1717950"/>
            <a:ext cx="1679332" cy="18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9308" y="2192126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99067" y="2266570"/>
            <a:ext cx="982133" cy="129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9067" y="3564467"/>
            <a:ext cx="922866" cy="264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260" y="3401655"/>
            <a:ext cx="1121359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Activities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6093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0 at 11.4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29" y="4503342"/>
            <a:ext cx="6692900" cy="1003300"/>
          </a:xfrm>
          <a:prstGeom prst="rect">
            <a:avLst/>
          </a:prstGeom>
        </p:spPr>
      </p:pic>
      <p:pic>
        <p:nvPicPr>
          <p:cNvPr id="5" name="Picture 4" descr="Screen Shot 2016-05-30 at 11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30" y="1709831"/>
            <a:ext cx="63246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7229" y="1206063"/>
            <a:ext cx="4018787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Buttons when board is first created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7229" y="3790407"/>
            <a:ext cx="4018787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Buttons once board is created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83009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0 at 11.43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64"/>
            <a:ext cx="9144000" cy="34659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8019" y="4053933"/>
            <a:ext cx="1502384" cy="2241029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url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author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tags</a:t>
            </a:r>
          </a:p>
        </p:txBody>
      </p:sp>
      <p:sp>
        <p:nvSpPr>
          <p:cNvPr id="13" name="Can 12"/>
          <p:cNvSpPr/>
          <p:nvPr/>
        </p:nvSpPr>
        <p:spPr>
          <a:xfrm>
            <a:off x="6156110" y="4955115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14" name="Picture 13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7226" y="4127357"/>
            <a:ext cx="1928161" cy="20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3U5s_T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16" y="3741897"/>
            <a:ext cx="792683" cy="7926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07417" y="1104421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Small pieces, loosely joined (coupled)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7417" y="2005801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Independent pieces: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video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content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exercises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assessment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7417" y="5101976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Can the learning board be the glue?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7417" y="499373"/>
            <a:ext cx="1846365" cy="778849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sz="4400" dirty="0" smtClean="0">
                <a:solidFill>
                  <a:schemeClr val="tx1"/>
                </a:solidFill>
                <a:latin typeface="Buxton Sketch"/>
                <a:cs typeface="Buxton Sketch"/>
              </a:rPr>
              <a:t>Holon</a:t>
            </a:r>
            <a:endParaRPr lang="en-US" sz="4400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6" name="Straight Arrow Connector 5"/>
          <p:cNvCxnSpPr>
            <a:endCxn id="9" idx="1"/>
          </p:cNvCxnSpPr>
          <p:nvPr/>
        </p:nvCxnSpPr>
        <p:spPr>
          <a:xfrm flipV="1">
            <a:off x="2183022" y="2021688"/>
            <a:ext cx="3514114" cy="39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youtu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36" y="1631615"/>
            <a:ext cx="1253748" cy="780146"/>
          </a:xfrm>
          <a:prstGeom prst="rect">
            <a:avLst/>
          </a:prstGeom>
        </p:spPr>
      </p:pic>
      <p:pic>
        <p:nvPicPr>
          <p:cNvPr id="10" name="Picture 9" descr="JSfiddle-blue-w-type.sh-600x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2" y="2989428"/>
            <a:ext cx="857398" cy="85739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481839" y="2989428"/>
            <a:ext cx="3452993" cy="428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nnector-google-analytic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00" y="4540775"/>
            <a:ext cx="1257859" cy="57688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2183022" y="3577365"/>
            <a:ext cx="3980278" cy="125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qzzr_screensh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25" y="3965759"/>
            <a:ext cx="771934" cy="30950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739154" y="3328361"/>
            <a:ext cx="3247562" cy="809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ropbox-lo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16" y="2314797"/>
            <a:ext cx="674631" cy="674631"/>
          </a:xfrm>
          <a:prstGeom prst="rect">
            <a:avLst/>
          </a:prstGeom>
        </p:spPr>
      </p:pic>
      <p:pic>
        <p:nvPicPr>
          <p:cNvPr id="25" name="Picture 24" descr="google-drive-transpar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95" y="2314797"/>
            <a:ext cx="721464" cy="721464"/>
          </a:xfrm>
          <a:prstGeom prst="rect">
            <a:avLst/>
          </a:prstGeom>
        </p:spPr>
      </p:pic>
      <p:pic>
        <p:nvPicPr>
          <p:cNvPr id="26" name="Picture 25" descr="onedri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18" y="2178001"/>
            <a:ext cx="1191213" cy="93225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2382234" y="2652113"/>
            <a:ext cx="3604482" cy="70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vime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53" y="1835101"/>
            <a:ext cx="804930" cy="228600"/>
          </a:xfrm>
          <a:prstGeom prst="rect">
            <a:avLst/>
          </a:prstGeom>
        </p:spPr>
      </p:pic>
      <p:pic>
        <p:nvPicPr>
          <p:cNvPr id="38" name="Picture 37" descr="codepe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99" y="3039229"/>
            <a:ext cx="1371600" cy="685800"/>
          </a:xfrm>
          <a:prstGeom prst="rect">
            <a:avLst/>
          </a:prstGeom>
        </p:spPr>
      </p:pic>
      <p:pic>
        <p:nvPicPr>
          <p:cNvPr id="39" name="Picture 38" descr="plunker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99" y="3255561"/>
            <a:ext cx="778476" cy="228600"/>
          </a:xfrm>
          <a:prstGeom prst="rect">
            <a:avLst/>
          </a:prstGeom>
        </p:spPr>
      </p:pic>
      <p:pic>
        <p:nvPicPr>
          <p:cNvPr id="40" name="Picture 39" descr="classmak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05" y="3974138"/>
            <a:ext cx="1530696" cy="2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ser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6261" cy="6858000"/>
          </a:xfrm>
          <a:prstGeom prst="rect">
            <a:avLst/>
          </a:prstGeom>
        </p:spPr>
      </p:pic>
      <p:pic>
        <p:nvPicPr>
          <p:cNvPr id="5" name="Picture 4" descr="youtu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6" y="1125307"/>
            <a:ext cx="1253748" cy="780146"/>
          </a:xfrm>
          <a:prstGeom prst="rect">
            <a:avLst/>
          </a:prstGeom>
        </p:spPr>
      </p:pic>
      <p:pic>
        <p:nvPicPr>
          <p:cNvPr id="6" name="Picture 5" descr="JSfiddle-blue-w-type.sh-600x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03" y="2947927"/>
            <a:ext cx="857398" cy="857398"/>
          </a:xfrm>
          <a:prstGeom prst="rect">
            <a:avLst/>
          </a:prstGeom>
        </p:spPr>
      </p:pic>
      <p:pic>
        <p:nvPicPr>
          <p:cNvPr id="7" name="Picture 6" descr="connector-google-analytic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04" y="255956"/>
            <a:ext cx="1257859" cy="57688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511960" y="5343826"/>
            <a:ext cx="1434443" cy="792683"/>
            <a:chOff x="6452880" y="3741897"/>
            <a:chExt cx="1434443" cy="792683"/>
          </a:xfrm>
        </p:grpSpPr>
        <p:pic>
          <p:nvPicPr>
            <p:cNvPr id="4" name="Picture 3" descr="3U5s_T_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880" y="3741897"/>
              <a:ext cx="792683" cy="792683"/>
            </a:xfrm>
            <a:prstGeom prst="rect">
              <a:avLst/>
            </a:prstGeom>
          </p:spPr>
        </p:pic>
        <p:pic>
          <p:nvPicPr>
            <p:cNvPr id="8" name="Picture 7" descr="qzzr_screensho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89" y="3965759"/>
              <a:ext cx="771934" cy="309502"/>
            </a:xfrm>
            <a:prstGeom prst="rect">
              <a:avLst/>
            </a:prstGeom>
          </p:spPr>
        </p:pic>
      </p:grpSp>
      <p:pic>
        <p:nvPicPr>
          <p:cNvPr id="9" name="Picture 8" descr="dropbox-logo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03" y="4315134"/>
            <a:ext cx="674631" cy="674631"/>
          </a:xfrm>
          <a:prstGeom prst="rect">
            <a:avLst/>
          </a:prstGeom>
        </p:spPr>
      </p:pic>
      <p:pic>
        <p:nvPicPr>
          <p:cNvPr id="10" name="Picture 9" descr="google-drive-transparen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82" y="4315134"/>
            <a:ext cx="721464" cy="721464"/>
          </a:xfrm>
          <a:prstGeom prst="rect">
            <a:avLst/>
          </a:prstGeom>
        </p:spPr>
      </p:pic>
      <p:pic>
        <p:nvPicPr>
          <p:cNvPr id="11" name="Picture 10" descr="onedriv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04" y="4209739"/>
            <a:ext cx="1191213" cy="9322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4911794" y="1515380"/>
            <a:ext cx="1489202" cy="24425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5464" y="4785565"/>
            <a:ext cx="1505540" cy="1237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/>
              <a:t>Activity Material: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Exercises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Readings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Quiz yourself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32431" y="3444563"/>
            <a:ext cx="4068565" cy="180943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32431" y="4639785"/>
            <a:ext cx="4068565" cy="92961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2651004" y="5740168"/>
            <a:ext cx="3860956" cy="13702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74181" y="557482"/>
            <a:ext cx="134202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vime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81" y="1376180"/>
            <a:ext cx="804930" cy="228600"/>
          </a:xfrm>
          <a:prstGeom prst="rect">
            <a:avLst/>
          </a:prstGeom>
        </p:spPr>
      </p:pic>
      <p:pic>
        <p:nvPicPr>
          <p:cNvPr id="33" name="Picture 32" descr="codepe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1" y="3202526"/>
            <a:ext cx="1371600" cy="685800"/>
          </a:xfrm>
          <a:prstGeom prst="rect">
            <a:avLst/>
          </a:prstGeom>
        </p:spPr>
      </p:pic>
      <p:pic>
        <p:nvPicPr>
          <p:cNvPr id="35" name="Picture 34" descr="plunker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45" y="2981127"/>
            <a:ext cx="1154205" cy="338933"/>
          </a:xfrm>
          <a:prstGeom prst="rect">
            <a:avLst/>
          </a:prstGeom>
        </p:spPr>
      </p:pic>
      <p:pic>
        <p:nvPicPr>
          <p:cNvPr id="36" name="Picture 35" descr="classmak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64" y="6136509"/>
            <a:ext cx="1530696" cy="2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ing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872836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6848" y="822719"/>
            <a:ext cx="2019093" cy="77921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Landing page lists most popular boards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01613" y="1402725"/>
            <a:ext cx="813446" cy="72211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2699" y="1776233"/>
            <a:ext cx="2286781" cy="3087655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status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learning activities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endorsed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completed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following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791041" y="5399184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12" name="Picture 11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1860" y="4844180"/>
            <a:ext cx="1928161" cy="12854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93725" y="5611906"/>
            <a:ext cx="56443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9865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sting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872836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9812" y="1033233"/>
            <a:ext cx="2077196" cy="36119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filtered by user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008" y="1592868"/>
            <a:ext cx="2286781" cy="3087655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status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learning activities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endorsed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completed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following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965350" y="5215819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6" name="Picture 5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6169" y="4660815"/>
            <a:ext cx="1928161" cy="12854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8034" y="5428541"/>
            <a:ext cx="56443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08336" y="1394425"/>
            <a:ext cx="0" cy="5595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726295" y="2850964"/>
            <a:ext cx="2077196" cy="414247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Create new new board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864" y="1674175"/>
            <a:ext cx="473126" cy="5595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33451" y="1394425"/>
            <a:ext cx="1374885" cy="62506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hor_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68" y="0"/>
            <a:ext cx="702253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809" y="1759638"/>
            <a:ext cx="1502384" cy="1975433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tags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9455" y="1386127"/>
            <a:ext cx="1336375" cy="962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30047" y="2008637"/>
            <a:ext cx="1485783" cy="62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4751" y="2905053"/>
            <a:ext cx="1344675" cy="2191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9182" y="3245359"/>
            <a:ext cx="846648" cy="90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0047" y="3577365"/>
            <a:ext cx="1419379" cy="1942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319083" y="5959508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28" name="Picture 27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48018" y="3826747"/>
            <a:ext cx="1928161" cy="209977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06347" y="50524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write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7760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uthor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7" y="257305"/>
            <a:ext cx="7409203" cy="6497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743044"/>
            <a:ext cx="1502384" cy="2241029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url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author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tags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9455" y="1743044"/>
            <a:ext cx="1502384" cy="60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0441" y="1895445"/>
            <a:ext cx="3843115" cy="78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69577" y="2763950"/>
            <a:ext cx="3145876" cy="149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2732" y="3220459"/>
            <a:ext cx="1975511" cy="365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6450" y="3486064"/>
            <a:ext cx="1386178" cy="6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0441" y="3801469"/>
            <a:ext cx="1469182" cy="1195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319083" y="5959508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27" name="Picture 26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48018" y="3826747"/>
            <a:ext cx="1928161" cy="209977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6347" y="50524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write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2417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board 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243</Words>
  <Application>Microsoft Macintosh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Buxton Sketch</vt:lpstr>
      <vt:lpstr>Calibri</vt:lpstr>
      <vt:lpstr>Office Theme</vt:lpstr>
      <vt:lpstr>Learning Board Design Draft</vt:lpstr>
      <vt:lpstr>Landing page</vt:lpstr>
      <vt:lpstr>PowerPoint Presentation</vt:lpstr>
      <vt:lpstr>PowerPoint Presentation</vt:lpstr>
      <vt:lpstr>Board creation</vt:lpstr>
      <vt:lpstr>PowerPoint Presentation</vt:lpstr>
      <vt:lpstr>Activity creation</vt:lpstr>
      <vt:lpstr>PowerPoint Presentation</vt:lpstr>
      <vt:lpstr>Author board view</vt:lpstr>
      <vt:lpstr>PowerPoint Presentation</vt:lpstr>
      <vt:lpstr>user board view</vt:lpstr>
      <vt:lpstr>PowerPoint Presentation</vt:lpstr>
      <vt:lpstr>Menu bar</vt:lpstr>
      <vt:lpstr>PowerPoint Presentation</vt:lpstr>
      <vt:lpstr>statistics</vt:lpstr>
      <vt:lpstr>PowerPoint Presentation</vt:lpstr>
      <vt:lpstr>vision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ZHOU, Argon [Student]</cp:lastModifiedBy>
  <cp:revision>46</cp:revision>
  <dcterms:created xsi:type="dcterms:W3CDTF">2015-11-19T12:05:55Z</dcterms:created>
  <dcterms:modified xsi:type="dcterms:W3CDTF">2016-08-11T22:05:51Z</dcterms:modified>
</cp:coreProperties>
</file>