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12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4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6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9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0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5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9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0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CBBB-ED96-E243-BA0F-E5B447195E7E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6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2026" y="1270206"/>
            <a:ext cx="2295052" cy="1961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54453" y="1849599"/>
            <a:ext cx="2295052" cy="1381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8795" y="1493050"/>
            <a:ext cx="12032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77078" y="3027078"/>
            <a:ext cx="12032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49505" y="2889779"/>
            <a:ext cx="12032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877079" y="2161570"/>
            <a:ext cx="11773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8795" y="980510"/>
            <a:ext cx="124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gal/min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99361" y="3008388"/>
            <a:ext cx="107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gal/min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60915" y="2909264"/>
            <a:ext cx="124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.5 gal/min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51222" y="1731785"/>
            <a:ext cx="124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gal/min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8795" y="1636250"/>
            <a:ext cx="110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 </a:t>
            </a:r>
            <a:r>
              <a:rPr lang="en-US" dirty="0" err="1" smtClean="0"/>
              <a:t>oz</a:t>
            </a:r>
            <a:r>
              <a:rPr lang="en-US" dirty="0" smtClean="0"/>
              <a:t>/gal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375362" y="2001983"/>
            <a:ext cx="11773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05479" y="1563004"/>
            <a:ext cx="124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 gal/min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17523" y="2005582"/>
            <a:ext cx="110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.0 </a:t>
            </a:r>
            <a:r>
              <a:rPr lang="en-US" dirty="0" err="1" smtClean="0"/>
              <a:t>oz</a:t>
            </a:r>
            <a:r>
              <a:rPr lang="en-US" dirty="0" smtClean="0"/>
              <a:t>/gal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27905" y="2842412"/>
            <a:ext cx="98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V=30 gal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00332" y="2868290"/>
            <a:ext cx="98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V=20 gal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0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1960821" y="3097521"/>
            <a:ext cx="17789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80949" y="2718687"/>
            <a:ext cx="779872" cy="757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39812" y="2718687"/>
            <a:ext cx="779872" cy="757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07000" y="2830110"/>
            <a:ext cx="549903" cy="55710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03770" y="3676925"/>
            <a:ext cx="40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74404" y="3676925"/>
            <a:ext cx="40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51761" y="3676925"/>
            <a:ext cx="40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01614" y="2339853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0477" y="2329871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96844" y="23298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39291" y="1769962"/>
            <a:ext cx="102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Spring(k)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53719" y="2139294"/>
            <a:ext cx="0" cy="958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19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8668" y="1636273"/>
            <a:ext cx="3895741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8668" y="3656955"/>
            <a:ext cx="3895741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712556" y="1904915"/>
            <a:ext cx="830538" cy="1752040"/>
          </a:xfrm>
          <a:custGeom>
            <a:avLst/>
            <a:gdLst>
              <a:gd name="connsiteX0" fmla="*/ 0 w 830538"/>
              <a:gd name="connsiteY0" fmla="*/ 0 h 1880494"/>
              <a:gd name="connsiteX1" fmla="*/ 830440 w 830538"/>
              <a:gd name="connsiteY1" fmla="*/ 915825 h 1880494"/>
              <a:gd name="connsiteX2" fmla="*/ 61062 w 830538"/>
              <a:gd name="connsiteY2" fmla="*/ 1880494 h 188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0538" h="1880494">
                <a:moveTo>
                  <a:pt x="0" y="0"/>
                </a:moveTo>
                <a:cubicBezTo>
                  <a:pt x="410131" y="301204"/>
                  <a:pt x="820263" y="602409"/>
                  <a:pt x="830440" y="915825"/>
                </a:cubicBezTo>
                <a:cubicBezTo>
                  <a:pt x="840617" y="1229241"/>
                  <a:pt x="61062" y="1880494"/>
                  <a:pt x="61062" y="188049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36980" y="2295667"/>
            <a:ext cx="488494" cy="12211"/>
          </a:xfrm>
          <a:prstGeom prst="line">
            <a:avLst/>
          </a:prstGeom>
          <a:ln cap="flat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12556" y="2814397"/>
            <a:ext cx="830538" cy="1221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36980" y="3266204"/>
            <a:ext cx="488494" cy="1221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0"/>
          </p:cNvCxnSpPr>
          <p:nvPr/>
        </p:nvCxnSpPr>
        <p:spPr>
          <a:xfrm>
            <a:off x="3712556" y="1904915"/>
            <a:ext cx="12212" cy="1752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95741" y="247883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770791" y="2478832"/>
            <a:ext cx="12213" cy="525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02131" y="2557966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770791" y="3003905"/>
            <a:ext cx="7083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53982" y="291508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263525" y="1904915"/>
            <a:ext cx="12212" cy="1752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39109" y="26922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0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3831</TotalTime>
  <Words>50</Words>
  <Application>Microsoft Macintosh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Kitchin</dc:creator>
  <cp:lastModifiedBy>John Kitchin</cp:lastModifiedBy>
  <cp:revision>4</cp:revision>
  <dcterms:created xsi:type="dcterms:W3CDTF">2018-09-12T00:26:38Z</dcterms:created>
  <dcterms:modified xsi:type="dcterms:W3CDTF">2018-09-18T18:37:32Z</dcterms:modified>
</cp:coreProperties>
</file>