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6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CBBB-ED96-E243-BA0F-E5B447195E7E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A58C-60CB-8947-9445-9150DC11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2026" y="1270206"/>
            <a:ext cx="2295052" cy="1961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54453" y="1849599"/>
            <a:ext cx="2295052" cy="1381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8795" y="1493050"/>
            <a:ext cx="12032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77078" y="3027078"/>
            <a:ext cx="12032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49505" y="2889779"/>
            <a:ext cx="12032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77079" y="2161570"/>
            <a:ext cx="11773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795" y="980510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gal/min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9361" y="3008388"/>
            <a:ext cx="107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gal/min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0915" y="2909264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.5 gal/min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1222" y="1731785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gal/min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795" y="1636250"/>
            <a:ext cx="110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 </a:t>
            </a:r>
            <a:r>
              <a:rPr lang="en-US" dirty="0" err="1" smtClean="0"/>
              <a:t>oz</a:t>
            </a:r>
            <a:r>
              <a:rPr lang="en-US" dirty="0" smtClean="0"/>
              <a:t>/gal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375362" y="2001983"/>
            <a:ext cx="11773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05479" y="1563004"/>
            <a:ext cx="124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 gal/min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17523" y="2005582"/>
            <a:ext cx="110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.0 </a:t>
            </a:r>
            <a:r>
              <a:rPr lang="en-US" dirty="0" err="1" smtClean="0"/>
              <a:t>oz</a:t>
            </a:r>
            <a:r>
              <a:rPr lang="en-US" dirty="0" smtClean="0"/>
              <a:t>/gal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27905" y="2842412"/>
            <a:ext cx="98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V=30 gal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0332" y="2868290"/>
            <a:ext cx="98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V=20 gal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0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1960821" y="3097521"/>
            <a:ext cx="17789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80949" y="2718687"/>
            <a:ext cx="779872" cy="757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9812" y="2718687"/>
            <a:ext cx="779872" cy="757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07000" y="2830110"/>
            <a:ext cx="549903" cy="5571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03770" y="3676925"/>
            <a:ext cx="40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74404" y="3676925"/>
            <a:ext cx="40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1761" y="3676925"/>
            <a:ext cx="40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1614" y="2339853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0477" y="2329871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96844" y="23298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39291" y="1769962"/>
            <a:ext cx="102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Spring(k)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53719" y="2139294"/>
            <a:ext cx="0" cy="958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19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46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Kitchin</dc:creator>
  <cp:lastModifiedBy>John Kitchin</cp:lastModifiedBy>
  <cp:revision>3</cp:revision>
  <dcterms:created xsi:type="dcterms:W3CDTF">2018-09-12T00:26:38Z</dcterms:created>
  <dcterms:modified xsi:type="dcterms:W3CDTF">2018-09-17T11:04:00Z</dcterms:modified>
</cp:coreProperties>
</file>