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4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6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7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5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5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7785" y="2658794"/>
            <a:ext cx="5960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spc="-300" dirty="0" smtClean="0">
                <a:latin typeface="Andale Mono" charset="0"/>
                <a:ea typeface="Andale Mono" charset="0"/>
                <a:cs typeface="Andale Mono" charset="0"/>
              </a:rPr>
              <a:t>IP</a:t>
            </a:r>
            <a:r>
              <a:rPr lang="en-GB" sz="6600" spc="-300" dirty="0" smtClean="0">
                <a:solidFill>
                  <a:schemeClr val="accent1"/>
                </a:solidFill>
                <a:ea typeface="Andale Mono" charset="0"/>
                <a:cs typeface="Andale Mono" charset="0"/>
              </a:rPr>
              <a:t>[</a:t>
            </a:r>
            <a:r>
              <a:rPr lang="en-GB" sz="6600" spc="-300" dirty="0" smtClean="0"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en-GB" sz="6600" spc="-300" dirty="0" smtClean="0">
                <a:solidFill>
                  <a:schemeClr val="accent1"/>
                </a:solidFill>
                <a:ea typeface="Andale Mono" charset="0"/>
                <a:cs typeface="Andale Mono" charset="0"/>
              </a:rPr>
              <a:t>]:</a:t>
            </a:r>
            <a:r>
              <a:rPr lang="en-GB" sz="6600" spc="-500" dirty="0" smtClean="0">
                <a:latin typeface="Andale Mono" charset="0"/>
                <a:ea typeface="Andale Mono" charset="0"/>
                <a:cs typeface="Andale Mono" charset="0"/>
              </a:rPr>
              <a:t>Pub</a:t>
            </a:r>
            <a:r>
              <a:rPr lang="en-GB" sz="6600" spc="-700" dirty="0" smtClean="0">
                <a:latin typeface="Andale Mono" charset="0"/>
                <a:ea typeface="Andale Mono" charset="0"/>
                <a:cs typeface="Andale Mono" charset="0"/>
              </a:rPr>
              <a:t>li</a:t>
            </a:r>
            <a:r>
              <a:rPr lang="en-GB" sz="6600" spc="-500" dirty="0" smtClean="0">
                <a:latin typeface="Andale Mono" charset="0"/>
                <a:ea typeface="Andale Mono" charset="0"/>
                <a:cs typeface="Andale Mono" charset="0"/>
              </a:rPr>
              <a:t>sh</a:t>
            </a:r>
            <a:endParaRPr lang="en-GB" sz="6600" spc="-5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5163" y="845127"/>
            <a:ext cx="5763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latin typeface="PT Sans Caption" charset="-52"/>
                <a:ea typeface="PT Sans Caption" charset="-52"/>
                <a:cs typeface="PT Sans Caption" charset="-52"/>
              </a:rPr>
              <a:t>IP</a:t>
            </a:r>
            <a:r>
              <a:rPr lang="en-GB" sz="6600" dirty="0" smtClean="0">
                <a:solidFill>
                  <a:schemeClr val="accent1"/>
                </a:solidFill>
                <a:latin typeface="PT Sans Caption" charset="-52"/>
                <a:ea typeface="PT Sans Caption" charset="-52"/>
                <a:cs typeface="PT Sans Caption" charset="-52"/>
              </a:rPr>
              <a:t>[</a:t>
            </a:r>
            <a:r>
              <a:rPr lang="en-GB" sz="6600" dirty="0" smtClean="0">
                <a:latin typeface="PT Sans Caption" charset="-52"/>
                <a:ea typeface="PT Sans Caption" charset="-52"/>
                <a:cs typeface="PT Sans Caption" charset="-52"/>
              </a:rPr>
              <a:t>y</a:t>
            </a:r>
            <a:r>
              <a:rPr lang="en-GB" sz="6600" dirty="0" smtClean="0">
                <a:solidFill>
                  <a:schemeClr val="accent1"/>
                </a:solidFill>
                <a:latin typeface="PT Sans Caption" charset="-52"/>
                <a:ea typeface="PT Sans Caption" charset="-52"/>
                <a:cs typeface="PT Sans Caption" charset="-52"/>
              </a:rPr>
              <a:t>]:</a:t>
            </a:r>
            <a:r>
              <a:rPr lang="en-GB" sz="6600" dirty="0" smtClean="0">
                <a:latin typeface="PT Sans Caption" charset="-52"/>
                <a:ea typeface="PT Sans Caption" charset="-52"/>
                <a:cs typeface="PT Sans Caption" charset="-52"/>
              </a:rPr>
              <a:t>Publish</a:t>
            </a:r>
            <a:endParaRPr lang="en-GB" sz="6600" dirty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1399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Calibri</vt:lpstr>
      <vt:lpstr>Calibri Light</vt:lpstr>
      <vt:lpstr>PT Sans Caption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6</cp:revision>
  <dcterms:created xsi:type="dcterms:W3CDTF">2017-08-16T02:40:39Z</dcterms:created>
  <dcterms:modified xsi:type="dcterms:W3CDTF">2017-08-16T03:20:35Z</dcterms:modified>
</cp:coreProperties>
</file>