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0"/>
  </p:normalViewPr>
  <p:slideViewPr>
    <p:cSldViewPr snapToGrid="0" snapToObjects="1">
      <p:cViewPr varScale="1">
        <p:scale>
          <a:sx n="92" d="100"/>
          <a:sy n="92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99D3-85E9-FA48-A73B-EE0D46CE5FCB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32E7-DFE0-7E49-A610-7984FC096D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05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99D3-85E9-FA48-A73B-EE0D46CE5FCB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32E7-DFE0-7E49-A610-7984FC096D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44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99D3-85E9-FA48-A73B-EE0D46CE5FCB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32E7-DFE0-7E49-A610-7984FC096D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99D3-85E9-FA48-A73B-EE0D46CE5FCB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32E7-DFE0-7E49-A610-7984FC096D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93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99D3-85E9-FA48-A73B-EE0D46CE5FCB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32E7-DFE0-7E49-A610-7984FC096D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76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99D3-85E9-FA48-A73B-EE0D46CE5FCB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32E7-DFE0-7E49-A610-7984FC096D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71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99D3-85E9-FA48-A73B-EE0D46CE5FCB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32E7-DFE0-7E49-A610-7984FC096D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43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99D3-85E9-FA48-A73B-EE0D46CE5FCB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32E7-DFE0-7E49-A610-7984FC096D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04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99D3-85E9-FA48-A73B-EE0D46CE5FCB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32E7-DFE0-7E49-A610-7984FC096D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451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99D3-85E9-FA48-A73B-EE0D46CE5FCB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32E7-DFE0-7E49-A610-7984FC096D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77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99D3-85E9-FA48-A73B-EE0D46CE5FCB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32E7-DFE0-7E49-A610-7984FC096D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05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99D3-85E9-FA48-A73B-EE0D46CE5FCB}" type="datetimeFigureOut">
              <a:rPr lang="en-GB" smtClean="0"/>
              <a:t>16/08/2017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C32E7-DFE0-7E49-A610-7984FC096D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67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17785" y="2658794"/>
            <a:ext cx="59606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spc="-300" dirty="0" smtClean="0">
                <a:latin typeface="Andale Mono" charset="0"/>
                <a:ea typeface="Andale Mono" charset="0"/>
                <a:cs typeface="Andale Mono" charset="0"/>
              </a:rPr>
              <a:t>IP</a:t>
            </a:r>
            <a:r>
              <a:rPr lang="en-GB" sz="6600" spc="-300" dirty="0" smtClean="0">
                <a:solidFill>
                  <a:schemeClr val="accent1"/>
                </a:solidFill>
                <a:ea typeface="Andale Mono" charset="0"/>
                <a:cs typeface="Andale Mono" charset="0"/>
              </a:rPr>
              <a:t>[</a:t>
            </a:r>
            <a:r>
              <a:rPr lang="en-GB" sz="6600" spc="-300" dirty="0" smtClean="0">
                <a:latin typeface="Andale Mono" charset="0"/>
                <a:ea typeface="Andale Mono" charset="0"/>
                <a:cs typeface="Andale Mono" charset="0"/>
              </a:rPr>
              <a:t>y</a:t>
            </a:r>
            <a:r>
              <a:rPr lang="en-GB" sz="6600" spc="-300" dirty="0" smtClean="0">
                <a:solidFill>
                  <a:schemeClr val="accent1"/>
                </a:solidFill>
                <a:ea typeface="Andale Mono" charset="0"/>
                <a:cs typeface="Andale Mono" charset="0"/>
              </a:rPr>
              <a:t>]:</a:t>
            </a:r>
            <a:r>
              <a:rPr lang="en-GB" sz="6600" spc="-500" dirty="0" smtClean="0">
                <a:latin typeface="Andale Mono" charset="0"/>
                <a:ea typeface="Andale Mono" charset="0"/>
                <a:cs typeface="Andale Mono" charset="0"/>
              </a:rPr>
              <a:t>Pub</a:t>
            </a:r>
            <a:r>
              <a:rPr lang="en-GB" sz="6600" spc="-700" dirty="0" smtClean="0">
                <a:latin typeface="Andale Mono" charset="0"/>
                <a:ea typeface="Andale Mono" charset="0"/>
                <a:cs typeface="Andale Mono" charset="0"/>
              </a:rPr>
              <a:t>li</a:t>
            </a:r>
            <a:r>
              <a:rPr lang="en-GB" sz="6600" spc="-500" dirty="0" smtClean="0">
                <a:latin typeface="Andale Mono" charset="0"/>
                <a:ea typeface="Andale Mono" charset="0"/>
                <a:cs typeface="Andale Mono" charset="0"/>
              </a:rPr>
              <a:t>sh</a:t>
            </a:r>
            <a:endParaRPr lang="en-GB" sz="6600" spc="-5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75163" y="845127"/>
            <a:ext cx="5763491" cy="101566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GB" sz="6600" dirty="0" smtClean="0">
                <a:latin typeface="PT Sans Caption" charset="-52"/>
                <a:ea typeface="PT Sans Caption" charset="-52"/>
                <a:cs typeface="PT Sans Caption" charset="-52"/>
              </a:rPr>
              <a:t>IP</a:t>
            </a:r>
            <a:r>
              <a:rPr lang="en-GB" sz="6600" dirty="0" smtClean="0">
                <a:solidFill>
                  <a:schemeClr val="accent1"/>
                </a:solidFill>
                <a:latin typeface="PT Sans Caption" charset="-52"/>
                <a:ea typeface="PT Sans Caption" charset="-52"/>
                <a:cs typeface="PT Sans Caption" charset="-52"/>
              </a:rPr>
              <a:t>[</a:t>
            </a:r>
            <a:r>
              <a:rPr lang="en-GB" sz="6600" dirty="0" smtClean="0">
                <a:latin typeface="PT Sans Caption" charset="-52"/>
                <a:ea typeface="PT Sans Caption" charset="-52"/>
                <a:cs typeface="PT Sans Caption" charset="-52"/>
              </a:rPr>
              <a:t>y</a:t>
            </a:r>
            <a:r>
              <a:rPr lang="en-GB" sz="6600" dirty="0" smtClean="0">
                <a:solidFill>
                  <a:schemeClr val="accent1"/>
                </a:solidFill>
                <a:latin typeface="PT Sans Caption" charset="-52"/>
                <a:ea typeface="PT Sans Caption" charset="-52"/>
                <a:cs typeface="PT Sans Caption" charset="-52"/>
              </a:rPr>
              <a:t>]:</a:t>
            </a:r>
            <a:r>
              <a:rPr lang="en-GB" sz="6600" dirty="0" smtClean="0">
                <a:latin typeface="PT Sans Caption" charset="-52"/>
                <a:ea typeface="PT Sans Caption" charset="-52"/>
                <a:cs typeface="PT Sans Caption" charset="-52"/>
              </a:rPr>
              <a:t>Publish</a:t>
            </a:r>
            <a:endParaRPr lang="en-GB" sz="6600" dirty="0">
              <a:latin typeface="PT Sans Caption" charset="-52"/>
              <a:ea typeface="PT Sans Caption" charset="-52"/>
              <a:cs typeface="PT Sans Caption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113990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Andale Mono</vt:lpstr>
      <vt:lpstr>Calibri</vt:lpstr>
      <vt:lpstr>Calibri Light</vt:lpstr>
      <vt:lpstr>PT Sans Caption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sewell</dc:creator>
  <cp:lastModifiedBy>chris sewell</cp:lastModifiedBy>
  <cp:revision>7</cp:revision>
  <dcterms:created xsi:type="dcterms:W3CDTF">2017-08-16T02:40:39Z</dcterms:created>
  <dcterms:modified xsi:type="dcterms:W3CDTF">2017-08-16T03:25:31Z</dcterms:modified>
</cp:coreProperties>
</file>