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heme/theme3.xml" ContentType="application/vnd.openxmlformats-officedocument.theme+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notesSlides/notesSlide1.xml" ContentType="application/vnd.openxmlformats-officedocument.presentationml.notesSlide+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notesSlides/notesSlide2.xml" ContentType="application/vnd.openxmlformats-officedocument.presentationml.notesSlide+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notesSlides/notesSlide3.xml" ContentType="application/vnd.openxmlformats-officedocument.presentationml.notesSlide+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notesSlides/notesSlide4.xml" ContentType="application/vnd.openxmlformats-officedocument.presentationml.notesSlide+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notesSlides/notesSlide5.xml" ContentType="application/vnd.openxmlformats-officedocument.presentationml.notesSlide+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notesSlides/notesSlide6.xml" ContentType="application/vnd.openxmlformats-officedocument.presentationml.notesSlide+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notesSlides/notesSlide7.xml" ContentType="application/vnd.openxmlformats-officedocument.presentationml.notesSlide+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notesSlides/notesSlide8.xml" ContentType="application/vnd.openxmlformats-officedocument.presentationml.notesSlide+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notesSlides/notesSlide9.xml" ContentType="application/vnd.openxmlformats-officedocument.presentationml.notesSlide+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notesSlides/notesSlide10.xml" ContentType="application/vnd.openxmlformats-officedocument.presentationml.notesSlide+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notesSlides/notesSlide11.xml" ContentType="application/vnd.openxmlformats-officedocument.presentationml.notesSlide+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notesSlides/notesSlide12.xml" ContentType="application/vnd.openxmlformats-officedocument.presentationml.notesSlide+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notesSlides/notesSlide13.xml" ContentType="application/vnd.openxmlformats-officedocument.presentationml.notesSlide+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notesSlides/notesSlide14.xml" ContentType="application/vnd.openxmlformats-officedocument.presentationml.notesSlide+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notesSlides/notesSlide15.xml" ContentType="application/vnd.openxmlformats-officedocument.presentationml.notesSlide+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notesSlides/notesSlide16.xml" ContentType="application/vnd.openxmlformats-officedocument.presentationml.notesSlide+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notesSlides/notesSlide17.xml" ContentType="application/vnd.openxmlformats-officedocument.presentationml.notesSlide+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notesSlides/notesSlide18.xml" ContentType="application/vnd.openxmlformats-officedocument.presentationml.notesSlide+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notesSlides/notesSlide19.xml" ContentType="application/vnd.openxmlformats-officedocument.presentationml.notesSlide+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notesSlides/notesSlide20.xml" ContentType="application/vnd.openxmlformats-officedocument.presentationml.notesSlide+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notesSlides/notesSlide21.xml" ContentType="application/vnd.openxmlformats-officedocument.presentationml.notesSlide+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notesSlides/notesSlide22.xml" ContentType="application/vnd.openxmlformats-officedocument.presentationml.notesSlide+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notesSlides/notesSlide23.xml" ContentType="application/vnd.openxmlformats-officedocument.presentationml.notesSlide+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notesSlides/notesSlide24.xml" ContentType="application/vnd.openxmlformats-officedocument.presentationml.notesSlide+xml"/>
  <Override PartName="/ppt/tags/tag368.xml" ContentType="application/vnd.openxmlformats-officedocument.presentationml.tags+xml"/>
  <Override PartName="/ppt/tags/tag369.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notesSlides/notesSlide25.xml" ContentType="application/vnd.openxmlformats-officedocument.presentationml.notesSlide+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notesSlides/notesSlide26.xml" ContentType="application/vnd.openxmlformats-officedocument.presentationml.notesSlide+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notesSlides/notesSlide27.xml" ContentType="application/vnd.openxmlformats-officedocument.presentationml.notesSlide+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tags/tag501.xml" ContentType="application/vnd.openxmlformats-officedocument.presentationml.tags+xml"/>
  <Override PartName="/ppt/notesSlides/notesSlide28.xml" ContentType="application/vnd.openxmlformats-officedocument.presentationml.notesSlide+xml"/>
  <Override PartName="/ppt/tags/tag502.xml" ContentType="application/vnd.openxmlformats-officedocument.presentationml.tags+xml"/>
  <Override PartName="/ppt/tags/tag503.xml" ContentType="application/vnd.openxmlformats-officedocument.presentationml.tags+xml"/>
  <Override PartName="/ppt/tags/tag504.xml" ContentType="application/vnd.openxmlformats-officedocument.presentationml.tags+xml"/>
  <Override PartName="/ppt/tags/tag505.xml" ContentType="application/vnd.openxmlformats-officedocument.presentationml.tags+xml"/>
  <Override PartName="/ppt/tags/tag506.xml" ContentType="application/vnd.openxmlformats-officedocument.presentationml.tags+xml"/>
  <Override PartName="/ppt/tags/tag507.xml" ContentType="application/vnd.openxmlformats-officedocument.presentationml.tags+xml"/>
  <Override PartName="/ppt/notesSlides/notesSlide29.xml" ContentType="application/vnd.openxmlformats-officedocument.presentationml.notesSlide+xml"/>
  <Override PartName="/ppt/tags/tag508.xml" ContentType="application/vnd.openxmlformats-officedocument.presentationml.tags+xml"/>
  <Override PartName="/ppt/tags/tag509.xml" ContentType="application/vnd.openxmlformats-officedocument.presentationml.tags+xml"/>
  <Override PartName="/ppt/tags/tag510.xml" ContentType="application/vnd.openxmlformats-officedocument.presentationml.tags+xml"/>
  <Override PartName="/ppt/tags/tag511.xml" ContentType="application/vnd.openxmlformats-officedocument.presentationml.tags+xml"/>
  <Override PartName="/ppt/tags/tag512.xml" ContentType="application/vnd.openxmlformats-officedocument.presentationml.tags+xml"/>
  <Override PartName="/ppt/tags/tag513.xml" ContentType="application/vnd.openxmlformats-officedocument.presentationml.tags+xml"/>
  <Override PartName="/ppt/tags/tag514.xml" ContentType="application/vnd.openxmlformats-officedocument.presentationml.tags+xml"/>
  <Override PartName="/ppt/tags/tag515.xml" ContentType="application/vnd.openxmlformats-officedocument.presentationml.tags+xml"/>
  <Override PartName="/ppt/tags/tag516.xml" ContentType="application/vnd.openxmlformats-officedocument.presentationml.tags+xml"/>
  <Override PartName="/ppt/tags/tag517.xml" ContentType="application/vnd.openxmlformats-officedocument.presentationml.tags+xml"/>
  <Override PartName="/ppt/tags/tag518.xml" ContentType="application/vnd.openxmlformats-officedocument.presentationml.tags+xml"/>
  <Override PartName="/ppt/tags/tag519.xml" ContentType="application/vnd.openxmlformats-officedocument.presentationml.tags+xml"/>
  <Override PartName="/ppt/tags/tag520.xml" ContentType="application/vnd.openxmlformats-officedocument.presentationml.tags+xml"/>
  <Override PartName="/ppt/tags/tag521.xml" ContentType="application/vnd.openxmlformats-officedocument.presentationml.tags+xml"/>
  <Override PartName="/ppt/tags/tag522.xml" ContentType="application/vnd.openxmlformats-officedocument.presentationml.tags+xml"/>
  <Override PartName="/ppt/notesSlides/notesSlide30.xml" ContentType="application/vnd.openxmlformats-officedocument.presentationml.notesSlide+xml"/>
  <Override PartName="/ppt/tags/tag523.xml" ContentType="application/vnd.openxmlformats-officedocument.presentationml.tags+xml"/>
  <Override PartName="/ppt/tags/tag524.xml" ContentType="application/vnd.openxmlformats-officedocument.presentationml.tags+xml"/>
  <Override PartName="/ppt/tags/tag525.xml" ContentType="application/vnd.openxmlformats-officedocument.presentationml.tags+xml"/>
  <Override PartName="/ppt/tags/tag526.xml" ContentType="application/vnd.openxmlformats-officedocument.presentationml.tags+xml"/>
  <Override PartName="/ppt/tags/tag527.xml" ContentType="application/vnd.openxmlformats-officedocument.presentationml.tags+xml"/>
  <Override PartName="/ppt/tags/tag528.xml" ContentType="application/vnd.openxmlformats-officedocument.presentationml.tags+xml"/>
  <Override PartName="/ppt/tags/tag529.xml" ContentType="application/vnd.openxmlformats-officedocument.presentationml.tags+xml"/>
  <Override PartName="/ppt/tags/tag530.xml" ContentType="application/vnd.openxmlformats-officedocument.presentationml.tags+xml"/>
  <Override PartName="/ppt/tags/tag531.xml" ContentType="application/vnd.openxmlformats-officedocument.presentationml.tags+xml"/>
  <Override PartName="/ppt/tags/tag532.xml" ContentType="application/vnd.openxmlformats-officedocument.presentationml.tags+xml"/>
  <Override PartName="/ppt/notesSlides/notesSlide31.xml" ContentType="application/vnd.openxmlformats-officedocument.presentationml.notesSlide+xml"/>
  <Override PartName="/ppt/tags/tag533.xml" ContentType="application/vnd.openxmlformats-officedocument.presentationml.tags+xml"/>
  <Override PartName="/ppt/tags/tag534.xml" ContentType="application/vnd.openxmlformats-officedocument.presentationml.tags+xml"/>
  <Override PartName="/ppt/tags/tag535.xml" ContentType="application/vnd.openxmlformats-officedocument.presentationml.tags+xml"/>
  <Override PartName="/ppt/tags/tag536.xml" ContentType="application/vnd.openxmlformats-officedocument.presentationml.tags+xml"/>
  <Override PartName="/ppt/notesSlides/notesSlide32.xml" ContentType="application/vnd.openxmlformats-officedocument.presentationml.notesSlide+xml"/>
  <Override PartName="/ppt/tags/tag537.xml" ContentType="application/vnd.openxmlformats-officedocument.presentationml.tags+xml"/>
  <Override PartName="/ppt/tags/tag538.xml" ContentType="application/vnd.openxmlformats-officedocument.presentationml.tags+xml"/>
  <Override PartName="/ppt/tags/tag539.xml" ContentType="application/vnd.openxmlformats-officedocument.presentationml.tags+xml"/>
  <Override PartName="/ppt/tags/tag540.xml" ContentType="application/vnd.openxmlformats-officedocument.presentationml.tags+xml"/>
  <Override PartName="/ppt/tags/tag541.xml" ContentType="application/vnd.openxmlformats-officedocument.presentationml.tags+xml"/>
  <Override PartName="/ppt/tags/tag542.xml" ContentType="application/vnd.openxmlformats-officedocument.presentationml.tags+xml"/>
  <Override PartName="/ppt/tags/tag543.xml" ContentType="application/vnd.openxmlformats-officedocument.presentationml.tags+xml"/>
  <Override PartName="/ppt/tags/tag544.xml" ContentType="application/vnd.openxmlformats-officedocument.presentationml.tags+xml"/>
  <Override PartName="/ppt/notesSlides/notesSlide33.xml" ContentType="application/vnd.openxmlformats-officedocument.presentationml.notesSlide+xml"/>
  <Override PartName="/ppt/tags/tag545.xml" ContentType="application/vnd.openxmlformats-officedocument.presentationml.tags+xml"/>
  <Override PartName="/ppt/tags/tag546.xml" ContentType="application/vnd.openxmlformats-officedocument.presentationml.tags+xml"/>
  <Override PartName="/ppt/tags/tag547.xml" ContentType="application/vnd.openxmlformats-officedocument.presentationml.tags+xml"/>
  <Override PartName="/ppt/tags/tag548.xml" ContentType="application/vnd.openxmlformats-officedocument.presentationml.tags+xml"/>
  <Override PartName="/ppt/tags/tag549.xml" ContentType="application/vnd.openxmlformats-officedocument.presentationml.tags+xml"/>
  <Override PartName="/ppt/tags/tag550.xml" ContentType="application/vnd.openxmlformats-officedocument.presentationml.tags+xml"/>
  <Override PartName="/ppt/tags/tag551.xml" ContentType="application/vnd.openxmlformats-officedocument.presentationml.tags+xml"/>
  <Override PartName="/ppt/tags/tag552.xml" ContentType="application/vnd.openxmlformats-officedocument.presentationml.tags+xml"/>
  <Override PartName="/ppt/tags/tag553.xml" ContentType="application/vnd.openxmlformats-officedocument.presentationml.tags+xml"/>
  <Override PartName="/ppt/tags/tag554.xml" ContentType="application/vnd.openxmlformats-officedocument.presentationml.tags+xml"/>
  <Override PartName="/ppt/tags/tag555.xml" ContentType="application/vnd.openxmlformats-officedocument.presentationml.tags+xml"/>
  <Override PartName="/ppt/tags/tag556.xml" ContentType="application/vnd.openxmlformats-officedocument.presentationml.tags+xml"/>
  <Override PartName="/ppt/tags/tag557.xml" ContentType="application/vnd.openxmlformats-officedocument.presentationml.tags+xml"/>
  <Override PartName="/ppt/tags/tag558.xml" ContentType="application/vnd.openxmlformats-officedocument.presentationml.tags+xml"/>
  <Override PartName="/ppt/tags/tag559.xml" ContentType="application/vnd.openxmlformats-officedocument.presentationml.tags+xml"/>
  <Override PartName="/ppt/tags/tag560.xml" ContentType="application/vnd.openxmlformats-officedocument.presentationml.tags+xml"/>
  <Override PartName="/ppt/tags/tag561.xml" ContentType="application/vnd.openxmlformats-officedocument.presentationml.tags+xml"/>
  <Override PartName="/ppt/tags/tag562.xml" ContentType="application/vnd.openxmlformats-officedocument.presentationml.tags+xml"/>
  <Override PartName="/ppt/tags/tag563.xml" ContentType="application/vnd.openxmlformats-officedocument.presentationml.tags+xml"/>
  <Override PartName="/ppt/notesSlides/notesSlide34.xml" ContentType="application/vnd.openxmlformats-officedocument.presentationml.notesSlide+xml"/>
  <Override PartName="/ppt/tags/tag564.xml" ContentType="application/vnd.openxmlformats-officedocument.presentationml.tags+xml"/>
  <Override PartName="/ppt/tags/tag565.xml" ContentType="application/vnd.openxmlformats-officedocument.presentationml.tags+xml"/>
  <Override PartName="/ppt/tags/tag566.xml" ContentType="application/vnd.openxmlformats-officedocument.presentationml.tags+xml"/>
  <Override PartName="/ppt/tags/tag567.xml" ContentType="application/vnd.openxmlformats-officedocument.presentationml.tags+xml"/>
  <Override PartName="/ppt/tags/tag568.xml" ContentType="application/vnd.openxmlformats-officedocument.presentationml.tags+xml"/>
  <Override PartName="/ppt/tags/tag569.xml" ContentType="application/vnd.openxmlformats-officedocument.presentationml.tags+xml"/>
  <Override PartName="/ppt/tags/tag570.xml" ContentType="application/vnd.openxmlformats-officedocument.presentationml.tags+xml"/>
  <Override PartName="/ppt/tags/tag571.xml" ContentType="application/vnd.openxmlformats-officedocument.presentationml.tags+xml"/>
  <Override PartName="/ppt/tags/tag572.xml" ContentType="application/vnd.openxmlformats-officedocument.presentationml.tags+xml"/>
  <Override PartName="/ppt/tags/tag573.xml" ContentType="application/vnd.openxmlformats-officedocument.presentationml.tags+xml"/>
  <Override PartName="/ppt/tags/tag574.xml" ContentType="application/vnd.openxmlformats-officedocument.presentationml.tags+xml"/>
  <Override PartName="/ppt/tags/tag575.xml" ContentType="application/vnd.openxmlformats-officedocument.presentationml.tags+xml"/>
  <Override PartName="/ppt/tags/tag576.xml" ContentType="application/vnd.openxmlformats-officedocument.presentationml.tags+xml"/>
  <Override PartName="/ppt/tags/tag577.xml" ContentType="application/vnd.openxmlformats-officedocument.presentationml.tags+xml"/>
  <Override PartName="/ppt/tags/tag578.xml" ContentType="application/vnd.openxmlformats-officedocument.presentationml.tags+xml"/>
  <Override PartName="/ppt/notesSlides/notesSlide35.xml" ContentType="application/vnd.openxmlformats-officedocument.presentationml.notesSlide+xml"/>
  <Override PartName="/ppt/tags/tag579.xml" ContentType="application/vnd.openxmlformats-officedocument.presentationml.tags+xml"/>
  <Override PartName="/ppt/tags/tag580.xml" ContentType="application/vnd.openxmlformats-officedocument.presentationml.tags+xml"/>
  <Override PartName="/ppt/tags/tag581.xml" ContentType="application/vnd.openxmlformats-officedocument.presentationml.tags+xml"/>
  <Override PartName="/ppt/tags/tag582.xml" ContentType="application/vnd.openxmlformats-officedocument.presentationml.tags+xml"/>
  <Override PartName="/ppt/tags/tag583.xml" ContentType="application/vnd.openxmlformats-officedocument.presentationml.tags+xml"/>
  <Override PartName="/ppt/tags/tag584.xml" ContentType="application/vnd.openxmlformats-officedocument.presentationml.tags+xml"/>
  <Override PartName="/ppt/tags/tag585.xml" ContentType="application/vnd.openxmlformats-officedocument.presentationml.tags+xml"/>
  <Override PartName="/ppt/notesSlides/notesSlide36.xml" ContentType="application/vnd.openxmlformats-officedocument.presentationml.notesSlide+xml"/>
  <Override PartName="/ppt/tags/tag586.xml" ContentType="application/vnd.openxmlformats-officedocument.presentationml.tags+xml"/>
  <Override PartName="/ppt/tags/tag587.xml" ContentType="application/vnd.openxmlformats-officedocument.presentationml.tags+xml"/>
  <Override PartName="/ppt/tags/tag588.xml" ContentType="application/vnd.openxmlformats-officedocument.presentationml.tags+xml"/>
  <Override PartName="/ppt/tags/tag589.xml" ContentType="application/vnd.openxmlformats-officedocument.presentationml.tags+xml"/>
  <Override PartName="/ppt/tags/tag590.xml" ContentType="application/vnd.openxmlformats-officedocument.presentationml.tags+xml"/>
  <Override PartName="/ppt/tags/tag591.xml" ContentType="application/vnd.openxmlformats-officedocument.presentationml.tags+xml"/>
  <Override PartName="/ppt/tags/tag592.xml" ContentType="application/vnd.openxmlformats-officedocument.presentationml.tags+xml"/>
  <Override PartName="/ppt/notesSlides/notesSlide37.xml" ContentType="application/vnd.openxmlformats-officedocument.presentationml.notesSlide+xml"/>
  <Override PartName="/ppt/tags/tag593.xml" ContentType="application/vnd.openxmlformats-officedocument.presentationml.tags+xml"/>
  <Override PartName="/ppt/tags/tag594.xml" ContentType="application/vnd.openxmlformats-officedocument.presentationml.tags+xml"/>
  <Override PartName="/ppt/tags/tag595.xml" ContentType="application/vnd.openxmlformats-officedocument.presentationml.tags+xml"/>
  <Override PartName="/ppt/tags/tag596.xml" ContentType="application/vnd.openxmlformats-officedocument.presentationml.tags+xml"/>
  <Override PartName="/ppt/tags/tag597.xml" ContentType="application/vnd.openxmlformats-officedocument.presentationml.tags+xml"/>
  <Override PartName="/ppt/tags/tag598.xml" ContentType="application/vnd.openxmlformats-officedocument.presentationml.tags+xml"/>
  <Override PartName="/ppt/tags/tag599.xml" ContentType="application/vnd.openxmlformats-officedocument.presentationml.tags+xml"/>
  <Override PartName="/ppt/tags/tag600.xml" ContentType="application/vnd.openxmlformats-officedocument.presentationml.tags+xml"/>
  <Override PartName="/ppt/tags/tag601.xml" ContentType="application/vnd.openxmlformats-officedocument.presentationml.tags+xml"/>
  <Override PartName="/ppt/tags/tag602.xml" ContentType="application/vnd.openxmlformats-officedocument.presentationml.tags+xml"/>
  <Override PartName="/ppt/tags/tag603.xml" ContentType="application/vnd.openxmlformats-officedocument.presentationml.tags+xml"/>
  <Override PartName="/ppt/tags/tag604.xml" ContentType="application/vnd.openxmlformats-officedocument.presentationml.tags+xml"/>
  <Override PartName="/ppt/tags/tag605.xml" ContentType="application/vnd.openxmlformats-officedocument.presentationml.tags+xml"/>
  <Override PartName="/ppt/tags/tag606.xml" ContentType="application/vnd.openxmlformats-officedocument.presentationml.tags+xml"/>
  <Override PartName="/ppt/tags/tag607.xml" ContentType="application/vnd.openxmlformats-officedocument.presentationml.tags+xml"/>
  <Override PartName="/ppt/tags/tag608.xml" ContentType="application/vnd.openxmlformats-officedocument.presentationml.tags+xml"/>
  <Override PartName="/ppt/tags/tag609.xml" ContentType="application/vnd.openxmlformats-officedocument.presentationml.tags+xml"/>
  <Override PartName="/ppt/tags/tag610.xml" ContentType="application/vnd.openxmlformats-officedocument.presentationml.tags+xml"/>
  <Override PartName="/ppt/tags/tag611.xml" ContentType="application/vnd.openxmlformats-officedocument.presentationml.tags+xml"/>
  <Override PartName="/ppt/tags/tag612.xml" ContentType="application/vnd.openxmlformats-officedocument.presentationml.tags+xml"/>
  <Override PartName="/ppt/tags/tag613.xml" ContentType="application/vnd.openxmlformats-officedocument.presentationml.tags+xml"/>
  <Override PartName="/ppt/tags/tag614.xml" ContentType="application/vnd.openxmlformats-officedocument.presentationml.tags+xml"/>
  <Override PartName="/ppt/notesSlides/notesSlide38.xml" ContentType="application/vnd.openxmlformats-officedocument.presentationml.notesSlide+xml"/>
  <Override PartName="/ppt/tags/tag615.xml" ContentType="application/vnd.openxmlformats-officedocument.presentationml.tags+xml"/>
  <Override PartName="/ppt/tags/tag616.xml" ContentType="application/vnd.openxmlformats-officedocument.presentationml.tags+xml"/>
  <Override PartName="/ppt/tags/tag617.xml" ContentType="application/vnd.openxmlformats-officedocument.presentationml.tags+xml"/>
  <Override PartName="/ppt/tags/tag618.xml" ContentType="application/vnd.openxmlformats-officedocument.presentationml.tags+xml"/>
  <Override PartName="/ppt/tags/tag619.xml" ContentType="application/vnd.openxmlformats-officedocument.presentationml.tags+xml"/>
  <Override PartName="/ppt/tags/tag620.xml" ContentType="application/vnd.openxmlformats-officedocument.presentationml.tags+xml"/>
  <Override PartName="/ppt/tags/tag621.xml" ContentType="application/vnd.openxmlformats-officedocument.presentationml.tags+xml"/>
  <Override PartName="/ppt/tags/tag622.xml" ContentType="application/vnd.openxmlformats-officedocument.presentationml.tags+xml"/>
  <Override PartName="/ppt/tags/tag623.xml" ContentType="application/vnd.openxmlformats-officedocument.presentationml.tags+xml"/>
  <Override PartName="/ppt/tags/tag624.xml" ContentType="application/vnd.openxmlformats-officedocument.presentationml.tags+xml"/>
  <Override PartName="/ppt/tags/tag625.xml" ContentType="application/vnd.openxmlformats-officedocument.presentationml.tags+xml"/>
  <Override PartName="/ppt/tags/tag626.xml" ContentType="application/vnd.openxmlformats-officedocument.presentationml.tags+xml"/>
  <Override PartName="/ppt/tags/tag627.xml" ContentType="application/vnd.openxmlformats-officedocument.presentationml.tags+xml"/>
  <Override PartName="/ppt/tags/tag628.xml" ContentType="application/vnd.openxmlformats-officedocument.presentationml.tags+xml"/>
  <Override PartName="/ppt/tags/tag629.xml" ContentType="application/vnd.openxmlformats-officedocument.presentationml.tags+xml"/>
  <Override PartName="/ppt/tags/tag630.xml" ContentType="application/vnd.openxmlformats-officedocument.presentationml.tags+xml"/>
  <Override PartName="/ppt/tags/tag631.xml" ContentType="application/vnd.openxmlformats-officedocument.presentationml.tags+xml"/>
  <Override PartName="/ppt/tags/tag632.xml" ContentType="application/vnd.openxmlformats-officedocument.presentationml.tags+xml"/>
  <Override PartName="/ppt/tags/tag633.xml" ContentType="application/vnd.openxmlformats-officedocument.presentationml.tags+xml"/>
  <Override PartName="/ppt/tags/tag634.xml" ContentType="application/vnd.openxmlformats-officedocument.presentationml.tags+xml"/>
  <Override PartName="/ppt/tags/tag635.xml" ContentType="application/vnd.openxmlformats-officedocument.presentationml.tags+xml"/>
  <Override PartName="/ppt/tags/tag636.xml" ContentType="application/vnd.openxmlformats-officedocument.presentationml.tags+xml"/>
  <Override PartName="/ppt/tags/tag637.xml" ContentType="application/vnd.openxmlformats-officedocument.presentationml.tags+xml"/>
  <Override PartName="/ppt/tags/tag638.xml" ContentType="application/vnd.openxmlformats-officedocument.presentationml.tags+xml"/>
  <Override PartName="/ppt/tags/tag639.xml" ContentType="application/vnd.openxmlformats-officedocument.presentationml.tags+xml"/>
  <Override PartName="/ppt/tags/tag640.xml" ContentType="application/vnd.openxmlformats-officedocument.presentationml.tags+xml"/>
  <Override PartName="/ppt/tags/tag641.xml" ContentType="application/vnd.openxmlformats-officedocument.presentationml.tags+xml"/>
  <Override PartName="/ppt/tags/tag642.xml" ContentType="application/vnd.openxmlformats-officedocument.presentationml.tags+xml"/>
  <Override PartName="/ppt/tags/tag643.xml" ContentType="application/vnd.openxmlformats-officedocument.presentationml.tags+xml"/>
  <Override PartName="/ppt/tags/tag644.xml" ContentType="application/vnd.openxmlformats-officedocument.presentationml.tags+xml"/>
  <Override PartName="/ppt/tags/tag645.xml" ContentType="application/vnd.openxmlformats-officedocument.presentationml.tags+xml"/>
  <Override PartName="/ppt/notesSlides/notesSlide39.xml" ContentType="application/vnd.openxmlformats-officedocument.presentationml.notesSlide+xml"/>
  <Override PartName="/ppt/tags/tag646.xml" ContentType="application/vnd.openxmlformats-officedocument.presentationml.tags+xml"/>
  <Override PartName="/ppt/tags/tag647.xml" ContentType="application/vnd.openxmlformats-officedocument.presentationml.tags+xml"/>
  <Override PartName="/ppt/tags/tag648.xml" ContentType="application/vnd.openxmlformats-officedocument.presentationml.tags+xml"/>
  <Override PartName="/ppt/tags/tag649.xml" ContentType="application/vnd.openxmlformats-officedocument.presentationml.tags+xml"/>
  <Override PartName="/ppt/tags/tag65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Lst>
  <p:notesMasterIdLst>
    <p:notesMasterId r:id="rId61"/>
  </p:notesMasterIdLst>
  <p:sldIdLst>
    <p:sldId id="444" r:id="rId3"/>
    <p:sldId id="445" r:id="rId4"/>
    <p:sldId id="446" r:id="rId5"/>
    <p:sldId id="447" r:id="rId6"/>
    <p:sldId id="448" r:id="rId7"/>
    <p:sldId id="449" r:id="rId8"/>
    <p:sldId id="450" r:id="rId9"/>
    <p:sldId id="451" r:id="rId10"/>
    <p:sldId id="503" r:id="rId11"/>
    <p:sldId id="453" r:id="rId12"/>
    <p:sldId id="454" r:id="rId13"/>
    <p:sldId id="455" r:id="rId14"/>
    <p:sldId id="456" r:id="rId15"/>
    <p:sldId id="457" r:id="rId16"/>
    <p:sldId id="458" r:id="rId17"/>
    <p:sldId id="459" r:id="rId18"/>
    <p:sldId id="460" r:id="rId19"/>
    <p:sldId id="461" r:id="rId20"/>
    <p:sldId id="462" r:id="rId21"/>
    <p:sldId id="463" r:id="rId22"/>
    <p:sldId id="464" r:id="rId23"/>
    <p:sldId id="465" r:id="rId24"/>
    <p:sldId id="466" r:id="rId25"/>
    <p:sldId id="467" r:id="rId26"/>
    <p:sldId id="468" r:id="rId27"/>
    <p:sldId id="469" r:id="rId28"/>
    <p:sldId id="470" r:id="rId29"/>
    <p:sldId id="471" r:id="rId30"/>
    <p:sldId id="472" r:id="rId31"/>
    <p:sldId id="473" r:id="rId32"/>
    <p:sldId id="474" r:id="rId33"/>
    <p:sldId id="475" r:id="rId34"/>
    <p:sldId id="476" r:id="rId35"/>
    <p:sldId id="477" r:id="rId36"/>
    <p:sldId id="478" r:id="rId37"/>
    <p:sldId id="479" r:id="rId38"/>
    <p:sldId id="480" r:id="rId39"/>
    <p:sldId id="481" r:id="rId40"/>
    <p:sldId id="482" r:id="rId41"/>
    <p:sldId id="483" r:id="rId42"/>
    <p:sldId id="484" r:id="rId43"/>
    <p:sldId id="485" r:id="rId44"/>
    <p:sldId id="486" r:id="rId45"/>
    <p:sldId id="487" r:id="rId46"/>
    <p:sldId id="489" r:id="rId47"/>
    <p:sldId id="490" r:id="rId48"/>
    <p:sldId id="491" r:id="rId49"/>
    <p:sldId id="492" r:id="rId50"/>
    <p:sldId id="493" r:id="rId51"/>
    <p:sldId id="494" r:id="rId52"/>
    <p:sldId id="495" r:id="rId53"/>
    <p:sldId id="496" r:id="rId54"/>
    <p:sldId id="497" r:id="rId55"/>
    <p:sldId id="498" r:id="rId56"/>
    <p:sldId id="499" r:id="rId57"/>
    <p:sldId id="500" r:id="rId58"/>
    <p:sldId id="501" r:id="rId59"/>
    <p:sldId id="502" r:id="rId60"/>
  </p:sldIdLst>
  <p:sldSz cx="9144000" cy="6858000" type="screen4x3"/>
  <p:notesSz cx="6858000" cy="9144000"/>
  <p:defaultTextStyle>
    <a:defPPr>
      <a:defRPr lang="zh-CN"/>
    </a:defPPr>
    <a:lvl1pPr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1pPr>
    <a:lvl2pPr marL="4572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2pPr>
    <a:lvl3pPr marL="9144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3pPr>
    <a:lvl4pPr marL="13716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4pPr>
    <a:lvl5pPr marL="1828800" algn="l" rtl="0" fontAlgn="base">
      <a:spcBef>
        <a:spcPct val="0"/>
      </a:spcBef>
      <a:spcAft>
        <a:spcPct val="0"/>
      </a:spcAft>
      <a:defRPr sz="2400" b="1" kern="1200">
        <a:solidFill>
          <a:schemeClr val="tx1"/>
        </a:solidFill>
        <a:latin typeface="Verdana" panose="020B0604030504040204" pitchFamily="34" charset="0"/>
        <a:ea typeface="宋体" panose="02010600030101010101" pitchFamily="2" charset="-122"/>
        <a:cs typeface="+mn-cs"/>
      </a:defRPr>
    </a:lvl5pPr>
    <a:lvl6pPr marL="22860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6pPr>
    <a:lvl7pPr marL="27432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7pPr>
    <a:lvl8pPr marL="32004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8pPr>
    <a:lvl9pPr marL="3657600" algn="l" defTabSz="914400" rtl="0" eaLnBrk="1" latinLnBrk="0" hangingPunct="1">
      <a:defRPr sz="2400" b="1" kern="1200">
        <a:solidFill>
          <a:schemeClr val="tx1"/>
        </a:solidFill>
        <a:latin typeface="Verdan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30">
          <p15:clr>
            <a:srgbClr val="A4A3A4"/>
          </p15:clr>
        </p15:guide>
        <p15:guide id="2" pos="3015">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幸全" initials="幸全" lastIdx="1" clrIdx="0"/>
  <p:cmAuthor id="2" name="作者"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E9A3"/>
    <a:srgbClr val="A50021"/>
    <a:srgbClr val="CDFFF2"/>
    <a:srgbClr val="FFFF66"/>
    <a:srgbClr val="FFFFFF"/>
    <a:srgbClr val="00A8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3" autoAdjust="0"/>
    <p:restoredTop sz="86430" autoAdjust="0"/>
  </p:normalViewPr>
  <p:slideViewPr>
    <p:cSldViewPr>
      <p:cViewPr varScale="1">
        <p:scale>
          <a:sx n="99" d="100"/>
          <a:sy n="99" d="100"/>
        </p:scale>
        <p:origin x="946" y="77"/>
      </p:cViewPr>
      <p:guideLst>
        <p:guide orient="horz" pos="2130"/>
        <p:guide pos="3015"/>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1053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66" Type="http://schemas.openxmlformats.org/officeDocument/2006/relationships/tableStyles" Target="tableStyles.xml"/><Relationship Id="rId5" Type="http://schemas.openxmlformats.org/officeDocument/2006/relationships/slide" Target="slides/slide3.xml"/><Relationship Id="rId61" Type="http://schemas.openxmlformats.org/officeDocument/2006/relationships/notesMaster" Target="notesMasters/notesMaster1.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2466" name="Rectangle 2"/>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62467" name="Rectangle 3"/>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a:defRPr sz="1200" b="0">
                <a:latin typeface="Arial" panose="020B0604020202020204" pitchFamily="34" charset="0"/>
                <a:ea typeface="宋体" panose="02010600030101010101" pitchFamily="2" charset="-122"/>
              </a:defRPr>
            </a:lvl1pPr>
          </a:lstStyle>
          <a:p>
            <a:pPr>
              <a:defRPr/>
            </a:pPr>
            <a:endParaRPr lang="en-US" altLang="zh-CN"/>
          </a:p>
        </p:txBody>
      </p:sp>
      <p:sp>
        <p:nvSpPr>
          <p:cNvPr id="4813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62469" name="Rectangle 5"/>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2470" name="Rectangle 6"/>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a:defRPr sz="1200" b="0">
                <a:latin typeface="Arial" panose="020B0604020202020204" pitchFamily="34" charset="0"/>
                <a:ea typeface="宋体" panose="02010600030101010101" pitchFamily="2" charset="-122"/>
              </a:defRPr>
            </a:lvl1pPr>
          </a:lstStyle>
          <a:p>
            <a:pPr>
              <a:defRPr/>
            </a:pPr>
            <a:endParaRPr lang="en-US" altLang="zh-CN"/>
          </a:p>
        </p:txBody>
      </p:sp>
      <p:sp>
        <p:nvSpPr>
          <p:cNvPr id="62471" name="Rectangle 7"/>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lstStyle>
            <a:lvl1pPr algn="r">
              <a:defRPr sz="1200" b="0">
                <a:latin typeface="Arial" panose="020B0604020202020204" pitchFamily="34" charset="0"/>
              </a:defRPr>
            </a:lvl1pPr>
          </a:lstStyle>
          <a:p>
            <a:fld id="{076D5F88-AAEA-4E62-8524-0C2CA8DC33D2}" type="slidenum">
              <a:rPr lang="en-US" altLang="zh-CN"/>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7E594913-3028-4CFA-83C1-AF3C2D32EDA8}" type="slidenum">
              <a:rPr lang="en-US" altLang="zh-CN" sz="1200" b="0">
                <a:latin typeface="Arial" panose="020B0604020202020204" pitchFamily="34" charset="0"/>
              </a:rPr>
              <a:t>2</a:t>
            </a:fld>
            <a:endParaRPr lang="en-US" altLang="zh-CN" sz="1200" b="0">
              <a:latin typeface="Arial" panose="020B0604020202020204" pitchFamily="34" charset="0"/>
            </a:endParaRPr>
          </a:p>
        </p:txBody>
      </p:sp>
      <p:sp>
        <p:nvSpPr>
          <p:cNvPr id="49155" name="Rectangle 2"/>
          <p:cNvSpPr>
            <a:spLocks noGrp="1" noRot="1" noChangeAspect="1" noChangeArrowheads="1" noTextEdit="1"/>
          </p:cNvSpPr>
          <p:nvPr>
            <p:ph type="sldImg"/>
          </p:nvPr>
        </p:nvSpPr>
        <p:spPr/>
      </p:sp>
      <p:sp>
        <p:nvSpPr>
          <p:cNvPr id="4915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浅色部分很少用。只有三种语句：一、</a:t>
            </a:r>
            <a:r>
              <a:rPr lang="en-US" altLang="zh-CN">
                <a:latin typeface="Arial" panose="020B0604020202020204" pitchFamily="34" charset="0"/>
              </a:rPr>
              <a:t>assign</a:t>
            </a:r>
            <a:r>
              <a:rPr lang="zh-CN" altLang="en-US">
                <a:latin typeface="Arial" panose="020B0604020202020204" pitchFamily="34" charset="0"/>
              </a:rPr>
              <a:t>语句；二、</a:t>
            </a:r>
            <a:r>
              <a:rPr lang="en-US" altLang="zh-CN">
                <a:latin typeface="Arial" panose="020B0604020202020204" pitchFamily="34" charset="0"/>
              </a:rPr>
              <a:t>always</a:t>
            </a:r>
            <a:r>
              <a:rPr lang="zh-CN" altLang="en-US">
                <a:latin typeface="Arial" panose="020B0604020202020204" pitchFamily="34" charset="0"/>
              </a:rPr>
              <a:t>语句；三、底层模块调用语句。</a:t>
            </a:r>
          </a:p>
          <a:p>
            <a:pPr eaLnBrk="1" hangingPunct="1">
              <a:spcBef>
                <a:spcPct val="0"/>
              </a:spcBef>
            </a:pPr>
            <a:r>
              <a:rPr lang="zh-CN" altLang="en-US" b="1">
                <a:latin typeface="Arial" panose="020B0604020202020204" pitchFamily="34" charset="0"/>
              </a:rPr>
              <a:t>这是一个模块结构，而不是程序结构，因为程序除了模块以外还有编译语句等、程序还可以包括多个模块。程序还可以是</a:t>
            </a:r>
            <a:r>
              <a:rPr lang="en-US" altLang="zh-CN" b="1">
                <a:latin typeface="Arial" panose="020B0604020202020204" pitchFamily="34" charset="0"/>
              </a:rPr>
              <a:t>UDP</a:t>
            </a:r>
            <a:r>
              <a:rPr lang="zh-CN" altLang="en-US" b="1">
                <a:latin typeface="Arial" panose="020B0604020202020204" pitchFamily="34" charset="0"/>
              </a:rPr>
              <a:t>，而不是模块。</a:t>
            </a:r>
            <a:endParaRPr lang="en-US" altLang="zh-CN" b="1">
              <a:latin typeface="Arial" panose="020B0604020202020204" pitchFamily="34" charset="0"/>
            </a:endParaRPr>
          </a:p>
          <a:p>
            <a:pPr eaLnBrk="1" hangingPunct="1">
              <a:spcBef>
                <a:spcPct val="0"/>
              </a:spcBef>
            </a:pPr>
            <a:endParaRPr lang="zh-CN" altLang="en-US">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AF0D02D-A566-44F2-996E-A11B6C610CAE}" type="slidenum">
              <a:rPr lang="en-US" altLang="zh-CN" sz="1200">
                <a:latin typeface="Arial" panose="020B0604020202020204" pitchFamily="34" charset="0"/>
                <a:ea typeface="宋体" panose="02010600030101010101" pitchFamily="2" charset="-122"/>
              </a:rPr>
              <a:t>14</a:t>
            </a:fld>
            <a:endParaRPr lang="en-US" altLang="zh-CN" sz="1200">
              <a:latin typeface="Arial" panose="020B0604020202020204" pitchFamily="34" charset="0"/>
              <a:ea typeface="宋体" panose="02010600030101010101" pitchFamily="2" charset="-122"/>
            </a:endParaRPr>
          </a:p>
        </p:txBody>
      </p:sp>
      <p:sp>
        <p:nvSpPr>
          <p:cNvPr id="114691" name="Rectangle 2"/>
          <p:cNvSpPr>
            <a:spLocks noGrp="1" noRot="1" noChangeAspect="1" noChangeArrowheads="1" noTextEdit="1"/>
          </p:cNvSpPr>
          <p:nvPr>
            <p:ph type="sldImg"/>
          </p:nvPr>
        </p:nvSpPr>
        <p:spPr/>
      </p:sp>
      <p:sp>
        <p:nvSpPr>
          <p:cNvPr id="114692"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CDED778-A5E4-4AFA-8974-D2029FBDF349}" type="slidenum">
              <a:rPr lang="en-US" altLang="zh-CN" sz="1200">
                <a:latin typeface="Arial" panose="020B0604020202020204" pitchFamily="34" charset="0"/>
                <a:ea typeface="宋体" panose="02010600030101010101" pitchFamily="2" charset="-122"/>
              </a:rPr>
              <a:t>15</a:t>
            </a:fld>
            <a:endParaRPr lang="en-US" altLang="zh-CN" sz="1200">
              <a:latin typeface="Arial" panose="020B0604020202020204" pitchFamily="34" charset="0"/>
              <a:ea typeface="宋体" panose="02010600030101010101" pitchFamily="2" charset="-122"/>
            </a:endParaRPr>
          </a:p>
        </p:txBody>
      </p:sp>
      <p:sp>
        <p:nvSpPr>
          <p:cNvPr id="115715" name="Rectangle 2"/>
          <p:cNvSpPr>
            <a:spLocks noGrp="1" noRot="1" noChangeAspect="1" noChangeArrowheads="1" noTextEdit="1"/>
          </p:cNvSpPr>
          <p:nvPr>
            <p:ph type="sldImg"/>
          </p:nvPr>
        </p:nvSpPr>
        <p:spPr/>
      </p:sp>
      <p:sp>
        <p:nvSpPr>
          <p:cNvPr id="115716"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B42F1C8-B3FD-4BED-A8F2-A2A8CAD36C04}" type="slidenum">
              <a:rPr lang="en-US" altLang="zh-CN" sz="1200">
                <a:latin typeface="Arial" panose="020B0604020202020204" pitchFamily="34" charset="0"/>
                <a:ea typeface="宋体" panose="02010600030101010101" pitchFamily="2" charset="-122"/>
              </a:rPr>
              <a:t>16</a:t>
            </a:fld>
            <a:endParaRPr lang="en-US" altLang="zh-CN" sz="1200">
              <a:latin typeface="Arial" panose="020B0604020202020204" pitchFamily="34" charset="0"/>
              <a:ea typeface="宋体" panose="02010600030101010101" pitchFamily="2" charset="-122"/>
            </a:endParaRPr>
          </a:p>
        </p:txBody>
      </p:sp>
      <p:sp>
        <p:nvSpPr>
          <p:cNvPr id="116739" name="Rectangle 2"/>
          <p:cNvSpPr>
            <a:spLocks noGrp="1" noRot="1" noChangeAspect="1" noChangeArrowheads="1" noTextEdit="1"/>
          </p:cNvSpPr>
          <p:nvPr>
            <p:ph type="sldImg"/>
          </p:nvPr>
        </p:nvSpPr>
        <p:spPr/>
      </p:sp>
      <p:sp>
        <p:nvSpPr>
          <p:cNvPr id="116740"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CBB7F542-2431-4C09-AF41-BCF30730435B}" type="slidenum">
              <a:rPr lang="en-US" altLang="zh-CN" sz="1200">
                <a:latin typeface="Arial" panose="020B0604020202020204" pitchFamily="34" charset="0"/>
                <a:ea typeface="宋体" panose="02010600030101010101" pitchFamily="2" charset="-122"/>
              </a:rPr>
              <a:t>17</a:t>
            </a:fld>
            <a:endParaRPr lang="en-US" altLang="zh-CN" sz="1200">
              <a:latin typeface="Arial" panose="020B0604020202020204" pitchFamily="34" charset="0"/>
              <a:ea typeface="宋体" panose="02010600030101010101" pitchFamily="2" charset="-122"/>
            </a:endParaRPr>
          </a:p>
        </p:txBody>
      </p:sp>
      <p:sp>
        <p:nvSpPr>
          <p:cNvPr id="117763" name="Rectangle 2"/>
          <p:cNvSpPr>
            <a:spLocks noGrp="1" noRot="1" noChangeAspect="1" noChangeArrowheads="1" noTextEdit="1"/>
          </p:cNvSpPr>
          <p:nvPr>
            <p:ph type="sldImg"/>
          </p:nvPr>
        </p:nvSpPr>
        <p:spPr/>
      </p:sp>
      <p:sp>
        <p:nvSpPr>
          <p:cNvPr id="117764"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83C61C97-9686-409C-9D98-BC188FF6CB5B}" type="slidenum">
              <a:rPr lang="en-US" altLang="zh-CN" sz="1200">
                <a:latin typeface="Arial" panose="020B0604020202020204" pitchFamily="34" charset="0"/>
                <a:ea typeface="宋体" panose="02010600030101010101" pitchFamily="2" charset="-122"/>
              </a:rPr>
              <a:t>18</a:t>
            </a:fld>
            <a:endParaRPr lang="en-US" altLang="zh-CN" sz="1200">
              <a:latin typeface="Arial" panose="020B0604020202020204" pitchFamily="34" charset="0"/>
              <a:ea typeface="宋体" panose="02010600030101010101" pitchFamily="2" charset="-122"/>
            </a:endParaRPr>
          </a:p>
        </p:txBody>
      </p:sp>
      <p:sp>
        <p:nvSpPr>
          <p:cNvPr id="118787" name="Rectangle 2"/>
          <p:cNvSpPr>
            <a:spLocks noGrp="1" noRot="1" noChangeAspect="1" noChangeArrowheads="1" noTextEdit="1"/>
          </p:cNvSpPr>
          <p:nvPr>
            <p:ph type="sldImg"/>
          </p:nvPr>
        </p:nvSpPr>
        <p:spPr/>
      </p:sp>
      <p:sp>
        <p:nvSpPr>
          <p:cNvPr id="118788"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8A8307F-B187-4510-A014-EC412DCA98CB}" type="slidenum">
              <a:rPr lang="en-US" altLang="zh-CN" sz="1200">
                <a:latin typeface="Arial" panose="020B0604020202020204" pitchFamily="34" charset="0"/>
                <a:ea typeface="宋体" panose="02010600030101010101" pitchFamily="2" charset="-122"/>
              </a:rPr>
              <a:t>19</a:t>
            </a:fld>
            <a:endParaRPr lang="en-US" altLang="zh-CN" sz="1200">
              <a:latin typeface="Arial" panose="020B0604020202020204" pitchFamily="34" charset="0"/>
              <a:ea typeface="宋体" panose="02010600030101010101" pitchFamily="2" charset="-122"/>
            </a:endParaRPr>
          </a:p>
        </p:txBody>
      </p:sp>
      <p:sp>
        <p:nvSpPr>
          <p:cNvPr id="119811" name="Rectangle 2"/>
          <p:cNvSpPr>
            <a:spLocks noGrp="1" noRot="1" noChangeAspect="1" noChangeArrowheads="1" noTextEdit="1"/>
          </p:cNvSpPr>
          <p:nvPr>
            <p:ph type="sldImg"/>
          </p:nvPr>
        </p:nvSpPr>
        <p:spPr/>
      </p:sp>
      <p:sp>
        <p:nvSpPr>
          <p:cNvPr id="119812"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9FF53ED-8A3E-40EF-8535-80F5C67382F4}" type="slidenum">
              <a:rPr lang="en-US" altLang="zh-CN" sz="1200" b="0">
                <a:latin typeface="Arial" panose="020B0604020202020204" pitchFamily="34" charset="0"/>
              </a:rPr>
              <a:t>20</a:t>
            </a:fld>
            <a:endParaRPr lang="en-US" altLang="zh-CN" sz="1200" b="0">
              <a:latin typeface="Arial" panose="020B0604020202020204" pitchFamily="34" charset="0"/>
            </a:endParaRPr>
          </a:p>
        </p:txBody>
      </p:sp>
      <p:sp>
        <p:nvSpPr>
          <p:cNvPr id="54275" name="Rectangle 2"/>
          <p:cNvSpPr>
            <a:spLocks noGrp="1" noRot="1" noChangeAspect="1" noChangeArrowheads="1" noTextEdit="1"/>
          </p:cNvSpPr>
          <p:nvPr>
            <p:ph type="sldImg"/>
          </p:nvPr>
        </p:nvSpPr>
        <p:spPr/>
      </p:sp>
      <p:sp>
        <p:nvSpPr>
          <p:cNvPr id="5427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always</a:t>
            </a:r>
            <a:r>
              <a:rPr lang="zh-CN" altLang="en-US">
                <a:latin typeface="Arial" panose="020B0604020202020204" pitchFamily="34" charset="0"/>
              </a:rPr>
              <a:t>语句的关键词意义在于区别</a:t>
            </a:r>
            <a:r>
              <a:rPr lang="en-US" altLang="zh-CN">
                <a:latin typeface="Arial" panose="020B0604020202020204" pitchFamily="34" charset="0"/>
              </a:rPr>
              <a:t>initial</a:t>
            </a:r>
            <a:r>
              <a:rPr lang="zh-CN" altLang="en-US">
                <a:latin typeface="Arial" panose="020B0604020202020204" pitchFamily="34" charset="0"/>
              </a:rPr>
              <a:t>语句，前者只要满足激活条件就总是执行，而后者只在仿真开始执行一次。</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E4CD4BB-E200-4FDD-BC87-6810539B6C0B}" type="slidenum">
              <a:rPr lang="en-US" altLang="zh-CN" sz="1200">
                <a:latin typeface="Arial" panose="020B0604020202020204" pitchFamily="34" charset="0"/>
                <a:ea typeface="宋体" panose="02010600030101010101" pitchFamily="2" charset="-122"/>
              </a:rPr>
              <a:t>22</a:t>
            </a:fld>
            <a:endParaRPr lang="en-US" altLang="zh-CN" sz="1200">
              <a:latin typeface="Arial" panose="020B0604020202020204" pitchFamily="34" charset="0"/>
              <a:ea typeface="宋体" panose="02010600030101010101" pitchFamily="2" charset="-122"/>
            </a:endParaRPr>
          </a:p>
        </p:txBody>
      </p:sp>
      <p:sp>
        <p:nvSpPr>
          <p:cNvPr id="144387" name="Rectangle 2"/>
          <p:cNvSpPr>
            <a:spLocks noGrp="1" noRot="1" noChangeAspect="1" noChangeArrowheads="1" noTextEdit="1"/>
          </p:cNvSpPr>
          <p:nvPr>
            <p:ph type="sldImg"/>
          </p:nvPr>
        </p:nvSpPr>
        <p:spPr/>
      </p:sp>
      <p:sp>
        <p:nvSpPr>
          <p:cNvPr id="144388"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9E4522B6-2737-4E3D-B9DE-1748FFE06D56}" type="slidenum">
              <a:rPr lang="en-US" altLang="zh-CN" sz="1200">
                <a:latin typeface="Arial" panose="020B0604020202020204" pitchFamily="34" charset="0"/>
                <a:ea typeface="宋体" panose="02010600030101010101" pitchFamily="2" charset="-122"/>
              </a:rPr>
              <a:t>23</a:t>
            </a:fld>
            <a:endParaRPr lang="en-US" altLang="zh-CN" sz="1200">
              <a:latin typeface="Arial" panose="020B0604020202020204" pitchFamily="34" charset="0"/>
              <a:ea typeface="宋体" panose="02010600030101010101" pitchFamily="2" charset="-122"/>
            </a:endParaRPr>
          </a:p>
        </p:txBody>
      </p:sp>
      <p:sp>
        <p:nvSpPr>
          <p:cNvPr id="145411" name="Rectangle 2"/>
          <p:cNvSpPr>
            <a:spLocks noGrp="1" noRot="1" noChangeAspect="1" noChangeArrowheads="1" noTextEdit="1"/>
          </p:cNvSpPr>
          <p:nvPr>
            <p:ph type="sldImg"/>
          </p:nvPr>
        </p:nvSpPr>
        <p:spPr/>
      </p:sp>
      <p:sp>
        <p:nvSpPr>
          <p:cNvPr id="145412"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D182A6D8-0871-4DEE-AE5B-218769D621D7}" type="slidenum">
              <a:rPr lang="en-US" altLang="zh-CN" sz="1200">
                <a:latin typeface="Arial" panose="020B0604020202020204" pitchFamily="34" charset="0"/>
                <a:ea typeface="宋体" panose="02010600030101010101" pitchFamily="2" charset="-122"/>
              </a:rPr>
              <a:t>24</a:t>
            </a:fld>
            <a:endParaRPr lang="en-US" altLang="zh-CN" sz="1200">
              <a:latin typeface="Arial" panose="020B0604020202020204" pitchFamily="34" charset="0"/>
              <a:ea typeface="宋体" panose="02010600030101010101" pitchFamily="2" charset="-122"/>
            </a:endParaRPr>
          </a:p>
        </p:txBody>
      </p:sp>
      <p:sp>
        <p:nvSpPr>
          <p:cNvPr id="146435" name="Rectangle 2"/>
          <p:cNvSpPr>
            <a:spLocks noGrp="1" noRot="1" noChangeAspect="1" noChangeArrowheads="1" noTextEdit="1"/>
          </p:cNvSpPr>
          <p:nvPr>
            <p:ph type="sldImg"/>
          </p:nvPr>
        </p:nvSpPr>
        <p:spPr/>
      </p:sp>
      <p:sp>
        <p:nvSpPr>
          <p:cNvPr id="146436"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幻灯片图像占位符 1"/>
          <p:cNvSpPr>
            <a:spLocks noGrp="1" noRot="1" noChangeAspect="1" noTextEdit="1"/>
          </p:cNvSpPr>
          <p:nvPr>
            <p:ph type="sldImg"/>
          </p:nvPr>
        </p:nvSpPr>
        <p:spPr/>
      </p:sp>
      <p:sp>
        <p:nvSpPr>
          <p:cNvPr id="5017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模块说明部分体现了模块的名字，输入输出信号类型等信息。</a:t>
            </a:r>
          </a:p>
        </p:txBody>
      </p:sp>
      <p:sp>
        <p:nvSpPr>
          <p:cNvPr id="501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31249250-6F48-4CE2-AF73-65972273530C}" type="slidenum">
              <a:rPr lang="en-US" altLang="zh-CN" sz="1200" b="0">
                <a:latin typeface="Arial" panose="020B0604020202020204" pitchFamily="34" charset="0"/>
              </a:rPr>
              <a:t>4</a:t>
            </a:fld>
            <a:endParaRPr lang="en-US" altLang="zh-CN" sz="1200" b="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4F9348FC-A822-4030-8F3B-4B3257A38A77}" type="slidenum">
              <a:rPr lang="en-US" altLang="zh-CN" sz="1200" b="0">
                <a:latin typeface="Arial" panose="020B0604020202020204" pitchFamily="34" charset="0"/>
              </a:rPr>
              <a:t>26</a:t>
            </a:fld>
            <a:endParaRPr lang="en-US" altLang="zh-CN" sz="1200" b="0">
              <a:latin typeface="Arial" panose="020B0604020202020204" pitchFamily="34" charset="0"/>
            </a:endParaRPr>
          </a:p>
        </p:txBody>
      </p:sp>
      <p:sp>
        <p:nvSpPr>
          <p:cNvPr id="55299" name="Rectangle 2"/>
          <p:cNvSpPr>
            <a:spLocks noGrp="1" noRot="1" noChangeAspect="1" noChangeArrowheads="1" noTextEdit="1"/>
          </p:cNvSpPr>
          <p:nvPr>
            <p:ph type="sldImg"/>
          </p:nvPr>
        </p:nvSpPr>
        <p:spPr/>
      </p:sp>
      <p:sp>
        <p:nvSpPr>
          <p:cNvPr id="553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如果用</a:t>
            </a:r>
            <a:r>
              <a:rPr lang="en-US" altLang="zh-CN">
                <a:latin typeface="Arial" panose="020B0604020202020204" pitchFamily="34" charset="0"/>
              </a:rPr>
              <a:t>assign</a:t>
            </a:r>
            <a:r>
              <a:rPr lang="zh-CN" altLang="en-US">
                <a:latin typeface="Arial" panose="020B0604020202020204" pitchFamily="34" charset="0"/>
              </a:rPr>
              <a:t>语句描述时序电路，需要在门级描述层次上描述。</a:t>
            </a:r>
            <a:endParaRPr lang="en-US" altLang="zh-CN">
              <a:latin typeface="Arial" panose="020B0604020202020204" pitchFamily="34" charset="0"/>
            </a:endParaRPr>
          </a:p>
          <a:p>
            <a:pPr eaLnBrk="1" hangingPunct="1"/>
            <a:r>
              <a:rPr lang="zh-CN" altLang="en-US">
                <a:latin typeface="Arial" panose="020B0604020202020204" pitchFamily="34" charset="0"/>
              </a:rPr>
              <a:t>如果复位信号下降沿到来，则激活过程块，且直接清零。</a:t>
            </a:r>
          </a:p>
          <a:p>
            <a:pPr eaLnBrk="1" hangingPunct="1"/>
            <a:r>
              <a:rPr lang="zh-CN" altLang="en-US">
                <a:latin typeface="Arial" panose="020B0604020202020204" pitchFamily="34" charset="0"/>
              </a:rPr>
              <a:t>如果时钟上升沿到来，则激活过程块，此时如果复位信号不为零，则执行下面的语句，如果使能信号有效，则</a:t>
            </a:r>
            <a:r>
              <a:rPr lang="en-US" altLang="zh-CN">
                <a:latin typeface="Arial" panose="020B0604020202020204" pitchFamily="34" charset="0"/>
              </a:rPr>
              <a:t>Q=D</a:t>
            </a:r>
            <a:r>
              <a:rPr lang="zh-CN" altLang="en-US">
                <a:latin typeface="Arial" panose="020B0604020202020204" pitchFamily="34" charset="0"/>
              </a:rPr>
              <a:t>，否则保持；如果</a:t>
            </a:r>
            <a:r>
              <a:rPr lang="en-US" altLang="zh-CN">
                <a:latin typeface="Arial" panose="020B0604020202020204" pitchFamily="34" charset="0"/>
              </a:rPr>
              <a:t>RST</a:t>
            </a:r>
            <a:r>
              <a:rPr lang="zh-CN" altLang="en-US">
                <a:latin typeface="Arial" panose="020B0604020202020204" pitchFamily="34" charset="0"/>
              </a:rPr>
              <a:t>为</a:t>
            </a:r>
            <a:r>
              <a:rPr lang="en-US" altLang="zh-CN">
                <a:latin typeface="Arial" panose="020B0604020202020204" pitchFamily="34" charset="0"/>
              </a:rPr>
              <a:t>0</a:t>
            </a:r>
            <a:r>
              <a:rPr lang="zh-CN" altLang="en-US">
                <a:latin typeface="Arial" panose="020B0604020202020204" pitchFamily="34" charset="0"/>
              </a:rPr>
              <a:t>，则</a:t>
            </a:r>
            <a:r>
              <a:rPr lang="en-US" altLang="zh-CN">
                <a:latin typeface="Arial" panose="020B0604020202020204" pitchFamily="34" charset="0"/>
              </a:rPr>
              <a:t>Q</a:t>
            </a:r>
            <a:r>
              <a:rPr lang="zh-CN" altLang="en-US">
                <a:latin typeface="Arial" panose="020B0604020202020204" pitchFamily="34" charset="0"/>
              </a:rPr>
              <a:t>仍保持为</a:t>
            </a:r>
            <a:r>
              <a:rPr lang="en-US" altLang="zh-CN">
                <a:latin typeface="Arial" panose="020B0604020202020204" pitchFamily="34" charset="0"/>
              </a:rPr>
              <a:t>0</a:t>
            </a:r>
            <a:r>
              <a:rPr lang="zh-CN" altLang="en-US">
                <a:latin typeface="Arial" panose="020B0604020202020204" pitchFamily="34" charset="0"/>
              </a:rPr>
              <a:t>；</a:t>
            </a:r>
            <a:endParaRPr lang="en-US" altLang="zh-CN">
              <a:latin typeface="Arial" panose="020B0604020202020204" pitchFamily="34" charset="0"/>
            </a:endParaRPr>
          </a:p>
          <a:p>
            <a:pPr eaLnBrk="1" hangingPunct="1"/>
            <a:endParaRPr lang="zh-CN" altLang="en-US">
              <a:latin typeface="Arial" panose="020B0604020202020204" pitchFamily="34" charset="0"/>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3F3CEB83-1282-478D-9D62-3154A83955AE}" type="slidenum">
              <a:rPr lang="en-US" altLang="zh-CN" sz="1200" b="0">
                <a:latin typeface="Arial" panose="020B0604020202020204" pitchFamily="34" charset="0"/>
              </a:rPr>
              <a:t>27</a:t>
            </a:fld>
            <a:endParaRPr lang="en-US" altLang="zh-CN" sz="1200" b="0">
              <a:latin typeface="Arial" panose="020B0604020202020204" pitchFamily="34" charset="0"/>
            </a:endParaRPr>
          </a:p>
        </p:txBody>
      </p:sp>
      <p:sp>
        <p:nvSpPr>
          <p:cNvPr id="56323" name="Rectangle 2"/>
          <p:cNvSpPr>
            <a:spLocks noGrp="1" noRot="1" noChangeAspect="1" noChangeArrowheads="1" noTextEdit="1"/>
          </p:cNvSpPr>
          <p:nvPr>
            <p:ph type="sldImg"/>
          </p:nvPr>
        </p:nvSpPr>
        <p:spPr/>
      </p:sp>
      <p:sp>
        <p:nvSpPr>
          <p:cNvPr id="5632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Begin end</a:t>
            </a:r>
            <a:r>
              <a:rPr lang="zh-CN" altLang="en-US">
                <a:latin typeface="Arial" panose="020B0604020202020204" pitchFamily="34" charset="0"/>
              </a:rPr>
              <a:t>类似</a:t>
            </a:r>
            <a:r>
              <a:rPr lang="en-US" altLang="zh-CN">
                <a:latin typeface="Arial" panose="020B0604020202020204" pitchFamily="34" charset="0"/>
              </a:rPr>
              <a:t>C</a:t>
            </a:r>
            <a:r>
              <a:rPr lang="zh-CN" altLang="en-US">
                <a:latin typeface="Arial" panose="020B0604020202020204" pitchFamily="34" charset="0"/>
              </a:rPr>
              <a:t>语言中的大括号。</a:t>
            </a:r>
            <a:endParaRPr lang="en-US" altLang="zh-CN">
              <a:latin typeface="Arial" panose="020B0604020202020204" pitchFamily="34" charset="0"/>
            </a:endParaRPr>
          </a:p>
          <a:p>
            <a:pPr eaLnBrk="1" hangingPunct="1"/>
            <a:r>
              <a:rPr lang="zh-CN" altLang="en-US">
                <a:latin typeface="Arial" panose="020B0604020202020204" pitchFamily="34" charset="0"/>
              </a:rPr>
              <a:t>思考问题：在仿真时，</a:t>
            </a:r>
            <a:r>
              <a:rPr lang="en-US" altLang="zh-CN">
                <a:latin typeface="Arial" panose="020B0604020202020204" pitchFamily="34" charset="0"/>
              </a:rPr>
              <a:t>begin</a:t>
            </a:r>
            <a:r>
              <a:rPr lang="zh-CN" altLang="en-US">
                <a:latin typeface="Arial" panose="020B0604020202020204" pitchFamily="34" charset="0"/>
              </a:rPr>
              <a:t>和</a:t>
            </a:r>
            <a:r>
              <a:rPr lang="en-US" altLang="zh-CN">
                <a:latin typeface="Arial" panose="020B0604020202020204" pitchFamily="34" charset="0"/>
              </a:rPr>
              <a:t>end</a:t>
            </a:r>
            <a:r>
              <a:rPr lang="zh-CN" altLang="en-US">
                <a:latin typeface="Arial" panose="020B0604020202020204" pitchFamily="34" charset="0"/>
              </a:rPr>
              <a:t>之间的语句执行顺序如何？</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E198E9D7-9E8A-4AEC-9506-2637128D5182}" type="slidenum">
              <a:rPr lang="en-US" altLang="zh-CN" sz="1200" b="0">
                <a:latin typeface="Arial" panose="020B0604020202020204" pitchFamily="34" charset="0"/>
              </a:rPr>
              <a:t>28</a:t>
            </a:fld>
            <a:endParaRPr lang="en-US" altLang="zh-CN" sz="1200" b="0">
              <a:latin typeface="Arial" panose="020B0604020202020204" pitchFamily="34"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所谓执行是指仿真时</a:t>
            </a:r>
            <a:endParaRPr lang="en-US" altLang="zh-CN">
              <a:latin typeface="Arial" panose="020B0604020202020204" pitchFamily="34" charset="0"/>
            </a:endParaRPr>
          </a:p>
          <a:p>
            <a:pPr eaLnBrk="1" hangingPunct="1"/>
            <a:r>
              <a:rPr lang="zh-CN" altLang="en-US">
                <a:latin typeface="Arial" panose="020B0604020202020204" pitchFamily="34" charset="0"/>
              </a:rPr>
              <a:t>这是对阻塞和非阻塞的基本理解，全面的理解是：</a:t>
            </a:r>
            <a:endParaRPr lang="en-US" altLang="zh-CN">
              <a:latin typeface="Arial" panose="020B0604020202020204" pitchFamily="34" charset="0"/>
            </a:endParaRPr>
          </a:p>
          <a:p>
            <a:pPr eaLnBrk="1" hangingPunct="1"/>
            <a:r>
              <a:rPr lang="zh-CN" altLang="en-US">
                <a:latin typeface="Arial" panose="020B0604020202020204" pitchFamily="34" charset="0"/>
              </a:rPr>
              <a:t>阻塞赋值：过程块激活后，按从上到下顺序进行计算赋值，一条不结束不会执行下一条；</a:t>
            </a:r>
            <a:endParaRPr lang="en-US" altLang="zh-CN">
              <a:latin typeface="Arial" panose="020B0604020202020204" pitchFamily="34" charset="0"/>
            </a:endParaRPr>
          </a:p>
          <a:p>
            <a:pPr eaLnBrk="1" hangingPunct="1"/>
            <a:r>
              <a:rPr lang="zh-CN" altLang="en-US">
                <a:latin typeface="Arial" panose="020B0604020202020204" pitchFamily="34" charset="0"/>
              </a:rPr>
              <a:t>非阻塞赋值：过程块激活后，保存旧值，按从上到下顺序进行计算，但不进行赋值，需要等到整个</a:t>
            </a:r>
            <a:r>
              <a:rPr lang="en-US" altLang="zh-CN">
                <a:latin typeface="Arial" panose="020B0604020202020204" pitchFamily="34" charset="0"/>
              </a:rPr>
              <a:t>always</a:t>
            </a:r>
            <a:r>
              <a:rPr lang="zh-CN" altLang="en-US">
                <a:latin typeface="Arial" panose="020B0604020202020204" pitchFamily="34" charset="0"/>
              </a:rPr>
              <a:t>语句结束时再进行赋值（按从上到下顺序）</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E198E9D7-9E8A-4AEC-9506-2637128D5182}" type="slidenum">
              <a:rPr lang="en-US" altLang="zh-CN" sz="1200" b="0">
                <a:latin typeface="Arial" panose="020B0604020202020204" pitchFamily="34" charset="0"/>
              </a:rPr>
              <a:t>29</a:t>
            </a:fld>
            <a:endParaRPr lang="en-US" altLang="zh-CN" sz="1200" b="0">
              <a:latin typeface="Arial" panose="020B0604020202020204" pitchFamily="34" charset="0"/>
            </a:endParaRPr>
          </a:p>
        </p:txBody>
      </p:sp>
      <p:sp>
        <p:nvSpPr>
          <p:cNvPr id="57347" name="Rectangle 2"/>
          <p:cNvSpPr>
            <a:spLocks noGrp="1" noRot="1" noChangeAspect="1" noChangeArrowheads="1" noTextEdit="1"/>
          </p:cNvSpPr>
          <p:nvPr>
            <p:ph type="sldImg"/>
          </p:nvPr>
        </p:nvSpPr>
        <p:spPr/>
      </p:sp>
      <p:sp>
        <p:nvSpPr>
          <p:cNvPr id="5734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所谓执行是指仿真时</a:t>
            </a:r>
            <a:endParaRPr lang="en-US" altLang="zh-CN">
              <a:latin typeface="Arial" panose="020B0604020202020204" pitchFamily="34" charset="0"/>
            </a:endParaRPr>
          </a:p>
          <a:p>
            <a:pPr eaLnBrk="1" hangingPunct="1"/>
            <a:r>
              <a:rPr lang="zh-CN" altLang="en-US">
                <a:latin typeface="Arial" panose="020B0604020202020204" pitchFamily="34" charset="0"/>
              </a:rPr>
              <a:t>这是对阻塞和非阻塞的基本理解，全面的理解是：</a:t>
            </a:r>
            <a:endParaRPr lang="en-US" altLang="zh-CN">
              <a:latin typeface="Arial" panose="020B0604020202020204" pitchFamily="34" charset="0"/>
            </a:endParaRPr>
          </a:p>
          <a:p>
            <a:pPr eaLnBrk="1" hangingPunct="1"/>
            <a:r>
              <a:rPr lang="zh-CN" altLang="en-US">
                <a:latin typeface="Arial" panose="020B0604020202020204" pitchFamily="34" charset="0"/>
              </a:rPr>
              <a:t>阻塞赋值：过程块激活后，按从上到下顺序进行计算赋值，一条不结束不会执行下一条；</a:t>
            </a:r>
            <a:endParaRPr lang="en-US" altLang="zh-CN">
              <a:latin typeface="Arial" panose="020B0604020202020204" pitchFamily="34" charset="0"/>
            </a:endParaRPr>
          </a:p>
          <a:p>
            <a:pPr eaLnBrk="1" hangingPunct="1"/>
            <a:r>
              <a:rPr lang="zh-CN" altLang="en-US">
                <a:latin typeface="Arial" panose="020B0604020202020204" pitchFamily="34" charset="0"/>
              </a:rPr>
              <a:t>非阻塞赋值：过程块激活后，保存旧值，按从上到下顺序进行计算，但不进行赋值，需要等到整个</a:t>
            </a:r>
            <a:r>
              <a:rPr lang="en-US" altLang="zh-CN">
                <a:latin typeface="Arial" panose="020B0604020202020204" pitchFamily="34" charset="0"/>
              </a:rPr>
              <a:t>always</a:t>
            </a:r>
            <a:r>
              <a:rPr lang="zh-CN" altLang="en-US">
                <a:latin typeface="Arial" panose="020B0604020202020204" pitchFamily="34" charset="0"/>
              </a:rPr>
              <a:t>语句结束时再进行赋值（按从上到下顺序）</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B66E749F-5824-4D66-A40E-35BA4C667BC8}" type="slidenum">
              <a:rPr lang="en-US" altLang="zh-CN" sz="1200">
                <a:latin typeface="Arial" panose="020B0604020202020204" pitchFamily="34" charset="0"/>
                <a:ea typeface="宋体" panose="02010600030101010101" pitchFamily="2" charset="-122"/>
              </a:rPr>
              <a:t>30</a:t>
            </a:fld>
            <a:endParaRPr lang="en-US" altLang="zh-CN" sz="1200">
              <a:latin typeface="Arial" panose="020B0604020202020204" pitchFamily="34" charset="0"/>
              <a:ea typeface="宋体" panose="02010600030101010101" pitchFamily="2" charset="-122"/>
            </a:endParaRPr>
          </a:p>
        </p:txBody>
      </p:sp>
      <p:sp>
        <p:nvSpPr>
          <p:cNvPr id="165891" name="Rectangle 2"/>
          <p:cNvSpPr>
            <a:spLocks noGrp="1" noRot="1" noChangeAspect="1" noChangeArrowheads="1" noTextEdit="1"/>
          </p:cNvSpPr>
          <p:nvPr>
            <p:ph type="sldImg"/>
          </p:nvPr>
        </p:nvSpPr>
        <p:spPr/>
      </p:sp>
      <p:sp>
        <p:nvSpPr>
          <p:cNvPr id="165892" name="Rectangle 3"/>
          <p:cNvSpPr>
            <a:spLocks noGrp="1" noChangeArrowheads="1"/>
          </p:cNvSpPr>
          <p:nvPr>
            <p:ph type="body" idx="1"/>
          </p:nvPr>
        </p:nvSpPr>
        <p:spPr>
          <a:noFill/>
        </p:spPr>
        <p:txBody>
          <a:bodyPr/>
          <a:lstStyle/>
          <a:p>
            <a:pPr eaLnBrk="1" hangingPunct="1">
              <a:lnSpc>
                <a:spcPct val="90000"/>
              </a:lnSpc>
            </a:pPr>
            <a:r>
              <a:rPr lang="zh-CN" altLang="en-US" sz="1600" b="1">
                <a:solidFill>
                  <a:srgbClr val="5F1525"/>
                </a:solidFill>
                <a:latin typeface="Arial" panose="020B0604020202020204" pitchFamily="34" charset="0"/>
              </a:rPr>
              <a:t>例</a:t>
            </a:r>
            <a:r>
              <a:rPr lang="en-US" altLang="zh-CN" sz="1600" b="1">
                <a:solidFill>
                  <a:srgbClr val="5F1525"/>
                </a:solidFill>
                <a:latin typeface="Arial" panose="020B0604020202020204" pitchFamily="34" charset="0"/>
              </a:rPr>
              <a:t>a*b</a:t>
            </a:r>
            <a:r>
              <a:rPr lang="zh-CN" altLang="en-US" sz="1600" b="1">
                <a:solidFill>
                  <a:srgbClr val="5F1525"/>
                </a:solidFill>
                <a:latin typeface="Arial" panose="020B0604020202020204" pitchFamily="34" charset="0"/>
              </a:rPr>
              <a:t>原值为</a:t>
            </a:r>
            <a:r>
              <a:rPr lang="en-US" altLang="zh-CN" sz="1600" b="1">
                <a:solidFill>
                  <a:srgbClr val="5F1525"/>
                </a:solidFill>
                <a:latin typeface="Arial" panose="020B0604020202020204" pitchFamily="34" charset="0"/>
              </a:rPr>
              <a:t>4</a:t>
            </a:r>
            <a:r>
              <a:rPr lang="zh-CN" altLang="en-US" sz="1600" b="1">
                <a:solidFill>
                  <a:srgbClr val="5F1525"/>
                </a:solidFill>
                <a:latin typeface="Arial" panose="020B0604020202020204" pitchFamily="34" charset="0"/>
              </a:rPr>
              <a:t>，</a:t>
            </a:r>
            <a:r>
              <a:rPr lang="en-US" altLang="zh-CN" sz="1600" b="1">
                <a:solidFill>
                  <a:srgbClr val="5F1525"/>
                </a:solidFill>
                <a:latin typeface="Arial" panose="020B0604020202020204" pitchFamily="34" charset="0"/>
              </a:rPr>
              <a:t>m=4</a:t>
            </a:r>
            <a:r>
              <a:rPr lang="zh-CN" altLang="en-US" sz="1600" b="1">
                <a:solidFill>
                  <a:srgbClr val="5F1525"/>
                </a:solidFill>
                <a:latin typeface="Arial" panose="020B0604020202020204" pitchFamily="34" charset="0"/>
              </a:rPr>
              <a:t>，某时刻</a:t>
            </a:r>
            <a:r>
              <a:rPr lang="en-US" altLang="zh-CN" sz="1600" b="1">
                <a:solidFill>
                  <a:srgbClr val="5F1525"/>
                </a:solidFill>
                <a:latin typeface="Arial" panose="020B0604020202020204" pitchFamily="34" charset="0"/>
              </a:rPr>
              <a:t>a*b</a:t>
            </a:r>
            <a:r>
              <a:rPr lang="zh-CN" altLang="en-US" sz="1600" b="1">
                <a:solidFill>
                  <a:srgbClr val="5F1525"/>
                </a:solidFill>
                <a:latin typeface="Arial" panose="020B0604020202020204" pitchFamily="34" charset="0"/>
              </a:rPr>
              <a:t>变为</a:t>
            </a:r>
            <a:r>
              <a:rPr lang="en-US" altLang="zh-CN" sz="1600" b="1">
                <a:solidFill>
                  <a:srgbClr val="5F1525"/>
                </a:solidFill>
                <a:latin typeface="Arial" panose="020B0604020202020204" pitchFamily="34" charset="0"/>
              </a:rPr>
              <a:t>6</a:t>
            </a:r>
            <a:r>
              <a:rPr lang="zh-CN" altLang="en-US" sz="1600" b="1">
                <a:solidFill>
                  <a:srgbClr val="5F1525"/>
                </a:solidFill>
                <a:latin typeface="Arial" panose="020B0604020202020204" pitchFamily="34" charset="0"/>
              </a:rPr>
              <a:t>，则阻塞赋值结果</a:t>
            </a:r>
            <a:r>
              <a:rPr lang="en-US" altLang="zh-CN" sz="1600" b="1">
                <a:solidFill>
                  <a:srgbClr val="5F1525"/>
                </a:solidFill>
                <a:latin typeface="Arial" panose="020B0604020202020204" pitchFamily="34" charset="0"/>
              </a:rPr>
              <a:t>y=6</a:t>
            </a:r>
            <a:r>
              <a:rPr lang="zh-CN" altLang="en-US" sz="1600" b="1">
                <a:solidFill>
                  <a:srgbClr val="5F1525"/>
                </a:solidFill>
                <a:latin typeface="Arial" panose="020B0604020202020204" pitchFamily="34" charset="0"/>
              </a:rPr>
              <a:t>；非阻塞赋值结果</a:t>
            </a:r>
            <a:r>
              <a:rPr lang="en-US" altLang="zh-CN" sz="1600" b="1">
                <a:solidFill>
                  <a:srgbClr val="5F1525"/>
                </a:solidFill>
                <a:latin typeface="Arial" panose="020B0604020202020204" pitchFamily="34" charset="0"/>
              </a:rPr>
              <a:t>y=4</a:t>
            </a:r>
            <a:r>
              <a:rPr lang="zh-CN" altLang="en-US" sz="1600" b="1">
                <a:solidFill>
                  <a:srgbClr val="5F1525"/>
                </a:solidFill>
                <a:latin typeface="Arial" panose="020B0604020202020204" pitchFamily="34" charset="0"/>
              </a:rPr>
              <a:t>。</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0657AB58-72C0-4830-A3D5-E8FB8009B717}" type="slidenum">
              <a:rPr lang="en-US" altLang="zh-CN" sz="1200">
                <a:latin typeface="Arial" panose="020B0604020202020204" pitchFamily="34" charset="0"/>
                <a:ea typeface="宋体" panose="02010600030101010101" pitchFamily="2" charset="-122"/>
              </a:rPr>
              <a:t>31</a:t>
            </a:fld>
            <a:endParaRPr lang="en-US" altLang="zh-CN" sz="1200">
              <a:latin typeface="Arial" panose="020B0604020202020204" pitchFamily="34" charset="0"/>
              <a:ea typeface="宋体" panose="02010600030101010101" pitchFamily="2" charset="-122"/>
            </a:endParaRPr>
          </a:p>
        </p:txBody>
      </p:sp>
      <p:sp>
        <p:nvSpPr>
          <p:cNvPr id="166915" name="Rectangle 2"/>
          <p:cNvSpPr>
            <a:spLocks noGrp="1" noRot="1" noChangeAspect="1" noChangeArrowheads="1" noTextEdit="1"/>
          </p:cNvSpPr>
          <p:nvPr>
            <p:ph type="sldImg"/>
          </p:nvPr>
        </p:nvSpPr>
        <p:spPr/>
      </p:sp>
      <p:sp>
        <p:nvSpPr>
          <p:cNvPr id="166916" name="Rectangle 3"/>
          <p:cNvSpPr>
            <a:spLocks noGrp="1" noChangeArrowheads="1"/>
          </p:cNvSpPr>
          <p:nvPr>
            <p:ph type="body" idx="1"/>
          </p:nvPr>
        </p:nvSpPr>
        <p:spPr>
          <a:noFill/>
        </p:spPr>
        <p:txBody>
          <a:bodyPr/>
          <a:lstStyle/>
          <a:p>
            <a:pPr eaLnBrk="1" hangingPunct="1"/>
            <a:r>
              <a:rPr lang="zh-CN" altLang="en-US" sz="1600" b="1" dirty="0">
                <a:solidFill>
                  <a:srgbClr val="5F1525"/>
                </a:solidFill>
                <a:latin typeface="Arial" panose="020B0604020202020204" pitchFamily="34" charset="0"/>
              </a:rPr>
              <a:t>这一部分举第</a:t>
            </a:r>
            <a:r>
              <a:rPr lang="en-US" altLang="zh-CN" sz="1600" b="1" dirty="0">
                <a:solidFill>
                  <a:srgbClr val="5F1525"/>
                </a:solidFill>
                <a:latin typeface="Arial" panose="020B0604020202020204" pitchFamily="34" charset="0"/>
              </a:rPr>
              <a:t>8</a:t>
            </a:r>
            <a:r>
              <a:rPr lang="zh-CN" altLang="en-US" sz="1600" b="1" dirty="0">
                <a:solidFill>
                  <a:srgbClr val="5F1525"/>
                </a:solidFill>
                <a:latin typeface="Arial" panose="020B0604020202020204" pitchFamily="34" charset="0"/>
              </a:rPr>
              <a:t>章例子最好，以便学生使用教材。例</a:t>
            </a:r>
            <a:r>
              <a:rPr lang="en-US" altLang="zh-CN" sz="1600" b="1" dirty="0">
                <a:solidFill>
                  <a:srgbClr val="5F1525"/>
                </a:solidFill>
                <a:latin typeface="Arial" panose="020B0604020202020204" pitchFamily="34" charset="0"/>
              </a:rPr>
              <a:t>8-3~</a:t>
            </a:r>
            <a:r>
              <a:rPr lang="zh-CN" altLang="en-US" sz="1600" b="1" dirty="0">
                <a:solidFill>
                  <a:srgbClr val="5F1525"/>
                </a:solidFill>
                <a:latin typeface="Arial" panose="020B0604020202020204" pitchFamily="34" charset="0"/>
              </a:rPr>
              <a:t>例</a:t>
            </a:r>
            <a:r>
              <a:rPr lang="en-US" altLang="zh-CN" sz="1600" b="1" dirty="0">
                <a:solidFill>
                  <a:srgbClr val="5F1525"/>
                </a:solidFill>
                <a:latin typeface="Arial" panose="020B0604020202020204" pitchFamily="34" charset="0"/>
              </a:rPr>
              <a:t>8-7</a:t>
            </a:r>
            <a:r>
              <a:rPr lang="zh-CN" altLang="en-US" sz="1600" b="1" dirty="0">
                <a:solidFill>
                  <a:srgbClr val="5F1525"/>
                </a:solidFill>
                <a:latin typeface="Arial" panose="020B0604020202020204" pitchFamily="34" charset="0"/>
              </a:rPr>
              <a:t>。</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AB536AD6-D3A0-42FF-BDD4-C94C1EC07562}" type="slidenum">
              <a:rPr lang="en-US" altLang="zh-CN" sz="1200">
                <a:latin typeface="Arial" panose="020B0604020202020204" pitchFamily="34" charset="0"/>
                <a:ea typeface="宋体" panose="02010600030101010101" pitchFamily="2" charset="-122"/>
              </a:rPr>
              <a:t>32</a:t>
            </a:fld>
            <a:endParaRPr lang="en-US" altLang="zh-CN" sz="1200">
              <a:latin typeface="Arial" panose="020B0604020202020204" pitchFamily="34" charset="0"/>
              <a:ea typeface="宋体" panose="02010600030101010101" pitchFamily="2" charset="-122"/>
            </a:endParaRPr>
          </a:p>
        </p:txBody>
      </p:sp>
      <p:sp>
        <p:nvSpPr>
          <p:cNvPr id="167939" name="Rectangle 2"/>
          <p:cNvSpPr>
            <a:spLocks noGrp="1" noRot="1" noChangeAspect="1" noChangeArrowheads="1" noTextEdit="1"/>
          </p:cNvSpPr>
          <p:nvPr>
            <p:ph type="sldImg"/>
          </p:nvPr>
        </p:nvSpPr>
        <p:spPr/>
      </p:sp>
      <p:sp>
        <p:nvSpPr>
          <p:cNvPr id="167940"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39B978E6-EBBC-4AF6-B20F-AA53582FDA9B}" type="slidenum">
              <a:rPr lang="en-US" altLang="zh-CN" sz="1200" b="0">
                <a:latin typeface="Arial" panose="020B0604020202020204" pitchFamily="34" charset="0"/>
              </a:rPr>
              <a:t>33</a:t>
            </a:fld>
            <a:endParaRPr lang="en-US" altLang="zh-CN" sz="1200" b="0">
              <a:latin typeface="Arial" panose="020B0604020202020204" pitchFamily="34" charset="0"/>
            </a:endParaRPr>
          </a:p>
        </p:txBody>
      </p:sp>
      <p:sp>
        <p:nvSpPr>
          <p:cNvPr id="59395" name="Rectangle 2"/>
          <p:cNvSpPr>
            <a:spLocks noGrp="1" noRot="1" noChangeAspect="1" noChangeArrowheads="1" noTextEdit="1"/>
          </p:cNvSpPr>
          <p:nvPr>
            <p:ph type="sldImg"/>
          </p:nvPr>
        </p:nvSpPr>
        <p:spPr/>
      </p:sp>
      <p:sp>
        <p:nvSpPr>
          <p:cNvPr id="5939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综合举例</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幻灯片图像占位符 1"/>
          <p:cNvSpPr>
            <a:spLocks noGrp="1" noRot="1" noChangeAspect="1" noTextEdit="1"/>
          </p:cNvSpPr>
          <p:nvPr>
            <p:ph type="sldImg"/>
          </p:nvPr>
        </p:nvSpPr>
        <p:spPr/>
      </p:sp>
      <p:sp>
        <p:nvSpPr>
          <p:cNvPr id="60419"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采用顺序法，需要知道底层模块的端口信号列表顺序，从底层模块的模块说明部分可得知。</a:t>
            </a:r>
          </a:p>
        </p:txBody>
      </p:sp>
      <p:sp>
        <p:nvSpPr>
          <p:cNvPr id="6042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5225F7B7-D934-47FE-A02D-8E090ED7A78E}" type="slidenum">
              <a:rPr lang="en-US" altLang="zh-CN" sz="1200" b="0">
                <a:latin typeface="Arial" panose="020B0604020202020204" pitchFamily="34" charset="0"/>
              </a:rPr>
              <a:t>36</a:t>
            </a:fld>
            <a:endParaRPr lang="en-US" altLang="zh-CN" sz="1200" b="0">
              <a:latin typeface="Arial" panose="020B0604020202020204" pitchFamily="34" charset="0"/>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D6BE900B-7072-4A3E-805D-796C66D8AA53}" type="slidenum">
              <a:rPr lang="en-US" altLang="zh-CN" sz="1200" b="0">
                <a:latin typeface="Arial" panose="020B0604020202020204" pitchFamily="34" charset="0"/>
              </a:rPr>
              <a:t>37</a:t>
            </a:fld>
            <a:endParaRPr lang="en-US" altLang="zh-CN" sz="1200" b="0">
              <a:latin typeface="Arial" panose="020B0604020202020204" pitchFamily="34" charset="0"/>
            </a:endParaRPr>
          </a:p>
        </p:txBody>
      </p:sp>
      <p:sp>
        <p:nvSpPr>
          <p:cNvPr id="61443" name="Rectangle 2"/>
          <p:cNvSpPr>
            <a:spLocks noGrp="1" noRot="1" noChangeAspect="1" noChangeArrowheads="1" noTextEdit="1"/>
          </p:cNvSpPr>
          <p:nvPr>
            <p:ph type="sldImg"/>
          </p:nvPr>
        </p:nvSpPr>
        <p:spPr/>
      </p:sp>
      <p:sp>
        <p:nvSpPr>
          <p:cNvPr id="614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关于基本逻辑门，详见第</a:t>
            </a:r>
            <a:r>
              <a:rPr lang="en-US" altLang="zh-CN">
                <a:latin typeface="Arial" panose="020B0604020202020204" pitchFamily="34" charset="0"/>
              </a:rPr>
              <a:t>5</a:t>
            </a:r>
            <a:r>
              <a:rPr lang="zh-CN" altLang="en-US">
                <a:latin typeface="Arial" panose="020B0604020202020204" pitchFamily="34" charset="0"/>
              </a:rPr>
              <a:t>章，自学。</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B449599E-2CED-42E0-9A87-5E9CDF3D92F0}" type="slidenum">
              <a:rPr lang="en-US" altLang="zh-CN" sz="1200" b="0">
                <a:latin typeface="Arial" panose="020B0604020202020204" pitchFamily="34" charset="0"/>
              </a:rPr>
              <a:t>6</a:t>
            </a:fld>
            <a:endParaRPr lang="en-US" altLang="zh-CN" sz="1200" b="0">
              <a:latin typeface="Arial" panose="020B0604020202020204" pitchFamily="34" charset="0"/>
            </a:endParaRPr>
          </a:p>
        </p:txBody>
      </p:sp>
      <p:sp>
        <p:nvSpPr>
          <p:cNvPr id="51203" name="Rectangle 2"/>
          <p:cNvSpPr>
            <a:spLocks noGrp="1" noRot="1" noChangeAspect="1" noChangeArrowheads="1" noTextEdit="1"/>
          </p:cNvSpPr>
          <p:nvPr>
            <p:ph type="sldImg"/>
          </p:nvPr>
        </p:nvSpPr>
        <p:spPr/>
      </p:sp>
      <p:sp>
        <p:nvSpPr>
          <p:cNvPr id="5120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对程序的结构和语法进行说明。</a:t>
            </a:r>
          </a:p>
          <a:p>
            <a:pPr eaLnBrk="1" hangingPunct="1"/>
            <a:r>
              <a:rPr lang="en-US" altLang="zh-CN">
                <a:latin typeface="Arial" panose="020B0604020202020204" pitchFamily="34" charset="0"/>
              </a:rPr>
              <a:t>1.</a:t>
            </a:r>
            <a:r>
              <a:rPr lang="zh-CN" altLang="en-US">
                <a:latin typeface="Arial" panose="020B0604020202020204" pitchFamily="34" charset="0"/>
              </a:rPr>
              <a:t>模块表达：以</a:t>
            </a:r>
            <a:r>
              <a:rPr lang="en-US" altLang="zh-CN">
                <a:latin typeface="Arial" panose="020B0604020202020204" pitchFamily="34" charset="0"/>
              </a:rPr>
              <a:t>module</a:t>
            </a:r>
            <a:r>
              <a:rPr lang="zh-CN" altLang="en-US">
                <a:latin typeface="Arial" panose="020B0604020202020204" pitchFamily="34" charset="0"/>
              </a:rPr>
              <a:t>为引导关键词，后跟模块名，模块名由用户自定义，</a:t>
            </a:r>
            <a:r>
              <a:rPr lang="en-US" altLang="zh-CN">
                <a:latin typeface="Arial" panose="020B0604020202020204" pitchFamily="34" charset="0"/>
              </a:rPr>
              <a:t>Verilog</a:t>
            </a:r>
            <a:r>
              <a:rPr lang="zh-CN" altLang="en-US">
                <a:latin typeface="Arial" panose="020B0604020202020204" pitchFamily="34" charset="0"/>
              </a:rPr>
              <a:t>区别大小写，名字要有望文生义的功能，括号中是所有的端口信号名，信号名之间用逗号隔开，括号后加分号；最后以</a:t>
            </a:r>
            <a:r>
              <a:rPr lang="en-US" altLang="zh-CN">
                <a:latin typeface="Arial" panose="020B0604020202020204" pitchFamily="34" charset="0"/>
              </a:rPr>
              <a:t>endmodule</a:t>
            </a:r>
            <a:r>
              <a:rPr lang="zh-CN" altLang="en-US">
                <a:latin typeface="Arial" panose="020B0604020202020204" pitchFamily="34" charset="0"/>
              </a:rPr>
              <a:t>结束（注意所有的关键词都是小写）。</a:t>
            </a:r>
          </a:p>
          <a:p>
            <a:pPr eaLnBrk="1" hangingPunct="1"/>
            <a:r>
              <a:rPr lang="en-US" altLang="zh-CN">
                <a:latin typeface="Arial" panose="020B0604020202020204" pitchFamily="34" charset="0"/>
              </a:rPr>
              <a:t>2.</a:t>
            </a:r>
            <a:r>
              <a:rPr lang="zh-CN" altLang="en-US">
                <a:latin typeface="Arial" panose="020B0604020202020204" pitchFamily="34" charset="0"/>
              </a:rPr>
              <a:t>端口语句是指一整条语句，说明了端口信号的模式和名称以及数据类型；端口模式是指</a:t>
            </a:r>
            <a:r>
              <a:rPr lang="en-US" altLang="zh-CN">
                <a:latin typeface="Arial" panose="020B0604020202020204" pitchFamily="34" charset="0"/>
              </a:rPr>
              <a:t>input</a:t>
            </a:r>
            <a:r>
              <a:rPr lang="zh-CN" altLang="en-US">
                <a:latin typeface="Arial" panose="020B0604020202020204" pitchFamily="34" charset="0"/>
              </a:rPr>
              <a:t>、</a:t>
            </a:r>
            <a:r>
              <a:rPr lang="en-US" altLang="zh-CN">
                <a:latin typeface="Arial" panose="020B0604020202020204" pitchFamily="34" charset="0"/>
              </a:rPr>
              <a:t>output</a:t>
            </a:r>
            <a:r>
              <a:rPr lang="zh-CN" altLang="en-US">
                <a:latin typeface="Arial" panose="020B0604020202020204" pitchFamily="34" charset="0"/>
              </a:rPr>
              <a:t>、</a:t>
            </a:r>
            <a:r>
              <a:rPr lang="en-US" altLang="zh-CN">
                <a:latin typeface="Arial" panose="020B0604020202020204" pitchFamily="34" charset="0"/>
              </a:rPr>
              <a:t>inout</a:t>
            </a:r>
            <a:r>
              <a:rPr lang="zh-CN" altLang="en-US">
                <a:latin typeface="Arial" panose="020B0604020202020204" pitchFamily="34" charset="0"/>
              </a:rPr>
              <a:t>，描述的是端口信号的流向；端口信号名是指端口信号的名称；</a:t>
            </a:r>
          </a:p>
          <a:p>
            <a:pPr eaLnBrk="1" hangingPunct="1"/>
            <a:r>
              <a:rPr lang="zh-CN" altLang="en-US">
                <a:latin typeface="Arial" panose="020B0604020202020204" pitchFamily="34" charset="0"/>
              </a:rPr>
              <a:t>端口模式有输入、输出、输入输出双向三种。（双向举例：</a:t>
            </a:r>
            <a:r>
              <a:rPr lang="en-US" altLang="zh-CN">
                <a:latin typeface="Arial" panose="020B0604020202020204" pitchFamily="34" charset="0"/>
              </a:rPr>
              <a:t>RAM</a:t>
            </a:r>
            <a:r>
              <a:rPr lang="zh-CN" altLang="en-US">
                <a:latin typeface="Arial" panose="020B0604020202020204" pitchFamily="34" charset="0"/>
              </a:rPr>
              <a:t>的数据口信号就是双向的。）</a:t>
            </a:r>
          </a:p>
          <a:p>
            <a:pPr eaLnBrk="1" hangingPunct="1"/>
            <a:r>
              <a:rPr lang="zh-CN" altLang="en-US">
                <a:latin typeface="Arial" panose="020B0604020202020204" pitchFamily="34" charset="0"/>
              </a:rPr>
              <a:t>端口名由用户自定义，注意也要望文生义；</a:t>
            </a:r>
          </a:p>
          <a:p>
            <a:pPr eaLnBrk="1" hangingPunct="1"/>
            <a:r>
              <a:rPr lang="zh-CN" altLang="en-US">
                <a:latin typeface="Arial" panose="020B0604020202020204" pitchFamily="34" charset="0"/>
              </a:rPr>
              <a:t>端口名之间用逗号隔开，最后加分号；</a:t>
            </a:r>
          </a:p>
          <a:p>
            <a:pPr eaLnBrk="1" hangingPunct="1"/>
            <a:r>
              <a:rPr lang="zh-CN" altLang="en-US">
                <a:latin typeface="Arial" panose="020B0604020202020204" pitchFamily="34" charset="0"/>
              </a:rPr>
              <a:t>信号的位数说明：</a:t>
            </a:r>
          </a:p>
          <a:p>
            <a:pPr eaLnBrk="1" hangingPunct="1"/>
            <a:r>
              <a:rPr lang="zh-CN" altLang="en-US">
                <a:latin typeface="Arial" panose="020B0604020202020204" pitchFamily="34" charset="0"/>
              </a:rPr>
              <a:t>如果信号是一位的，也称标量，不需特别说明；</a:t>
            </a:r>
          </a:p>
          <a:p>
            <a:pPr eaLnBrk="1" hangingPunct="1"/>
            <a:r>
              <a:rPr lang="zh-CN" altLang="en-US">
                <a:latin typeface="Arial" panose="020B0604020202020204" pitchFamily="34" charset="0"/>
              </a:rPr>
              <a:t>如果是信号是多位的，也称矢量，要在端口模式后加</a:t>
            </a:r>
            <a:r>
              <a:rPr lang="en-US" altLang="zh-CN">
                <a:latin typeface="Arial" panose="020B0604020202020204" pitchFamily="34" charset="0"/>
              </a:rPr>
              <a:t>[msb</a:t>
            </a:r>
            <a:r>
              <a:rPr lang="zh-CN" altLang="en-US">
                <a:latin typeface="Arial" panose="020B0604020202020204" pitchFamily="34" charset="0"/>
              </a:rPr>
              <a:t>：</a:t>
            </a:r>
            <a:r>
              <a:rPr lang="en-US" altLang="zh-CN">
                <a:latin typeface="Arial" panose="020B0604020202020204" pitchFamily="34" charset="0"/>
              </a:rPr>
              <a:t>lsb]</a:t>
            </a:r>
            <a:r>
              <a:rPr lang="zh-CN" altLang="en-US">
                <a:latin typeface="Arial" panose="020B0604020202020204" pitchFamily="34" charset="0"/>
              </a:rPr>
              <a:t>说明，</a:t>
            </a:r>
            <a:r>
              <a:rPr lang="en-US" altLang="zh-CN">
                <a:latin typeface="Arial" panose="020B0604020202020204" pitchFamily="34" charset="0"/>
              </a:rPr>
              <a:t>msb</a:t>
            </a:r>
            <a:r>
              <a:rPr lang="zh-CN" altLang="en-US">
                <a:latin typeface="Arial" panose="020B0604020202020204" pitchFamily="34" charset="0"/>
              </a:rPr>
              <a:t>是高位标号，</a:t>
            </a:r>
            <a:r>
              <a:rPr lang="en-US" altLang="zh-CN">
                <a:latin typeface="Arial" panose="020B0604020202020204" pitchFamily="34" charset="0"/>
              </a:rPr>
              <a:t>lsb</a:t>
            </a:r>
            <a:r>
              <a:rPr lang="zh-CN" altLang="en-US">
                <a:latin typeface="Arial" panose="020B0604020202020204" pitchFamily="34" charset="0"/>
              </a:rPr>
              <a:t>是低位标号，比如</a:t>
            </a:r>
            <a:r>
              <a:rPr lang="en-US" altLang="zh-CN">
                <a:latin typeface="Arial" panose="020B0604020202020204" pitchFamily="34" charset="0"/>
              </a:rPr>
              <a:t>output [7:0] C,D; </a:t>
            </a:r>
            <a:r>
              <a:rPr lang="zh-CN" altLang="en-US">
                <a:latin typeface="Arial" panose="020B0604020202020204" pitchFamily="34" charset="0"/>
              </a:rPr>
              <a:t>表示</a:t>
            </a:r>
            <a:r>
              <a:rPr lang="en-US" altLang="zh-CN">
                <a:latin typeface="Arial" panose="020B0604020202020204" pitchFamily="34" charset="0"/>
              </a:rPr>
              <a:t>C</a:t>
            </a:r>
            <a:r>
              <a:rPr lang="zh-CN" altLang="en-US">
                <a:latin typeface="Arial" panose="020B0604020202020204" pitchFamily="34" charset="0"/>
              </a:rPr>
              <a:t>、</a:t>
            </a:r>
            <a:r>
              <a:rPr lang="en-US" altLang="zh-CN">
                <a:latin typeface="Arial" panose="020B0604020202020204" pitchFamily="34" charset="0"/>
              </a:rPr>
              <a:t>D</a:t>
            </a:r>
            <a:r>
              <a:rPr lang="zh-CN" altLang="en-US">
                <a:latin typeface="Arial" panose="020B0604020202020204" pitchFamily="34" charset="0"/>
              </a:rPr>
              <a:t>是</a:t>
            </a:r>
            <a:r>
              <a:rPr lang="en-US" altLang="zh-CN">
                <a:latin typeface="Arial" panose="020B0604020202020204" pitchFamily="34" charset="0"/>
              </a:rPr>
              <a:t>8</a:t>
            </a:r>
            <a:r>
              <a:rPr lang="zh-CN" altLang="en-US">
                <a:latin typeface="Arial" panose="020B0604020202020204" pitchFamily="34" charset="0"/>
              </a:rPr>
              <a:t>位矢量，分别为</a:t>
            </a:r>
            <a:r>
              <a:rPr lang="en-US" altLang="zh-CN">
                <a:latin typeface="Arial" panose="020B0604020202020204" pitchFamily="34" charset="0"/>
              </a:rPr>
              <a:t>C[7]</a:t>
            </a:r>
            <a:r>
              <a:rPr lang="zh-CN" altLang="en-US">
                <a:latin typeface="Arial" panose="020B0604020202020204" pitchFamily="34" charset="0"/>
              </a:rPr>
              <a:t>、</a:t>
            </a:r>
            <a:r>
              <a:rPr lang="en-US" altLang="zh-CN">
                <a:latin typeface="Arial" panose="020B0604020202020204" pitchFamily="34" charset="0"/>
              </a:rPr>
              <a:t>C[6]</a:t>
            </a:r>
            <a:r>
              <a:rPr lang="zh-CN" altLang="en-US">
                <a:latin typeface="Arial" panose="020B0604020202020204" pitchFamily="34" charset="0"/>
              </a:rPr>
              <a:t>、</a:t>
            </a:r>
            <a:r>
              <a:rPr lang="en-US" altLang="zh-CN">
                <a:latin typeface="Arial" panose="020B0604020202020204" pitchFamily="34" charset="0"/>
              </a:rPr>
              <a:t>……C[0]</a:t>
            </a:r>
            <a:r>
              <a:rPr lang="zh-CN" altLang="en-US">
                <a:latin typeface="Arial" panose="020B0604020202020204" pitchFamily="34" charset="0"/>
              </a:rPr>
              <a:t>，共</a:t>
            </a:r>
            <a:r>
              <a:rPr lang="en-US" altLang="zh-CN">
                <a:latin typeface="Arial" panose="020B0604020202020204" pitchFamily="34" charset="0"/>
              </a:rPr>
              <a:t>8</a:t>
            </a:r>
            <a:r>
              <a:rPr lang="zh-CN" altLang="en-US">
                <a:latin typeface="Arial" panose="020B0604020202020204" pitchFamily="34" charset="0"/>
              </a:rPr>
              <a:t>位，</a:t>
            </a:r>
            <a:r>
              <a:rPr lang="en-US" altLang="zh-CN">
                <a:latin typeface="Arial" panose="020B0604020202020204" pitchFamily="34" charset="0"/>
              </a:rPr>
              <a:t>D</a:t>
            </a:r>
            <a:r>
              <a:rPr lang="zh-CN" altLang="en-US">
                <a:latin typeface="Arial" panose="020B0604020202020204" pitchFamily="34" charset="0"/>
              </a:rPr>
              <a:t>亦如此。</a:t>
            </a:r>
          </a:p>
          <a:p>
            <a:pPr eaLnBrk="1" hangingPunct="1"/>
            <a:endParaRPr lang="zh-CN" altLang="en-US">
              <a:latin typeface="Arial" panose="020B0604020202020204" pitchFamily="34" charset="0"/>
            </a:endParaRPr>
          </a:p>
          <a:p>
            <a:pPr eaLnBrk="1" hangingPunct="1"/>
            <a:endParaRPr lang="en-US" altLang="zh-CN">
              <a:latin typeface="Arial" panose="020B0604020202020204" pitchFamily="34" charset="0"/>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88235667-A120-4601-ABE4-45FB5D1B858B}" type="slidenum">
              <a:rPr lang="en-US" altLang="zh-CN" sz="1200" b="0">
                <a:latin typeface="Arial" panose="020B0604020202020204" pitchFamily="34" charset="0"/>
              </a:rPr>
              <a:t>40</a:t>
            </a:fld>
            <a:endParaRPr lang="en-US" altLang="zh-CN" sz="1200" b="0">
              <a:latin typeface="Arial" panose="020B0604020202020204" pitchFamily="34" charset="0"/>
            </a:endParaRPr>
          </a:p>
        </p:txBody>
      </p:sp>
      <p:sp>
        <p:nvSpPr>
          <p:cNvPr id="62467" name="Rectangle 2"/>
          <p:cNvSpPr>
            <a:spLocks noGrp="1" noRot="1" noChangeAspect="1" noChangeArrowheads="1" noTextEdit="1"/>
          </p:cNvSpPr>
          <p:nvPr>
            <p:ph type="sldImg"/>
          </p:nvPr>
        </p:nvSpPr>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zh-CN">
              <a:latin typeface="Arial" panose="020B0604020202020204" pitchFamily="34"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7055F11E-50D3-4BA2-AD68-BC06F8C2E7EE}" type="slidenum">
              <a:rPr lang="en-US" altLang="zh-CN" sz="1200">
                <a:latin typeface="Arial" panose="020B0604020202020204" pitchFamily="34" charset="0"/>
                <a:ea typeface="宋体" panose="02010600030101010101" pitchFamily="2" charset="-122"/>
              </a:rPr>
              <a:t>41</a:t>
            </a:fld>
            <a:endParaRPr lang="en-US" altLang="zh-CN" sz="1200">
              <a:latin typeface="Arial" panose="020B0604020202020204" pitchFamily="34" charset="0"/>
              <a:ea typeface="宋体" panose="02010600030101010101" pitchFamily="2" charset="-122"/>
            </a:endParaRPr>
          </a:p>
        </p:txBody>
      </p:sp>
      <p:sp>
        <p:nvSpPr>
          <p:cNvPr id="133123" name="Rectangle 2"/>
          <p:cNvSpPr>
            <a:spLocks noGrp="1" noRot="1" noChangeAspect="1" noChangeArrowheads="1" noTextEdit="1"/>
          </p:cNvSpPr>
          <p:nvPr>
            <p:ph type="sldImg"/>
          </p:nvPr>
        </p:nvSpPr>
        <p:spPr/>
      </p:sp>
      <p:sp>
        <p:nvSpPr>
          <p:cNvPr id="133124"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F7B9A1FB-F85E-4CF5-8BD7-C6601F1D2DD4}" type="slidenum">
              <a:rPr lang="en-US" altLang="zh-CN" sz="1200" b="0">
                <a:solidFill>
                  <a:srgbClr val="000000"/>
                </a:solidFill>
                <a:latin typeface="Arial" panose="020B0604020202020204" pitchFamily="34" charset="0"/>
              </a:rPr>
              <a:t>42</a:t>
            </a:fld>
            <a:endParaRPr lang="en-US" altLang="zh-CN" sz="1200" b="0">
              <a:solidFill>
                <a:srgbClr val="000000"/>
              </a:solidFill>
              <a:latin typeface="Arial" panose="020B0604020202020204" pitchFamily="34" charset="0"/>
            </a:endParaRPr>
          </a:p>
        </p:txBody>
      </p:sp>
      <p:sp>
        <p:nvSpPr>
          <p:cNvPr id="131075" name="Rectangle 2"/>
          <p:cNvSpPr>
            <a:spLocks noGrp="1" noRot="1" noChangeAspect="1" noChangeArrowheads="1" noTextEdit="1"/>
          </p:cNvSpPr>
          <p:nvPr>
            <p:ph type="sldImg"/>
          </p:nvPr>
        </p:nvSpPr>
        <p:spPr/>
      </p:sp>
      <p:sp>
        <p:nvSpPr>
          <p:cNvPr id="131076" name="Rectangle 3"/>
          <p:cNvSpPr>
            <a:spLocks noGrp="1" noChangeArrowheads="1"/>
          </p:cNvSpPr>
          <p:nvPr>
            <p:ph type="body" idx="1"/>
          </p:nvPr>
        </p:nvSpPr>
        <p:spPr>
          <a:noFill/>
        </p:spPr>
        <p:txBody>
          <a:bodyPr/>
          <a:lstStyle/>
          <a:p>
            <a:pPr eaLnBrk="1" hangingPunct="1">
              <a:lnSpc>
                <a:spcPct val="90000"/>
              </a:lnSpc>
            </a:pPr>
            <a:r>
              <a:rPr lang="en-US" altLang="zh-CN" sz="1600" b="1" dirty="0">
                <a:solidFill>
                  <a:srgbClr val="990100"/>
                </a:solidFill>
              </a:rPr>
              <a:t>inout</a:t>
            </a:r>
            <a:r>
              <a:rPr lang="zh-CN" altLang="en-US" sz="1600" b="1" dirty="0">
                <a:solidFill>
                  <a:srgbClr val="000032"/>
                </a:solidFill>
              </a:rPr>
              <a:t>信号在</a:t>
            </a:r>
            <a:r>
              <a:rPr lang="en-US" altLang="zh-CN" sz="1600" b="1" dirty="0" err="1">
                <a:solidFill>
                  <a:srgbClr val="000032"/>
                </a:solidFill>
              </a:rPr>
              <a:t>QuartusII</a:t>
            </a:r>
            <a:r>
              <a:rPr lang="zh-CN" altLang="en-US" sz="1600" b="1" dirty="0">
                <a:solidFill>
                  <a:srgbClr val="000032"/>
                </a:solidFill>
              </a:rPr>
              <a:t>中也可以定义成</a:t>
            </a:r>
            <a:r>
              <a:rPr lang="en-US" altLang="zh-CN" sz="1600" b="1" dirty="0" err="1">
                <a:solidFill>
                  <a:srgbClr val="000032"/>
                </a:solidFill>
              </a:rPr>
              <a:t>reg</a:t>
            </a:r>
            <a:r>
              <a:rPr lang="zh-CN" altLang="en-US" sz="1600" b="1">
                <a:solidFill>
                  <a:srgbClr val="000032"/>
                </a:solidFill>
              </a:rPr>
              <a:t>型</a:t>
            </a:r>
            <a:r>
              <a:rPr lang="zh-CN" altLang="en-US" sz="1600" b="1" dirty="0">
                <a:solidFill>
                  <a:srgbClr val="000032"/>
                </a:solidFill>
              </a:rPr>
              <a:t>的；</a:t>
            </a:r>
            <a:endParaRPr lang="zh-CN" altLang="en-US" sz="1600" b="1" dirty="0">
              <a:solidFill>
                <a:srgbClr val="5F1525"/>
              </a:solidFill>
              <a:latin typeface="Arial" panose="020B0604020202020204" pitchFamily="34"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a:fld id="{C28A75B4-E59F-4929-AD97-568E9E58D7F1}" type="slidenum">
              <a:rPr lang="en-US" altLang="zh-CN" sz="1200" b="0">
                <a:solidFill>
                  <a:srgbClr val="000000"/>
                </a:solidFill>
                <a:latin typeface="Arial" panose="020B0604020202020204" pitchFamily="34" charset="0"/>
              </a:rPr>
              <a:t>44</a:t>
            </a:fld>
            <a:endParaRPr lang="en-US" altLang="zh-CN" sz="1200" b="0">
              <a:solidFill>
                <a:srgbClr val="000000"/>
              </a:solidFill>
              <a:latin typeface="Arial" panose="020B0604020202020204" pitchFamily="34" charset="0"/>
            </a:endParaRPr>
          </a:p>
        </p:txBody>
      </p:sp>
      <p:sp>
        <p:nvSpPr>
          <p:cNvPr id="132099" name="Rectangle 2"/>
          <p:cNvSpPr>
            <a:spLocks noGrp="1" noRot="1" noChangeAspect="1" noChangeArrowheads="1" noTextEdit="1"/>
          </p:cNvSpPr>
          <p:nvPr>
            <p:ph type="sldImg"/>
          </p:nvPr>
        </p:nvSpPr>
        <p:spPr/>
      </p:sp>
      <p:sp>
        <p:nvSpPr>
          <p:cNvPr id="132100"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EDC11BB9-9E19-44EF-9ABC-232866983FBF}" type="slidenum">
              <a:rPr lang="en-US" altLang="zh-CN" sz="1200" b="0">
                <a:latin typeface="Arial" panose="020B0604020202020204" pitchFamily="34" charset="0"/>
              </a:rPr>
              <a:t>45</a:t>
            </a:fld>
            <a:endParaRPr lang="en-US" altLang="zh-CN" sz="1200" b="0">
              <a:latin typeface="Arial" panose="020B0604020202020204" pitchFamily="34" charset="0"/>
            </a:endParaRPr>
          </a:p>
        </p:txBody>
      </p:sp>
      <p:sp>
        <p:nvSpPr>
          <p:cNvPr id="66563" name="Rectangle 2"/>
          <p:cNvSpPr>
            <a:spLocks noGrp="1" noRot="1" noChangeAspect="1" noChangeArrowheads="1" noTextEdit="1"/>
          </p:cNvSpPr>
          <p:nvPr>
            <p:ph type="sldImg"/>
          </p:nvPr>
        </p:nvSpPr>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数字表示方法：无符号数的表示方法：</a:t>
            </a:r>
            <a:r>
              <a:rPr lang="en-US" altLang="zh-CN">
                <a:latin typeface="Arial" panose="020B0604020202020204" pitchFamily="34" charset="0"/>
              </a:rPr>
              <a:t>&lt;</a:t>
            </a:r>
            <a:r>
              <a:rPr lang="zh-CN" altLang="en-US">
                <a:latin typeface="Arial" panose="020B0604020202020204" pitchFamily="34" charset="0"/>
              </a:rPr>
              <a:t>位宽</a:t>
            </a:r>
            <a:r>
              <a:rPr lang="en-US" altLang="zh-CN">
                <a:latin typeface="Arial" panose="020B0604020202020204" pitchFamily="34" charset="0"/>
              </a:rPr>
              <a:t>&gt;‘&lt;</a:t>
            </a:r>
            <a:r>
              <a:rPr lang="zh-CN" altLang="en-US">
                <a:latin typeface="Arial" panose="020B0604020202020204" pitchFamily="34" charset="0"/>
              </a:rPr>
              <a:t>进制</a:t>
            </a:r>
            <a:r>
              <a:rPr lang="en-US" altLang="zh-CN">
                <a:latin typeface="Arial" panose="020B0604020202020204" pitchFamily="34" charset="0"/>
              </a:rPr>
              <a:t>&gt;&lt;</a:t>
            </a:r>
            <a:r>
              <a:rPr lang="zh-CN" altLang="en-US">
                <a:latin typeface="Arial" panose="020B0604020202020204" pitchFamily="34" charset="0"/>
              </a:rPr>
              <a:t>数字</a:t>
            </a:r>
            <a:r>
              <a:rPr lang="en-US" altLang="zh-CN">
                <a:latin typeface="Arial" panose="020B0604020202020204" pitchFamily="34" charset="0"/>
              </a:rPr>
              <a:t>&gt;</a:t>
            </a:r>
            <a:r>
              <a:rPr lang="zh-CN" altLang="en-US">
                <a:latin typeface="Arial" panose="020B0604020202020204" pitchFamily="34" charset="0"/>
              </a:rPr>
              <a:t>；有符号数的表示方法： </a:t>
            </a:r>
            <a:r>
              <a:rPr lang="en-US" altLang="zh-CN">
                <a:latin typeface="Arial" panose="020B0604020202020204" pitchFamily="34" charset="0"/>
              </a:rPr>
              <a:t>&lt;</a:t>
            </a:r>
            <a:r>
              <a:rPr lang="zh-CN" altLang="en-US">
                <a:latin typeface="Arial" panose="020B0604020202020204" pitchFamily="34" charset="0"/>
              </a:rPr>
              <a:t>位宽</a:t>
            </a:r>
            <a:r>
              <a:rPr lang="en-US" altLang="zh-CN">
                <a:latin typeface="Arial" panose="020B0604020202020204" pitchFamily="34" charset="0"/>
              </a:rPr>
              <a:t>&gt;‘&lt;sb&gt;&lt;</a:t>
            </a:r>
            <a:r>
              <a:rPr lang="zh-CN" altLang="en-US">
                <a:latin typeface="Arial" panose="020B0604020202020204" pitchFamily="34" charset="0"/>
              </a:rPr>
              <a:t>数字</a:t>
            </a:r>
            <a:r>
              <a:rPr lang="en-US" altLang="zh-CN">
                <a:latin typeface="Arial" panose="020B0604020202020204" pitchFamily="34" charset="0"/>
              </a:rPr>
              <a:t>&gt;</a:t>
            </a:r>
            <a:r>
              <a:rPr lang="zh-CN" altLang="en-US">
                <a:latin typeface="Arial" panose="020B0604020202020204" pitchFamily="34" charset="0"/>
              </a:rPr>
              <a:t>有符号数的第一位是符号位，补码表示。</a:t>
            </a:r>
          </a:p>
          <a:p>
            <a:pPr eaLnBrk="1" hangingPunct="1"/>
            <a:r>
              <a:rPr lang="zh-CN" altLang="en-US">
                <a:latin typeface="Arial" panose="020B0604020202020204" pitchFamily="34" charset="0"/>
              </a:rPr>
              <a:t>已知原码求补码的方法：符号位不变，数值位取反加</a:t>
            </a:r>
            <a:r>
              <a:rPr lang="en-US" altLang="zh-CN">
                <a:latin typeface="Arial" panose="020B0604020202020204" pitchFamily="34" charset="0"/>
              </a:rPr>
              <a:t>1</a:t>
            </a:r>
            <a:r>
              <a:rPr lang="zh-CN" altLang="en-US">
                <a:latin typeface="Arial" panose="020B0604020202020204" pitchFamily="34" charset="0"/>
              </a:rPr>
              <a:t>；</a:t>
            </a:r>
          </a:p>
          <a:p>
            <a:pPr eaLnBrk="1" hangingPunct="1"/>
            <a:r>
              <a:rPr lang="zh-CN" altLang="en-US">
                <a:latin typeface="Arial" panose="020B0604020202020204" pitchFamily="34" charset="0"/>
              </a:rPr>
              <a:t>已知补码求原码的方法：符号位不变，数值位取反加</a:t>
            </a:r>
            <a:r>
              <a:rPr lang="en-US" altLang="zh-CN">
                <a:latin typeface="Arial" panose="020B0604020202020204" pitchFamily="34" charset="0"/>
              </a:rPr>
              <a:t>1</a:t>
            </a:r>
            <a:r>
              <a:rPr lang="zh-CN" altLang="en-US">
                <a:latin typeface="Arial" panose="020B0604020202020204" pitchFamily="34" charset="0"/>
              </a:rPr>
              <a:t>；</a:t>
            </a:r>
          </a:p>
          <a:p>
            <a:pPr eaLnBrk="1" hangingPunct="1"/>
            <a:r>
              <a:rPr lang="zh-CN" altLang="en-US">
                <a:latin typeface="Arial" panose="020B0604020202020204" pitchFamily="34" charset="0"/>
              </a:rPr>
              <a:t>总结：补码再求补即得原码。</a:t>
            </a:r>
          </a:p>
          <a:p>
            <a:pPr eaLnBrk="1" hangingPunct="1"/>
            <a:endParaRPr lang="en-US" altLang="zh-CN">
              <a:latin typeface="Arial" panose="020B0604020202020204" pitchFamily="34" charset="0"/>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A2C0C18E-8C3A-4372-9F77-EAE7135EEC0C}" type="slidenum">
              <a:rPr lang="en-US" altLang="zh-CN" sz="1200" b="0">
                <a:latin typeface="Arial" panose="020B0604020202020204" pitchFamily="34" charset="0"/>
              </a:rPr>
              <a:t>48</a:t>
            </a:fld>
            <a:endParaRPr lang="en-US" altLang="zh-CN" sz="1200" b="0">
              <a:latin typeface="Arial" panose="020B0604020202020204" pitchFamily="34" charset="0"/>
            </a:endParaRPr>
          </a:p>
        </p:txBody>
      </p:sp>
      <p:sp>
        <p:nvSpPr>
          <p:cNvPr id="67587" name="Rectangle 2"/>
          <p:cNvSpPr>
            <a:spLocks noGrp="1" noRot="1" noChangeAspect="1" noChangeArrowheads="1" noTextEdit="1"/>
          </p:cNvSpPr>
          <p:nvPr>
            <p:ph type="sldImg"/>
          </p:nvPr>
        </p:nvSpPr>
        <p:spPr/>
      </p:sp>
      <p:sp>
        <p:nvSpPr>
          <p:cNvPr id="6758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条件不完整一定会综合出寄存器，但条件完整有时也会综合出寄存器；</a:t>
            </a:r>
          </a:p>
          <a:p>
            <a:pPr eaLnBrk="1" hangingPunct="1"/>
            <a:r>
              <a:rPr lang="zh-CN" altLang="en-US">
                <a:latin typeface="Arial" panose="020B0604020202020204" pitchFamily="34" charset="0"/>
              </a:rPr>
              <a:t>条件完整有两种办法：</a:t>
            </a:r>
            <a:r>
              <a:rPr lang="en-US" altLang="zh-CN">
                <a:latin typeface="Arial" panose="020B0604020202020204" pitchFamily="34" charset="0"/>
              </a:rPr>
              <a:t>1</a:t>
            </a:r>
            <a:r>
              <a:rPr lang="zh-CN" altLang="en-US">
                <a:latin typeface="Arial" panose="020B0604020202020204" pitchFamily="34" charset="0"/>
              </a:rPr>
              <a:t>加</a:t>
            </a:r>
            <a:r>
              <a:rPr lang="en-US" altLang="zh-CN">
                <a:latin typeface="Arial" panose="020B0604020202020204" pitchFamily="34" charset="0"/>
              </a:rPr>
              <a:t>else</a:t>
            </a:r>
            <a:r>
              <a:rPr lang="zh-CN" altLang="en-US">
                <a:latin typeface="Arial" panose="020B0604020202020204" pitchFamily="34" charset="0"/>
              </a:rPr>
              <a:t>；</a:t>
            </a:r>
            <a:r>
              <a:rPr lang="en-US" altLang="zh-CN">
                <a:latin typeface="Arial" panose="020B0604020202020204" pitchFamily="34" charset="0"/>
              </a:rPr>
              <a:t>2</a:t>
            </a:r>
            <a:r>
              <a:rPr lang="zh-CN" altLang="en-US">
                <a:latin typeface="Arial" panose="020B0604020202020204" pitchFamily="34" charset="0"/>
              </a:rPr>
              <a:t>设初值。</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fld id="{7B052C73-06E1-4B6D-935E-36A1582F698D}" type="slidenum">
              <a:rPr lang="en-US" altLang="zh-CN">
                <a:solidFill>
                  <a:srgbClr val="000000"/>
                </a:solidFill>
              </a:rPr>
              <a:t>49</a:t>
            </a:fld>
            <a:endParaRPr lang="en-US" altLang="zh-CN">
              <a:solidFill>
                <a:srgbClr val="000000"/>
              </a:solidFill>
            </a:endParaRPr>
          </a:p>
        </p:txBody>
      </p:sp>
      <p:sp>
        <p:nvSpPr>
          <p:cNvPr id="242690" name="Rectangle 2"/>
          <p:cNvSpPr>
            <a:spLocks noGrp="1" noRot="1" noChangeAspect="1" noChangeArrowheads="1" noTextEdit="1"/>
          </p:cNvSpPr>
          <p:nvPr>
            <p:ph type="sldImg"/>
          </p:nvPr>
        </p:nvSpPr>
        <p:spPr/>
      </p:sp>
      <p:sp>
        <p:nvSpPr>
          <p:cNvPr id="242691" name="Rectangle 3"/>
          <p:cNvSpPr>
            <a:spLocks noGrp="1" noChangeArrowheads="1"/>
          </p:cNvSpPr>
          <p:nvPr>
            <p:ph type="body" idx="1"/>
          </p:nvPr>
        </p:nvSpPr>
        <p:spPr/>
        <p:txBody>
          <a:bodyPr/>
          <a:lstStyle/>
          <a:p>
            <a:r>
              <a:rPr lang="zh-CN" altLang="en-US"/>
              <a:t>条件不完整一定会综合出寄存器，但条件完整有时也会综合出寄存器；</a:t>
            </a:r>
          </a:p>
          <a:p>
            <a:r>
              <a:rPr lang="zh-CN" altLang="en-US"/>
              <a:t>条件完整有两种办法：</a:t>
            </a:r>
            <a:r>
              <a:rPr lang="en-US" altLang="zh-CN"/>
              <a:t>1</a:t>
            </a:r>
            <a:r>
              <a:rPr lang="zh-CN" altLang="en-US"/>
              <a:t>加</a:t>
            </a:r>
            <a:r>
              <a:rPr lang="en-US" altLang="zh-CN"/>
              <a:t>else</a:t>
            </a:r>
            <a:r>
              <a:rPr lang="zh-CN" altLang="en-US"/>
              <a:t>；</a:t>
            </a:r>
            <a:r>
              <a:rPr lang="en-US" altLang="zh-CN"/>
              <a:t>2</a:t>
            </a:r>
            <a:r>
              <a:rPr lang="zh-CN" altLang="en-US"/>
              <a:t>设初值。</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74E7E0F0-43D1-4E22-B8C0-C321FA1ABF5E}" type="slidenum">
              <a:rPr lang="en-US" altLang="zh-CN" sz="1200" b="0">
                <a:latin typeface="Arial" panose="020B0604020202020204" pitchFamily="34" charset="0"/>
              </a:rPr>
              <a:t>50</a:t>
            </a:fld>
            <a:endParaRPr lang="en-US" altLang="zh-CN" sz="1200" b="0">
              <a:latin typeface="Arial" panose="020B0604020202020204" pitchFamily="34" charset="0"/>
            </a:endParaRPr>
          </a:p>
        </p:txBody>
      </p:sp>
      <p:sp>
        <p:nvSpPr>
          <p:cNvPr id="68611" name="Rectangle 2"/>
          <p:cNvSpPr>
            <a:spLocks noGrp="1" noRot="1" noChangeAspect="1" noChangeArrowheads="1" noTextEdit="1"/>
          </p:cNvSpPr>
          <p:nvPr>
            <p:ph type="sldImg"/>
          </p:nvPr>
        </p:nvSpPr>
        <p:spPr/>
      </p:sp>
      <p:sp>
        <p:nvSpPr>
          <p:cNvPr id="6861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zh-CN" altLang="en-US" b="1">
                <a:latin typeface="Arial" panose="020B0604020202020204" pitchFamily="34" charset="0"/>
              </a:rPr>
              <a:t>在条件表达式中可以包含表</a:t>
            </a:r>
            <a:r>
              <a:rPr lang="en-US" altLang="zh-CN" b="1">
                <a:latin typeface="Arial" panose="020B0604020202020204" pitchFamily="34" charset="0"/>
              </a:rPr>
              <a:t>6.1 </a:t>
            </a:r>
            <a:r>
              <a:rPr lang="zh-CN" altLang="en-US" b="1">
                <a:latin typeface="Arial" panose="020B0604020202020204" pitchFamily="34" charset="0"/>
              </a:rPr>
              <a:t>中所列举的任何操作符</a:t>
            </a:r>
          </a:p>
          <a:p>
            <a:pPr eaLnBrk="1" hangingPunct="1"/>
            <a:r>
              <a:rPr lang="zh-CN" altLang="en-US">
                <a:latin typeface="Arial" panose="020B0604020202020204" pitchFamily="34" charset="0"/>
              </a:rPr>
              <a:t>表已验证。</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0D908926-EC84-4493-A568-F6F4A46FF02A}" type="slidenum">
              <a:rPr lang="en-US" altLang="zh-CN" sz="1200" b="0">
                <a:latin typeface="Arial" panose="020B0604020202020204" pitchFamily="34" charset="0"/>
              </a:rPr>
              <a:t>53</a:t>
            </a:fld>
            <a:endParaRPr lang="en-US" altLang="zh-CN" sz="1200" b="0">
              <a:latin typeface="Arial" panose="020B0604020202020204" pitchFamily="34" charset="0"/>
            </a:endParaRPr>
          </a:p>
        </p:txBody>
      </p:sp>
      <p:sp>
        <p:nvSpPr>
          <p:cNvPr id="69635" name="Rectangle 2"/>
          <p:cNvSpPr>
            <a:spLocks noGrp="1" noRot="1" noChangeAspect="1" noChangeArrowheads="1" noTextEdit="1"/>
          </p:cNvSpPr>
          <p:nvPr>
            <p:ph type="sldImg"/>
          </p:nvPr>
        </p:nvSpPr>
        <p:spPr/>
      </p:sp>
      <p:sp>
        <p:nvSpPr>
          <p:cNvPr id="696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方式和级别又有交叉对应关系。不必细究。</a:t>
            </a: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5D96777A-BBCC-4C36-9778-11C9B126E623}" type="slidenum">
              <a:rPr lang="en-US" altLang="zh-CN" sz="1200" b="0">
                <a:latin typeface="Arial" panose="020B0604020202020204" pitchFamily="34" charset="0"/>
              </a:rPr>
              <a:t>57</a:t>
            </a:fld>
            <a:endParaRPr lang="en-US" altLang="zh-CN" sz="1200" b="0">
              <a:latin typeface="Arial" panose="020B0604020202020204" pitchFamily="34" charset="0"/>
            </a:endParaRPr>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另外，</a:t>
            </a:r>
            <a:r>
              <a:rPr lang="en-US" altLang="zh-CN">
                <a:latin typeface="Arial" panose="020B0604020202020204" pitchFamily="34" charset="0"/>
              </a:rPr>
              <a:t>QuartusII</a:t>
            </a:r>
            <a:r>
              <a:rPr lang="zh-CN" altLang="en-US">
                <a:latin typeface="Arial" panose="020B0604020202020204" pitchFamily="34" charset="0"/>
              </a:rPr>
              <a:t>工程中的顶层文件名必须与其中一个模块名一致。否则会给出警告。</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2EC383DC-155F-4B0A-8C91-B73570422E33}" type="slidenum">
              <a:rPr lang="en-US" altLang="zh-CN" sz="1200" b="0">
                <a:latin typeface="Arial" panose="020B0604020202020204" pitchFamily="34" charset="0"/>
              </a:rPr>
              <a:t>8</a:t>
            </a:fld>
            <a:endParaRPr lang="en-US" altLang="zh-CN" sz="1200" b="0">
              <a:latin typeface="Arial" panose="020B0604020202020204" pitchFamily="34"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assign</a:t>
            </a:r>
            <a:r>
              <a:rPr lang="zh-CN" altLang="en-US">
                <a:latin typeface="Arial" panose="020B0604020202020204" pitchFamily="34" charset="0"/>
              </a:rPr>
              <a:t>的含义为安排，分配，交给，在这里引申为赋值。</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2EC383DC-155F-4B0A-8C91-B73570422E33}" type="slidenum">
              <a:rPr lang="en-US" altLang="zh-CN" sz="1200" b="0">
                <a:latin typeface="Arial" panose="020B0604020202020204" pitchFamily="34" charset="0"/>
              </a:rPr>
              <a:t>9</a:t>
            </a:fld>
            <a:endParaRPr lang="en-US" altLang="zh-CN" sz="1200" b="0">
              <a:latin typeface="Arial" panose="020B0604020202020204" pitchFamily="34" charset="0"/>
            </a:endParaRPr>
          </a:p>
        </p:txBody>
      </p:sp>
      <p:sp>
        <p:nvSpPr>
          <p:cNvPr id="52227" name="Rectangle 2"/>
          <p:cNvSpPr>
            <a:spLocks noGrp="1" noRot="1" noChangeAspect="1" noChangeArrowheads="1" noTextEdit="1"/>
          </p:cNvSpPr>
          <p:nvPr>
            <p:ph type="sldImg"/>
          </p:nvPr>
        </p:nvSpPr>
        <p:spPr/>
      </p:sp>
      <p:sp>
        <p:nvSpPr>
          <p:cNvPr id="5222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a:latin typeface="Arial" panose="020B0604020202020204" pitchFamily="34" charset="0"/>
              </a:rPr>
              <a:t>assign</a:t>
            </a:r>
            <a:r>
              <a:rPr lang="zh-CN" altLang="en-US">
                <a:latin typeface="Arial" panose="020B0604020202020204" pitchFamily="34" charset="0"/>
              </a:rPr>
              <a:t>的含义为安排，分配，交给，在这里引申为赋值。</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DE144F6C-468D-474F-968E-8794338498F8}" type="slidenum">
              <a:rPr lang="en-US" altLang="zh-CN" sz="1200" b="0">
                <a:latin typeface="Arial" panose="020B0604020202020204" pitchFamily="34" charset="0"/>
              </a:rPr>
              <a:t>10</a:t>
            </a:fld>
            <a:endParaRPr lang="en-US" altLang="zh-CN" sz="1200" b="0">
              <a:latin typeface="Arial" panose="020B0604020202020204" pitchFamily="34" charset="0"/>
            </a:endParaRPr>
          </a:p>
        </p:txBody>
      </p:sp>
      <p:sp>
        <p:nvSpPr>
          <p:cNvPr id="53251" name="Rectangle 2"/>
          <p:cNvSpPr>
            <a:spLocks noGrp="1" noRot="1" noChangeAspect="1" noChangeArrowheads="1" noTextEdit="1"/>
          </p:cNvSpPr>
          <p:nvPr>
            <p:ph type="sldImg"/>
          </p:nvPr>
        </p:nvSpPr>
        <p:spPr/>
      </p:sp>
      <p:sp>
        <p:nvSpPr>
          <p:cNvPr id="5325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详见夏宇闻教材第</a:t>
            </a:r>
            <a:r>
              <a:rPr lang="en-US" altLang="zh-CN">
                <a:latin typeface="Arial" panose="020B0604020202020204" pitchFamily="34" charset="0"/>
              </a:rPr>
              <a:t>6</a:t>
            </a:r>
            <a:r>
              <a:rPr lang="zh-CN" altLang="en-US">
                <a:latin typeface="Arial" panose="020B0604020202020204" pitchFamily="34" charset="0"/>
              </a:rPr>
              <a:t>章，自学。</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185E943B-FF21-4596-8123-EDD64AABAF44}" type="slidenum">
              <a:rPr lang="en-US" altLang="zh-CN" sz="1200">
                <a:latin typeface="Arial" panose="020B0604020202020204" pitchFamily="34" charset="0"/>
                <a:ea typeface="宋体" panose="02010600030101010101" pitchFamily="2" charset="-122"/>
              </a:rPr>
              <a:t>11</a:t>
            </a:fld>
            <a:endParaRPr lang="en-US" altLang="zh-CN" sz="1200">
              <a:latin typeface="Arial" panose="020B0604020202020204" pitchFamily="34" charset="0"/>
              <a:ea typeface="宋体" panose="02010600030101010101" pitchFamily="2" charset="-122"/>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2B99B72A-DC29-4B4C-9C76-47A7E5D1298B}" type="slidenum">
              <a:rPr lang="en-US" altLang="zh-CN" sz="1200">
                <a:latin typeface="Arial" panose="020B0604020202020204" pitchFamily="34" charset="0"/>
                <a:ea typeface="宋体" panose="02010600030101010101" pitchFamily="2" charset="-122"/>
              </a:rPr>
              <a:t>12</a:t>
            </a:fld>
            <a:endParaRPr lang="en-US" altLang="zh-CN" sz="1200">
              <a:latin typeface="Arial" panose="020B0604020202020204" pitchFamily="34" charset="0"/>
              <a:ea typeface="宋体" panose="02010600030101010101" pitchFamily="2" charset="-122"/>
            </a:endParaRPr>
          </a:p>
        </p:txBody>
      </p:sp>
      <p:sp>
        <p:nvSpPr>
          <p:cNvPr id="112643" name="Rectangle 2"/>
          <p:cNvSpPr>
            <a:spLocks noGrp="1" noRot="1" noChangeAspect="1" noChangeArrowheads="1" noTextEdit="1"/>
          </p:cNvSpPr>
          <p:nvPr>
            <p:ph type="sldImg"/>
          </p:nvPr>
        </p:nvSpPr>
        <p:spPr/>
      </p:sp>
      <p:sp>
        <p:nvSpPr>
          <p:cNvPr id="112644"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txBox="1">
            <a:spLocks noGrp="1" noChangeArrowheads="1"/>
          </p:cNvSpPr>
          <p:nvPr/>
        </p:nvSpPr>
        <p:spPr bwMode="auto">
          <a:xfrm>
            <a:off x="3884613" y="8685213"/>
            <a:ext cx="2971800" cy="457200"/>
          </a:xfrm>
          <a:prstGeom prst="rect">
            <a:avLst/>
          </a:prstGeom>
          <a:noFill/>
          <a:ln w="9525">
            <a:noFill/>
            <a:miter lim="800000"/>
          </a:ln>
        </p:spPr>
        <p:txBody>
          <a:bodyPr anchor="b"/>
          <a:lstStyle/>
          <a:p>
            <a:pPr algn="r" eaLnBrk="1" hangingPunct="1"/>
            <a:fld id="{5A095188-ED0F-4124-B048-C2906527F4E8}" type="slidenum">
              <a:rPr lang="en-US" altLang="zh-CN" sz="1200">
                <a:latin typeface="Arial" panose="020B0604020202020204" pitchFamily="34" charset="0"/>
                <a:ea typeface="宋体" panose="02010600030101010101" pitchFamily="2" charset="-122"/>
              </a:rPr>
              <a:t>13</a:t>
            </a:fld>
            <a:endParaRPr lang="en-US" altLang="zh-CN" sz="1200">
              <a:latin typeface="Arial" panose="020B0604020202020204" pitchFamily="34" charset="0"/>
              <a:ea typeface="宋体" panose="02010600030101010101" pitchFamily="2" charset="-122"/>
            </a:endParaRPr>
          </a:p>
        </p:txBody>
      </p:sp>
      <p:sp>
        <p:nvSpPr>
          <p:cNvPr id="113667" name="Rectangle 2"/>
          <p:cNvSpPr>
            <a:spLocks noGrp="1" noRot="1" noChangeAspect="1" noChangeArrowheads="1" noTextEdit="1"/>
          </p:cNvSpPr>
          <p:nvPr>
            <p:ph type="sldImg"/>
          </p:nvPr>
        </p:nvSpPr>
        <p:spPr/>
      </p:sp>
      <p:sp>
        <p:nvSpPr>
          <p:cNvPr id="113668" name="Rectangle 3"/>
          <p:cNvSpPr>
            <a:spLocks noGrp="1" noChangeArrowheads="1"/>
          </p:cNvSpPr>
          <p:nvPr>
            <p:ph type="body" idx="1"/>
          </p:nvPr>
        </p:nvSpPr>
        <p:spPr>
          <a:noFill/>
        </p:spPr>
        <p:txBody>
          <a:bodyPr/>
          <a:lstStyle/>
          <a:p>
            <a:pPr eaLnBrk="1" hangingPunct="1">
              <a:lnSpc>
                <a:spcPct val="90000"/>
              </a:lnSpc>
            </a:pPr>
            <a:endParaRPr lang="zh-CN" altLang="en-US" sz="1600" b="1">
              <a:solidFill>
                <a:srgbClr val="5F1525"/>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1.jpeg"/><Relationship Id="rId4"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8.xml"/><Relationship Id="rId1" Type="http://schemas.openxmlformats.org/officeDocument/2006/relationships/tags" Target="../tags/tag7.xml"/><Relationship Id="rId4" Type="http://schemas.openxmlformats.org/officeDocument/2006/relationships/image" Target="../media/image2.png"/></Relationships>
</file>

<file path=ppt/slideLayouts/_rels/slideLayout1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11.xml"/><Relationship Id="rId7" Type="http://schemas.openxmlformats.org/officeDocument/2006/relationships/image" Target="../media/image3.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slideMaster" Target="../slideMasters/slideMaster2.xml"/><Relationship Id="rId5" Type="http://schemas.openxmlformats.org/officeDocument/2006/relationships/tags" Target="../tags/tag13.xml"/><Relationship Id="rId4" Type="http://schemas.openxmlformats.org/officeDocument/2006/relationships/tags" Target="../tags/tag12.xml"/></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5.xml"/><Relationship Id="rId1" Type="http://schemas.openxmlformats.org/officeDocument/2006/relationships/tags" Target="../tags/tag14.xml"/><Relationship Id="rId4"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7.xml"/><Relationship Id="rId1" Type="http://schemas.openxmlformats.org/officeDocument/2006/relationships/tags" Target="../tags/tag16.xml"/><Relationship Id="rId4" Type="http://schemas.openxmlformats.org/officeDocument/2006/relationships/image" Target="../media/image2.png"/></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19.xml"/><Relationship Id="rId1" Type="http://schemas.openxmlformats.org/officeDocument/2006/relationships/tags" Target="../tags/tag18.xml"/><Relationship Id="rId5" Type="http://schemas.openxmlformats.org/officeDocument/2006/relationships/image" Target="../media/image2.png"/><Relationship Id="rId4" Type="http://schemas.openxmlformats.org/officeDocument/2006/relationships/image" Target="../media/image4.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1.xml"/><Relationship Id="rId1" Type="http://schemas.openxmlformats.org/officeDocument/2006/relationships/tags" Target="../tags/tag20.xml"/><Relationship Id="rId4"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3.xml"/><Relationship Id="rId1" Type="http://schemas.openxmlformats.org/officeDocument/2006/relationships/tags" Target="../tags/tag22.xml"/><Relationship Id="rId4"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5.xml"/><Relationship Id="rId1" Type="http://schemas.openxmlformats.org/officeDocument/2006/relationships/tags" Target="../tags/tag24.xml"/><Relationship Id="rId4" Type="http://schemas.openxmlformats.org/officeDocument/2006/relationships/image" Target="../media/image2.png"/></Relationships>
</file>

<file path=ppt/slideLayouts/_rels/slideLayout23.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image" Target="../media/image1.jpeg"/><Relationship Id="rId4"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1.xml"/><Relationship Id="rId7" Type="http://schemas.openxmlformats.org/officeDocument/2006/relationships/slideMaster" Target="../slideMasters/slideMaster2.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s>
</file>

<file path=ppt/slideLayouts/_rels/slideLayout25.xml.rels><?xml version="1.0" encoding="UTF-8" standalone="yes"?>
<Relationships xmlns="http://schemas.openxmlformats.org/package/2006/relationships"><Relationship Id="rId8" Type="http://schemas.openxmlformats.org/officeDocument/2006/relationships/tags" Target="../tags/tag42.xml"/><Relationship Id="rId3" Type="http://schemas.openxmlformats.org/officeDocument/2006/relationships/tags" Target="../tags/tag37.xml"/><Relationship Id="rId7" Type="http://schemas.openxmlformats.org/officeDocument/2006/relationships/tags" Target="../tags/tag41.xml"/><Relationship Id="rId2" Type="http://schemas.openxmlformats.org/officeDocument/2006/relationships/tags" Target="../tags/tag36.xml"/><Relationship Id="rId1" Type="http://schemas.openxmlformats.org/officeDocument/2006/relationships/tags" Target="../tags/tag35.xml"/><Relationship Id="rId6" Type="http://schemas.openxmlformats.org/officeDocument/2006/relationships/tags" Target="../tags/tag40.xml"/><Relationship Id="rId5" Type="http://schemas.openxmlformats.org/officeDocument/2006/relationships/tags" Target="../tags/tag39.xml"/><Relationship Id="rId10" Type="http://schemas.openxmlformats.org/officeDocument/2006/relationships/image" Target="../media/image2.png"/><Relationship Id="rId4" Type="http://schemas.openxmlformats.org/officeDocument/2006/relationships/tags" Target="../tags/tag38.xml"/><Relationship Id="rId9"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8" Type="http://schemas.openxmlformats.org/officeDocument/2006/relationships/tags" Target="../tags/tag50.xml"/><Relationship Id="rId3" Type="http://schemas.openxmlformats.org/officeDocument/2006/relationships/tags" Target="../tags/tag45.xml"/><Relationship Id="rId7" Type="http://schemas.openxmlformats.org/officeDocument/2006/relationships/tags" Target="../tags/tag49.xml"/><Relationship Id="rId2" Type="http://schemas.openxmlformats.org/officeDocument/2006/relationships/tags" Target="../tags/tag44.xml"/><Relationship Id="rId1" Type="http://schemas.openxmlformats.org/officeDocument/2006/relationships/tags" Target="../tags/tag43.xml"/><Relationship Id="rId6" Type="http://schemas.openxmlformats.org/officeDocument/2006/relationships/tags" Target="../tags/tag48.xml"/><Relationship Id="rId11" Type="http://schemas.openxmlformats.org/officeDocument/2006/relationships/image" Target="../media/image2.png"/><Relationship Id="rId5" Type="http://schemas.openxmlformats.org/officeDocument/2006/relationships/tags" Target="../tags/tag47.xml"/><Relationship Id="rId10" Type="http://schemas.openxmlformats.org/officeDocument/2006/relationships/slideMaster" Target="../slideMasters/slideMaster2.xml"/><Relationship Id="rId4" Type="http://schemas.openxmlformats.org/officeDocument/2006/relationships/tags" Target="../tags/tag46.xml"/><Relationship Id="rId9" Type="http://schemas.openxmlformats.org/officeDocument/2006/relationships/tags" Target="../tags/tag51.xml"/></Relationships>
</file>

<file path=ppt/slideLayouts/_rels/slideLayout27.xml.rels><?xml version="1.0" encoding="UTF-8" standalone="yes"?>
<Relationships xmlns="http://schemas.openxmlformats.org/package/2006/relationships"><Relationship Id="rId8" Type="http://schemas.openxmlformats.org/officeDocument/2006/relationships/tags" Target="../tags/tag59.xml"/><Relationship Id="rId3" Type="http://schemas.openxmlformats.org/officeDocument/2006/relationships/tags" Target="../tags/tag54.xml"/><Relationship Id="rId7" Type="http://schemas.openxmlformats.org/officeDocument/2006/relationships/tags" Target="../tags/tag58.xml"/><Relationship Id="rId2" Type="http://schemas.openxmlformats.org/officeDocument/2006/relationships/tags" Target="../tags/tag53.xml"/><Relationship Id="rId1" Type="http://schemas.openxmlformats.org/officeDocument/2006/relationships/tags" Target="../tags/tag52.xml"/><Relationship Id="rId6" Type="http://schemas.openxmlformats.org/officeDocument/2006/relationships/tags" Target="../tags/tag57.xml"/><Relationship Id="rId11" Type="http://schemas.openxmlformats.org/officeDocument/2006/relationships/image" Target="../media/image2.png"/><Relationship Id="rId5" Type="http://schemas.openxmlformats.org/officeDocument/2006/relationships/tags" Target="../tags/tag56.xml"/><Relationship Id="rId10" Type="http://schemas.openxmlformats.org/officeDocument/2006/relationships/slideMaster" Target="../slideMasters/slideMaster2.xml"/><Relationship Id="rId4" Type="http://schemas.openxmlformats.org/officeDocument/2006/relationships/tags" Target="../tags/tag55.xml"/><Relationship Id="rId9" Type="http://schemas.openxmlformats.org/officeDocument/2006/relationships/tags" Target="../tags/tag60.xml"/></Relationships>
</file>

<file path=ppt/slideLayouts/_rels/slideLayout28.xml.rels><?xml version="1.0" encoding="UTF-8" standalone="yes"?>
<Relationships xmlns="http://schemas.openxmlformats.org/package/2006/relationships"><Relationship Id="rId8" Type="http://schemas.openxmlformats.org/officeDocument/2006/relationships/tags" Target="../tags/tag68.xml"/><Relationship Id="rId3" Type="http://schemas.openxmlformats.org/officeDocument/2006/relationships/tags" Target="../tags/tag63.xml"/><Relationship Id="rId7" Type="http://schemas.openxmlformats.org/officeDocument/2006/relationships/tags" Target="../tags/tag67.xml"/><Relationship Id="rId2" Type="http://schemas.openxmlformats.org/officeDocument/2006/relationships/tags" Target="../tags/tag62.xml"/><Relationship Id="rId1" Type="http://schemas.openxmlformats.org/officeDocument/2006/relationships/tags" Target="../tags/tag61.xml"/><Relationship Id="rId6" Type="http://schemas.openxmlformats.org/officeDocument/2006/relationships/tags" Target="../tags/tag66.xml"/><Relationship Id="rId11" Type="http://schemas.openxmlformats.org/officeDocument/2006/relationships/image" Target="../media/image2.png"/><Relationship Id="rId5" Type="http://schemas.openxmlformats.org/officeDocument/2006/relationships/tags" Target="../tags/tag65.xml"/><Relationship Id="rId10" Type="http://schemas.openxmlformats.org/officeDocument/2006/relationships/slideMaster" Target="../slideMasters/slideMaster2.xml"/><Relationship Id="rId4" Type="http://schemas.openxmlformats.org/officeDocument/2006/relationships/tags" Target="../tags/tag64.xml"/><Relationship Id="rId9" Type="http://schemas.openxmlformats.org/officeDocument/2006/relationships/tags" Target="../tags/tag69.xml"/></Relationships>
</file>

<file path=ppt/slideLayouts/_rels/slideLayout29.xml.rels><?xml version="1.0" encoding="UTF-8" standalone="yes"?>
<Relationships xmlns="http://schemas.openxmlformats.org/package/2006/relationships"><Relationship Id="rId8" Type="http://schemas.openxmlformats.org/officeDocument/2006/relationships/tags" Target="../tags/tag77.xml"/><Relationship Id="rId13" Type="http://schemas.openxmlformats.org/officeDocument/2006/relationships/image" Target="../media/image2.png"/><Relationship Id="rId3" Type="http://schemas.openxmlformats.org/officeDocument/2006/relationships/tags" Target="../tags/tag72.xml"/><Relationship Id="rId7" Type="http://schemas.openxmlformats.org/officeDocument/2006/relationships/tags" Target="../tags/tag76.xml"/><Relationship Id="rId12" Type="http://schemas.openxmlformats.org/officeDocument/2006/relationships/slideMaster" Target="../slideMasters/slideMaster2.xml"/><Relationship Id="rId2" Type="http://schemas.openxmlformats.org/officeDocument/2006/relationships/tags" Target="../tags/tag71.xml"/><Relationship Id="rId1" Type="http://schemas.openxmlformats.org/officeDocument/2006/relationships/tags" Target="../tags/tag70.xml"/><Relationship Id="rId6" Type="http://schemas.openxmlformats.org/officeDocument/2006/relationships/tags" Target="../tags/tag75.xml"/><Relationship Id="rId11" Type="http://schemas.openxmlformats.org/officeDocument/2006/relationships/tags" Target="../tags/tag80.xml"/><Relationship Id="rId5" Type="http://schemas.openxmlformats.org/officeDocument/2006/relationships/tags" Target="../tags/tag74.xml"/><Relationship Id="rId10" Type="http://schemas.openxmlformats.org/officeDocument/2006/relationships/tags" Target="../tags/tag79.xml"/><Relationship Id="rId4" Type="http://schemas.openxmlformats.org/officeDocument/2006/relationships/tags" Target="../tags/tag73.xml"/><Relationship Id="rId9" Type="http://schemas.openxmlformats.org/officeDocument/2006/relationships/tags" Target="../tags/tag7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8" Type="http://schemas.openxmlformats.org/officeDocument/2006/relationships/tags" Target="../tags/tag88.xml"/><Relationship Id="rId3" Type="http://schemas.openxmlformats.org/officeDocument/2006/relationships/tags" Target="../tags/tag83.xml"/><Relationship Id="rId7" Type="http://schemas.openxmlformats.org/officeDocument/2006/relationships/tags" Target="../tags/tag87.xml"/><Relationship Id="rId2" Type="http://schemas.openxmlformats.org/officeDocument/2006/relationships/tags" Target="../tags/tag82.xml"/><Relationship Id="rId1" Type="http://schemas.openxmlformats.org/officeDocument/2006/relationships/tags" Target="../tags/tag81.xml"/><Relationship Id="rId6" Type="http://schemas.openxmlformats.org/officeDocument/2006/relationships/tags" Target="../tags/tag86.xml"/><Relationship Id="rId5" Type="http://schemas.openxmlformats.org/officeDocument/2006/relationships/tags" Target="../tags/tag85.xml"/><Relationship Id="rId10" Type="http://schemas.openxmlformats.org/officeDocument/2006/relationships/image" Target="../media/image5.png"/><Relationship Id="rId4" Type="http://schemas.openxmlformats.org/officeDocument/2006/relationships/tags" Target="../tags/tag84.xml"/><Relationship Id="rId9"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4" name="Group 2"/>
          <p:cNvGrpSpPr/>
          <p:nvPr/>
        </p:nvGrpSpPr>
        <p:grpSpPr bwMode="auto">
          <a:xfrm>
            <a:off x="0" y="2438400"/>
            <a:ext cx="9009063" cy="1052513"/>
            <a:chOff x="0" y="1536"/>
            <a:chExt cx="5675" cy="663"/>
          </a:xfrm>
        </p:grpSpPr>
        <p:grpSp>
          <p:nvGrpSpPr>
            <p:cNvPr id="5" name="Group 3"/>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w="9525">
                <a:noFill/>
                <a:miter lim="800000"/>
              </a:ln>
              <a:effectLst/>
            </p:spPr>
            <p:txBody>
              <a:bodyPr wrap="none" anchor="ctr"/>
              <a:lstStyle/>
              <a:p>
                <a:pPr>
                  <a:defRPr/>
                </a:pPr>
                <a:endParaRPr lang="zh-CN" altLang="en-US">
                  <a:ea typeface="黑体" panose="02010609060101010101" pitchFamily="2" charset="-122"/>
                </a:endParaRPr>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defRPr/>
                </a:pPr>
                <a:endParaRPr lang="zh-CN" altLang="en-US">
                  <a:ea typeface="黑体" panose="02010609060101010101" pitchFamily="2" charset="-122"/>
                </a:endParaRPr>
              </a:p>
            </p:txBody>
          </p:sp>
        </p:grpSp>
        <p:grpSp>
          <p:nvGrpSpPr>
            <p:cNvPr id="6" name="Group 6"/>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w="9525">
                <a:noFill/>
                <a:miter lim="800000"/>
              </a:ln>
              <a:effectLst/>
            </p:spPr>
            <p:txBody>
              <a:bodyPr wrap="none" anchor="ctr"/>
              <a:lstStyle/>
              <a:p>
                <a:pPr>
                  <a:defRPr/>
                </a:pPr>
                <a:endParaRPr lang="zh-CN" altLang="en-US">
                  <a:ea typeface="黑体" panose="02010609060101010101" pitchFamily="2" charset="-122"/>
                </a:endParaRPr>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defRPr/>
                </a:pPr>
                <a:endParaRPr lang="zh-CN" altLang="en-US">
                  <a:ea typeface="黑体" panose="02010609060101010101" pitchFamily="2" charset="-122"/>
                </a:endParaRPr>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defRPr/>
              </a:pPr>
              <a:endParaRPr lang="zh-CN" altLang="en-US">
                <a:ea typeface="黑体" panose="02010609060101010101" pitchFamily="2" charset="-122"/>
              </a:endParaRPr>
            </a:p>
          </p:txBody>
        </p:sp>
        <p:sp>
          <p:nvSpPr>
            <p:cNvPr id="8" name="Rectangle 10"/>
            <p:cNvSpPr>
              <a:spLocks noChangeArrowheads="1"/>
            </p:cNvSpPr>
            <p:nvPr/>
          </p:nvSpPr>
          <p:spPr bwMode="auto">
            <a:xfrm>
              <a:off x="400" y="1536"/>
              <a:ext cx="20" cy="663"/>
            </a:xfrm>
            <a:prstGeom prst="rect">
              <a:avLst/>
            </a:prstGeom>
            <a:solidFill>
              <a:schemeClr val="bg2"/>
            </a:solidFill>
            <a:ln w="9525">
              <a:noFill/>
              <a:miter lim="800000"/>
            </a:ln>
            <a:effectLst/>
          </p:spPr>
          <p:txBody>
            <a:bodyPr wrap="none" anchor="ctr"/>
            <a:lstStyle/>
            <a:p>
              <a:pPr>
                <a:defRPr/>
              </a:pPr>
              <a:endParaRPr lang="zh-CN" altLang="en-US">
                <a:ea typeface="黑体" panose="02010609060101010101" pitchFamily="2" charset="-122"/>
              </a:endParaRPr>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defRPr/>
              </a:pPr>
              <a:endParaRPr lang="zh-CN" altLang="en-US">
                <a:ea typeface="黑体" panose="02010609060101010101" pitchFamily="2" charset="-122"/>
              </a:endParaRPr>
            </a:p>
          </p:txBody>
        </p:sp>
      </p:grpSp>
      <p:sp>
        <p:nvSpPr>
          <p:cNvPr id="7180" name="Rectangle 12"/>
          <p:cNvSpPr>
            <a:spLocks noGrp="1" noChangeArrowheads="1"/>
          </p:cNvSpPr>
          <p:nvPr>
            <p:ph type="ctrTitle"/>
          </p:nvPr>
        </p:nvSpPr>
        <p:spPr>
          <a:xfrm>
            <a:off x="990600" y="1676400"/>
            <a:ext cx="7772400" cy="1462088"/>
          </a:xfrm>
        </p:spPr>
        <p:txBody>
          <a:bodyPr/>
          <a:lstStyle>
            <a:lvl1pPr>
              <a:defRPr/>
            </a:lvl1pPr>
          </a:lstStyle>
          <a:p>
            <a:r>
              <a:rPr lang="zh-CN" altLang="en-US"/>
              <a:t>单击此处编辑母版标题样式</a:t>
            </a:r>
          </a:p>
        </p:txBody>
      </p:sp>
      <p:sp>
        <p:nvSpPr>
          <p:cNvPr id="7181" name="Rectangle 13"/>
          <p:cNvSpPr>
            <a:spLocks noGrp="1" noChangeArrowheads="1"/>
          </p:cNvSpPr>
          <p:nvPr>
            <p:ph type="subTitle" idx="1"/>
          </p:nvPr>
        </p:nvSpPr>
        <p:spPr>
          <a:xfrm>
            <a:off x="1371600" y="3886200"/>
            <a:ext cx="6400800" cy="1752600"/>
          </a:xfrm>
        </p:spPr>
        <p:txBody>
          <a:bodyPr/>
          <a:lstStyle>
            <a:lvl1pPr marL="0" indent="0" algn="ctr">
              <a:buFont typeface="Wingdings" panose="05000000000000000000" pitchFamily="2" charset="2"/>
              <a:buNone/>
              <a:defRPr/>
            </a:lvl1pPr>
          </a:lstStyle>
          <a:p>
            <a:r>
              <a:rPr lang="zh-CN" altLang="en-US"/>
              <a:t>单击此处编辑母版副标题样式</a:t>
            </a:r>
          </a:p>
        </p:txBody>
      </p:sp>
      <p:sp>
        <p:nvSpPr>
          <p:cNvPr id="14" name="Rectangle 14"/>
          <p:cNvSpPr>
            <a:spLocks noGrp="1" noChangeArrowheads="1"/>
          </p:cNvSpPr>
          <p:nvPr>
            <p:ph type="dt" sz="half" idx="10"/>
          </p:nvPr>
        </p:nvSpPr>
        <p:spPr>
          <a:xfrm>
            <a:off x="990600" y="6248400"/>
            <a:ext cx="1905000" cy="457200"/>
          </a:xfrm>
        </p:spPr>
        <p:txBody>
          <a:bodyPr/>
          <a:lstStyle>
            <a:lvl1pPr>
              <a:defRPr>
                <a:solidFill>
                  <a:schemeClr val="bg2"/>
                </a:solidFill>
              </a:defRPr>
            </a:lvl1pPr>
          </a:lstStyle>
          <a:p>
            <a:pPr>
              <a:defRPr/>
            </a:pPr>
            <a:endParaRPr lang="en-US" altLang="zh-CN"/>
          </a:p>
        </p:txBody>
      </p:sp>
      <p:sp>
        <p:nvSpPr>
          <p:cNvPr id="15" name="Rectangle 15"/>
          <p:cNvSpPr>
            <a:spLocks noGrp="1" noChangeArrowheads="1"/>
          </p:cNvSpPr>
          <p:nvPr>
            <p:ph type="ftr" sz="quarter" idx="11"/>
          </p:nvPr>
        </p:nvSpPr>
        <p:spPr>
          <a:xfrm>
            <a:off x="3429000" y="6248400"/>
            <a:ext cx="2895600" cy="457200"/>
          </a:xfrm>
        </p:spPr>
        <p:txBody>
          <a:bodyPr/>
          <a:lstStyle>
            <a:lvl1pPr>
              <a:defRPr>
                <a:solidFill>
                  <a:schemeClr val="bg2"/>
                </a:solidFill>
              </a:defRPr>
            </a:lvl1pPr>
          </a:lstStyle>
          <a:p>
            <a:pPr>
              <a:defRPr/>
            </a:pPr>
            <a:endParaRPr lang="en-US" altLang="zh-CN"/>
          </a:p>
        </p:txBody>
      </p:sp>
      <p:sp>
        <p:nvSpPr>
          <p:cNvPr id="16" name="Rectangle 16"/>
          <p:cNvSpPr>
            <a:spLocks noGrp="1" noChangeArrowheads="1"/>
          </p:cNvSpPr>
          <p:nvPr>
            <p:ph type="sldNum" sz="quarter" idx="12"/>
          </p:nvPr>
        </p:nvSpPr>
        <p:spPr>
          <a:xfrm>
            <a:off x="6858000" y="6248400"/>
            <a:ext cx="1905000" cy="457200"/>
          </a:xfrm>
        </p:spPr>
        <p:txBody>
          <a:bodyPr/>
          <a:lstStyle>
            <a:lvl1pPr>
              <a:defRPr>
                <a:solidFill>
                  <a:schemeClr val="bg2"/>
                </a:solidFill>
              </a:defRPr>
            </a:lvl1pPr>
          </a:lstStyle>
          <a:p>
            <a:fld id="{976B3BB8-B32F-4785-9114-184088FEDE93}" type="slidenum">
              <a:rPr lang="en-US" altLang="zh-CN"/>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fld id="{594844F1-CE2E-4A49-AD61-CA7200EDF77C}" type="slidenum">
              <a:rPr lang="en-US" altLang="zh-CN"/>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7154863" y="188913"/>
            <a:ext cx="1989137" cy="59436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1182688" y="188913"/>
            <a:ext cx="5819775" cy="59436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fld id="{4E432D43-7373-47F6-A9C6-5F58EF85A10F}" type="slidenum">
              <a:rPr lang="en-US" altLang="zh-CN"/>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1350963" y="188913"/>
            <a:ext cx="7793037" cy="692150"/>
          </a:xfrm>
        </p:spPr>
        <p:txBody>
          <a:bodyPr/>
          <a:lstStyle/>
          <a:p>
            <a:r>
              <a:rPr lang="zh-CN" altLang="en-US"/>
              <a:t>单击此处编辑母版标题样式</a:t>
            </a:r>
          </a:p>
        </p:txBody>
      </p:sp>
      <p:sp>
        <p:nvSpPr>
          <p:cNvPr id="3" name="表格占位符 2"/>
          <p:cNvSpPr>
            <a:spLocks noGrp="1"/>
          </p:cNvSpPr>
          <p:nvPr>
            <p:ph type="tbl" idx="1"/>
          </p:nvPr>
        </p:nvSpPr>
        <p:spPr>
          <a:xfrm>
            <a:off x="1182688" y="2017713"/>
            <a:ext cx="7772400" cy="4114800"/>
          </a:xfrm>
        </p:spPr>
        <p:txBody>
          <a:bodyPr/>
          <a:lstStyle/>
          <a:p>
            <a:pPr lvl="0"/>
            <a:endParaRPr lang="zh-CN" altLang="en-US" noProof="0"/>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fld id="{4FCD6371-3A8C-4020-8A9A-5F8CC0E1FBB4}" type="slidenum">
              <a:rPr lang="en-US" altLang="zh-CN"/>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16" name="日期占位符 15"/>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17" name="页脚占位符 16"/>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18" name="灯片编号占位符 17"/>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2" name="标题 1"/>
          <p:cNvSpPr>
            <a:spLocks noGrp="1"/>
          </p:cNvSpPr>
          <p:nvPr>
            <p:ph type="ctrTitle" idx="2" hasCustomPrompt="1"/>
            <p:custDataLst>
              <p:tags r:id="rId2"/>
            </p:custDataLst>
          </p:nvPr>
        </p:nvSpPr>
        <p:spPr>
          <a:xfrm>
            <a:off x="1239203" y="1845607"/>
            <a:ext cx="6395404" cy="1384994"/>
          </a:xfrm>
        </p:spPr>
        <p:txBody>
          <a:bodyPr vert="horz" wrap="square" lIns="0" tIns="0" rIns="0" bIns="0" rtlCol="0" anchor="b" anchorCtr="0">
            <a:normAutofit lnSpcReduction="1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4500" b="1" i="0" u="none" strike="noStrike" kern="1200" cap="none" spc="600" normalizeH="0" baseline="0" noProof="0" dirty="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Arial" panose="020B0604020202020204" pitchFamily="34" charset="0"/>
              </a:defRPr>
            </a:lvl1pPr>
          </a:lstStyle>
          <a:p>
            <a:pPr lvl="0"/>
            <a:r>
              <a:rPr>
                <a:sym typeface="+mn-ea"/>
              </a:rPr>
              <a:t>编辑标题</a:t>
            </a:r>
          </a:p>
        </p:txBody>
      </p:sp>
      <p:sp>
        <p:nvSpPr>
          <p:cNvPr id="4" name="副标题 2"/>
          <p:cNvSpPr>
            <a:spLocks noGrp="1"/>
          </p:cNvSpPr>
          <p:nvPr>
            <p:ph type="subTitle" idx="3" hasCustomPrompt="1"/>
            <p:custDataLst>
              <p:tags r:id="rId3"/>
            </p:custDataLst>
          </p:nvPr>
        </p:nvSpPr>
        <p:spPr>
          <a:xfrm>
            <a:off x="1239203" y="3876370"/>
            <a:ext cx="4035619" cy="1171589"/>
          </a:xfrm>
        </p:spPr>
        <p:txBody>
          <a:bodyPr vert="horz" wrap="square" lIns="0" tIns="0" rIns="0" bIns="0" rtlCol="0" anchor="ctr" anchorCtr="0">
            <a:normAutofit/>
          </a:bodyPr>
          <a:lstStyle>
            <a:lvl1pPr marL="0" marR="0" lvl="0" indent="0" algn="l" defTabSz="914400" rtl="0" eaLnBrk="1" fontAlgn="auto" latinLnBrk="0" hangingPunct="1">
              <a:lnSpc>
                <a:spcPct val="120000"/>
              </a:lnSpc>
              <a:spcBef>
                <a:spcPts val="0"/>
              </a:spcBef>
              <a:spcAft>
                <a:spcPts val="0"/>
              </a:spcAft>
              <a:buClrTx/>
              <a:buSzTx/>
              <a:buFont typeface="Arial" panose="020B0604020202020204" pitchFamily="34" charset="0"/>
              <a:buNone/>
              <a:defRPr kumimoji="0" lang="zh-CN" altLang="en-US" sz="1800" b="0" i="0" u="none" strike="noStrike" kern="1200" cap="none" spc="200" normalizeH="0" baseline="0" noProof="0" dirty="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sym typeface="Arial" panose="020B0604020202020204" pitchFamily="34" charset="0"/>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stretch>
            <a:fillRect/>
          </a:stretch>
        </p:blipFill>
        <p:spPr>
          <a:xfrm>
            <a:off x="0" y="0"/>
            <a:ext cx="540068" cy="720090"/>
          </a:xfrm>
          <a:prstGeom prst="rect">
            <a:avLst/>
          </a:prstGeom>
        </p:spPr>
      </p:pic>
      <p:pic>
        <p:nvPicPr>
          <p:cNvPr id="7" name="图片 6"/>
          <p:cNvPicPr>
            <a:picLocks noChangeAspect="1"/>
          </p:cNvPicPr>
          <p:nvPr>
            <p:custDataLst>
              <p:tags r:id="rId2"/>
            </p:custDataLst>
          </p:nvPr>
        </p:nvPicPr>
        <p:blipFill>
          <a:blip r:embed="rId4"/>
          <a:stretch>
            <a:fillRect/>
          </a:stretch>
        </p:blipFill>
        <p:spPr>
          <a:xfrm>
            <a:off x="8603932" y="6137910"/>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内容占位符 2"/>
          <p:cNvSpPr>
            <a:spLocks noGrp="1"/>
          </p:cNvSpPr>
          <p:nvPr>
            <p:ph idx="1"/>
          </p:nvPr>
        </p:nvSpPr>
        <p:spPr>
          <a:xfrm>
            <a:off x="502411" y="1626121"/>
            <a:ext cx="8139178"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pic>
        <p:nvPicPr>
          <p:cNvPr id="3" name="图片 2"/>
          <p:cNvPicPr>
            <a:picLocks noChangeAspect="1"/>
          </p:cNvPicPr>
          <p:nvPr>
            <p:custDataLst>
              <p:tags r:id="rId1"/>
            </p:custDataLst>
          </p:nvPr>
        </p:nvPicPr>
        <p:blipFill rotWithShape="1">
          <a:blip r:embed="rId7"/>
          <a:srcRect/>
          <a:stretch>
            <a:fillRect/>
          </a:stretch>
        </p:blipFill>
        <p:spPr>
          <a:xfrm>
            <a:off x="161365" y="2215738"/>
            <a:ext cx="2165966" cy="2426513"/>
          </a:xfrm>
          <a:prstGeom prst="rect">
            <a:avLst/>
          </a:prstGeom>
        </p:spPr>
      </p:pic>
      <p:pic>
        <p:nvPicPr>
          <p:cNvPr id="2" name="图片 1"/>
          <p:cNvPicPr>
            <a:picLocks noChangeAspect="1"/>
          </p:cNvPicPr>
          <p:nvPr>
            <p:custDataLst>
              <p:tags r:id="rId2"/>
            </p:custDataLst>
          </p:nvPr>
        </p:nvPicPr>
        <p:blipFill>
          <a:blip r:embed="rId8"/>
          <a:stretch>
            <a:fillRect/>
          </a:stretch>
        </p:blipFill>
        <p:spPr>
          <a:xfrm>
            <a:off x="8603932" y="6137910"/>
            <a:ext cx="540068" cy="720090"/>
          </a:xfrm>
          <a:prstGeom prst="rect">
            <a:avLst/>
          </a:prstGeom>
        </p:spPr>
      </p:pic>
      <p:pic>
        <p:nvPicPr>
          <p:cNvPr id="7" name="图片 6"/>
          <p:cNvPicPr>
            <a:picLocks noChangeAspect="1"/>
          </p:cNvPicPr>
          <p:nvPr>
            <p:custDataLst>
              <p:tags r:id="rId3"/>
            </p:custDataLst>
          </p:nvPr>
        </p:nvPicPr>
        <p:blipFill>
          <a:blip r:embed="rId8"/>
          <a:stretch>
            <a:fillRect/>
          </a:stretch>
        </p:blipFill>
        <p:spPr>
          <a:xfrm>
            <a:off x="8603932" y="0"/>
            <a:ext cx="540068" cy="720090"/>
          </a:xfrm>
          <a:prstGeom prst="rect">
            <a:avLst/>
          </a:prstGeom>
        </p:spPr>
      </p:pic>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8" name="副标题 2"/>
          <p:cNvSpPr>
            <a:spLocks noGrp="1"/>
          </p:cNvSpPr>
          <p:nvPr>
            <p:ph type="subTitle" idx="3" hasCustomPrompt="1"/>
            <p:custDataLst>
              <p:tags r:id="rId4"/>
            </p:custDataLst>
          </p:nvPr>
        </p:nvSpPr>
        <p:spPr>
          <a:xfrm>
            <a:off x="3390927" y="3079765"/>
            <a:ext cx="5143024" cy="619001"/>
          </a:xfrm>
        </p:spPr>
        <p:txBody>
          <a:bodyPr vert="horz" wrap="square" lIns="0" tIns="0" rIns="0" bIns="0" rtlCol="0">
            <a:normAutofit/>
          </a:bodyPr>
          <a:lstStyle>
            <a:lvl1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defRPr kumimoji="0" lang="zh-CN" altLang="en-US" sz="1350"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charset="-122"/>
                <a:cs typeface="+mn-cs"/>
              </a:defRPr>
            </a:lvl1pPr>
            <a:lvl2pPr marL="342900" indent="0" algn="ctr" defTabSz="914400" rtl="0" eaLnBrk="1" fontAlgn="auto" latinLnBrk="0" hangingPunct="1">
              <a:lnSpc>
                <a:spcPct val="13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2pPr>
            <a:lvl3pPr marL="685800" indent="0" algn="ctr" defTabSz="914400" rtl="0" eaLnBrk="1" fontAlgn="auto" latinLnBrk="0" hangingPunct="1">
              <a:lnSpc>
                <a:spcPct val="13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3pPr>
            <a:lvl4pPr marL="10287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4pPr>
            <a:lvl5pPr marL="1371600" indent="0" algn="ctr" defTabSz="914400" rtl="0" eaLnBrk="1" fontAlgn="auto" latinLnBrk="0" hangingPunct="1">
              <a:lnSpc>
                <a:spcPct val="13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微软雅黑" panose="020B0503020204020204" charset="-122"/>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p>
        </p:txBody>
      </p:sp>
      <p:sp>
        <p:nvSpPr>
          <p:cNvPr id="9" name="标题 3"/>
          <p:cNvSpPr>
            <a:spLocks noGrp="1"/>
          </p:cNvSpPr>
          <p:nvPr>
            <p:ph type="ctrTitle" idx="2" hasCustomPrompt="1"/>
            <p:custDataLst>
              <p:tags r:id="rId5"/>
            </p:custDataLst>
          </p:nvPr>
        </p:nvSpPr>
        <p:spPr>
          <a:xfrm>
            <a:off x="3390927" y="2106331"/>
            <a:ext cx="5143500" cy="634365"/>
          </a:xfrm>
        </p:spPr>
        <p:txBody>
          <a:bodyPr vert="horz" wrap="square" lIns="0" tIns="0" rIns="0" bIns="0" rtlCol="0" anchor="b" anchorCtr="0">
            <a:normAutofit fontScale="90000"/>
          </a:bodyPr>
          <a:lstStyle>
            <a:lvl1pPr marL="0" marR="0" lvl="0" algn="l" defTabSz="914400" rtl="0" eaLnBrk="1" fontAlgn="auto" latinLnBrk="0" hangingPunct="1">
              <a:lnSpc>
                <a:spcPct val="100000"/>
              </a:lnSpc>
              <a:spcBef>
                <a:spcPct val="0"/>
              </a:spcBef>
              <a:spcAft>
                <a:spcPts val="0"/>
              </a:spcAft>
              <a:buClrTx/>
              <a:buSzTx/>
              <a:buFontTx/>
              <a:buNone/>
              <a:defRPr kumimoji="0" lang="zh-CN" altLang="en-US" sz="3750" b="1" i="0" u="none" strike="noStrike" kern="1200" cap="none" spc="500" normalizeH="0" baseline="0" noProof="0">
                <a:ln>
                  <a:noFill/>
                </a:ln>
                <a:solidFill>
                  <a:schemeClr val="dk1">
                    <a:lumMod val="85000"/>
                    <a:lumOff val="15000"/>
                  </a:schemeClr>
                </a:solidFill>
                <a:effectLst/>
                <a:uLnTx/>
                <a:uFillTx/>
                <a:latin typeface="Arial" panose="020B0604020202020204" pitchFamily="34" charset="0"/>
                <a:ea typeface="汉仪旗黑-85S" panose="00020600040101010101" pitchFamily="18" charset="-122"/>
                <a:cs typeface="+mj-cs"/>
                <a:sym typeface="+mn-ea"/>
              </a:defRPr>
            </a:lvl1pPr>
          </a:lstStyle>
          <a:p>
            <a:pPr lvl="0"/>
            <a:r>
              <a:rPr>
                <a:sym typeface="+mn-ea"/>
              </a:rPr>
              <a:t>编辑标题</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0"/>
            <a:ext cx="540068" cy="720090"/>
          </a:xfrm>
          <a:prstGeom prst="rect">
            <a:avLst/>
          </a:prstGeom>
        </p:spPr>
      </p:pic>
      <p:pic>
        <p:nvPicPr>
          <p:cNvPr id="8" name="图片 7"/>
          <p:cNvPicPr>
            <a:picLocks noChangeAspect="1"/>
          </p:cNvPicPr>
          <p:nvPr>
            <p:custDataLst>
              <p:tags r:id="rId2"/>
            </p:custDataLst>
          </p:nvPr>
        </p:nvPicPr>
        <p:blipFill>
          <a:blip r:embed="rId4"/>
          <a:stretch>
            <a:fillRect/>
          </a:stretch>
        </p:blipFill>
        <p:spPr>
          <a:xfrm>
            <a:off x="8603932" y="6137910"/>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内容占位符 2"/>
          <p:cNvSpPr>
            <a:spLocks noGrp="1"/>
          </p:cNvSpPr>
          <p:nvPr>
            <p:ph sz="half" idx="1"/>
          </p:nvPr>
        </p:nvSpPr>
        <p:spPr>
          <a:xfrm>
            <a:off x="502447"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a:sym typeface="+mn-ea"/>
              </a:rPr>
              <a:t>单击此处编辑母版文本样式</a:t>
            </a:r>
          </a:p>
          <a:p>
            <a:pPr lvl="1"/>
            <a:r>
              <a:rPr>
                <a:sym typeface="+mn-ea"/>
              </a:rPr>
              <a:t>第二级</a:t>
            </a:r>
          </a:p>
          <a:p>
            <a:pPr lvl="2"/>
            <a:r>
              <a:rPr>
                <a:sym typeface="+mn-ea"/>
              </a:rPr>
              <a:t>第三级</a:t>
            </a:r>
          </a:p>
          <a:p>
            <a:pPr lvl="3"/>
            <a:r>
              <a:rPr>
                <a:sym typeface="+mn-ea"/>
              </a:rPr>
              <a:t>第四级</a:t>
            </a:r>
          </a:p>
          <a:p>
            <a:pPr lvl="4"/>
            <a:r>
              <a:rPr>
                <a:sym typeface="+mn-ea"/>
              </a:rPr>
              <a:t>第五级</a:t>
            </a:r>
          </a:p>
        </p:txBody>
      </p:sp>
      <p:sp>
        <p:nvSpPr>
          <p:cNvPr id="4" name="内容占位符 3"/>
          <p:cNvSpPr>
            <a:spLocks noGrp="1"/>
          </p:cNvSpPr>
          <p:nvPr>
            <p:ph sz="half" idx="2"/>
          </p:nvPr>
        </p:nvSpPr>
        <p:spPr>
          <a:xfrm>
            <a:off x="4679158" y="1626121"/>
            <a:ext cx="3962432" cy="4041680"/>
          </a:xfrm>
        </p:spPr>
        <p:txBody>
          <a:bodyPr lIns="90170" tIns="46990" rIns="90170" bIns="46990">
            <a:normAutofit/>
          </a:bodyPr>
          <a:lstStyle>
            <a:lvl1pPr eaLnBrk="1" fontAlgn="auto" latinLnBrk="0" hangingPunct="1">
              <a:defRPr sz="1200">
                <a:solidFill>
                  <a:schemeClr val="tx1"/>
                </a:solidFill>
                <a:latin typeface="Arial" panose="020B0604020202020204" pitchFamily="34" charset="0"/>
                <a:ea typeface="微软雅黑" panose="020B0503020204020204" charset="-122"/>
              </a:defRPr>
            </a:lvl1pPr>
            <a:lvl2pPr eaLnBrk="1" fontAlgn="auto" latinLnBrk="0" hangingPunct="1">
              <a:defRPr sz="1200">
                <a:solidFill>
                  <a:schemeClr val="tx1"/>
                </a:solidFill>
                <a:latin typeface="Arial" panose="020B0604020202020204" pitchFamily="34" charset="0"/>
                <a:ea typeface="微软雅黑" panose="020B0503020204020204" charset="-122"/>
              </a:defRPr>
            </a:lvl2pPr>
            <a:lvl3pPr eaLnBrk="1" fontAlgn="auto" latinLnBrk="0" hangingPunct="1">
              <a:defRPr sz="1200">
                <a:solidFill>
                  <a:schemeClr val="tx1"/>
                </a:solidFill>
                <a:latin typeface="Arial" panose="020B0604020202020204" pitchFamily="34" charset="0"/>
                <a:ea typeface="微软雅黑" panose="020B0503020204020204" charset="-122"/>
              </a:defRPr>
            </a:lvl3pPr>
            <a:lvl4pPr eaLnBrk="1" fontAlgn="auto" latinLnBrk="0" hangingPunct="1">
              <a:defRPr sz="1200">
                <a:solidFill>
                  <a:schemeClr val="tx1"/>
                </a:solidFill>
                <a:latin typeface="Arial" panose="020B0604020202020204" pitchFamily="34" charset="0"/>
                <a:ea typeface="微软雅黑" panose="020B0503020204020204" charset="-122"/>
              </a:defRPr>
            </a:lvl4pPr>
            <a:lvl5pPr eaLnBrk="1" fontAlgn="auto" latinLnBrk="0" hangingPunct="1">
              <a:defRPr sz="120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pic>
        <p:nvPicPr>
          <p:cNvPr id="11" name="图片 10"/>
          <p:cNvPicPr>
            <a:picLocks noChangeAspect="1"/>
          </p:cNvPicPr>
          <p:nvPr>
            <p:custDataLst>
              <p:tags r:id="rId1"/>
            </p:custDataLst>
          </p:nvPr>
        </p:nvPicPr>
        <p:blipFill>
          <a:blip r:embed="rId4"/>
          <a:stretch>
            <a:fillRect/>
          </a:stretch>
        </p:blipFill>
        <p:spPr>
          <a:xfrm>
            <a:off x="0" y="0"/>
            <a:ext cx="540068" cy="720090"/>
          </a:xfrm>
          <a:prstGeom prst="rect">
            <a:avLst/>
          </a:prstGeom>
        </p:spPr>
      </p:pic>
      <p:pic>
        <p:nvPicPr>
          <p:cNvPr id="10" name="图片 9"/>
          <p:cNvPicPr>
            <a:picLocks noChangeAspect="1"/>
          </p:cNvPicPr>
          <p:nvPr>
            <p:custDataLst>
              <p:tags r:id="rId2"/>
            </p:custDataLst>
          </p:nvPr>
        </p:nvPicPr>
        <p:blipFill>
          <a:blip r:embed="rId4"/>
          <a:stretch>
            <a:fillRect/>
          </a:stretch>
        </p:blipFill>
        <p:spPr>
          <a:xfrm>
            <a:off x="8603932" y="6137910"/>
            <a:ext cx="540068" cy="720090"/>
          </a:xfrm>
          <a:prstGeom prst="rect">
            <a:avLst/>
          </a:prstGeom>
        </p:spPr>
      </p:pic>
      <p:sp>
        <p:nvSpPr>
          <p:cNvPr id="2" name="标题 1"/>
          <p:cNvSpPr>
            <a:spLocks noGrp="1"/>
          </p:cNvSpPr>
          <p:nvPr>
            <p:ph type="title"/>
          </p:nvPr>
        </p:nvSpPr>
        <p:spPr>
          <a:xfrm>
            <a:off x="502411"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文本占位符 2"/>
          <p:cNvSpPr>
            <a:spLocks noGrp="1"/>
          </p:cNvSpPr>
          <p:nvPr>
            <p:ph type="body" idx="1" hasCustomPrompt="1"/>
          </p:nvPr>
        </p:nvSpPr>
        <p:spPr>
          <a:xfrm>
            <a:off x="502447" y="1000133"/>
            <a:ext cx="3962432" cy="285752"/>
          </a:xfrm>
        </p:spPr>
        <p:txBody>
          <a:bodyPr lIns="90170" tIns="46990" rIns="90170" bIns="46990" anchor="ctr" anchorCtr="0">
            <a:noAutofit/>
          </a:bodyPr>
          <a:lstStyle>
            <a:lvl1pPr marL="0" indent="0" eaLnBrk="1" fontAlgn="auto" latinLnBrk="0" hangingPunct="1">
              <a:lnSpc>
                <a:spcPct val="100000"/>
              </a:lnSpc>
              <a:spcAft>
                <a:spcPts val="0"/>
              </a:spcAft>
              <a:buNone/>
              <a:defRPr sz="1500" b="0" u="none" strike="noStrike" kern="1200" cap="none" spc="200" normalizeH="0" baseline="0">
                <a:solidFill>
                  <a:schemeClr val="tx1"/>
                </a:solidFill>
                <a:uFillTx/>
                <a:latin typeface="Arial" panose="020B0604020202020204" pitchFamily="34" charset="0"/>
                <a:ea typeface="微软雅黑" panose="020B0503020204020204" charset="-122"/>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dirty="0"/>
              <a:t>单击此处编辑文本</a:t>
            </a:r>
          </a:p>
        </p:txBody>
      </p:sp>
      <p:sp>
        <p:nvSpPr>
          <p:cNvPr id="4" name="内容占位符 3"/>
          <p:cNvSpPr>
            <a:spLocks noGrp="1"/>
          </p:cNvSpPr>
          <p:nvPr>
            <p:ph sz="half" idx="2"/>
          </p:nvPr>
        </p:nvSpPr>
        <p:spPr>
          <a:xfrm>
            <a:off x="502444" y="2023369"/>
            <a:ext cx="3962400"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5" name="文本占位符 4"/>
          <p:cNvSpPr>
            <a:spLocks noGrp="1"/>
          </p:cNvSpPr>
          <p:nvPr>
            <p:ph type="body" sz="quarter" idx="3" hasCustomPrompt="1"/>
          </p:nvPr>
        </p:nvSpPr>
        <p:spPr>
          <a:xfrm>
            <a:off x="4676812" y="1000133"/>
            <a:ext cx="3962432" cy="285752"/>
          </a:xfrm>
        </p:spPr>
        <p:txBody>
          <a:bodyPr vert="horz" lIns="90170" tIns="46990" rIns="90170" bIns="46990" rtlCol="0" anchor="ctr" anchorCtr="0">
            <a:noAutofit/>
          </a:bodyPr>
          <a:lstStyle>
            <a:lvl1pPr marL="0" marR="0" lvl="0" indent="0" algn="l" defTabSz="914400" rtl="0" eaLnBrk="1" fontAlgn="auto" latinLnBrk="0" hangingPunct="1">
              <a:lnSpc>
                <a:spcPct val="100000"/>
              </a:lnSpc>
              <a:spcBef>
                <a:spcPts val="0"/>
              </a:spcBef>
              <a:spcAft>
                <a:spcPts val="0"/>
              </a:spcAft>
              <a:buFont typeface="Arial" panose="020B0604020202020204" pitchFamily="34" charset="0"/>
              <a:buNone/>
              <a:defRPr kumimoji="0" lang="zh-CN" altLang="en-US" sz="1500" b="0"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a:sym typeface="+mn-ea"/>
              </a:rPr>
              <a:t>单击此处编辑文本</a:t>
            </a:r>
          </a:p>
        </p:txBody>
      </p:sp>
      <p:sp>
        <p:nvSpPr>
          <p:cNvPr id="6" name="内容占位符 5"/>
          <p:cNvSpPr>
            <a:spLocks noGrp="1"/>
          </p:cNvSpPr>
          <p:nvPr>
            <p:ph sz="quarter" idx="4"/>
          </p:nvPr>
        </p:nvSpPr>
        <p:spPr>
          <a:xfrm>
            <a:off x="4676812" y="2023369"/>
            <a:ext cx="3962432" cy="3701064"/>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5pPr>
          </a:lstStyle>
          <a:p>
            <a:pPr lvl="0"/>
            <a:r>
              <a:rPr dirty="0">
                <a:sym typeface="+mn-ea"/>
              </a:rPr>
              <a:t>单击此处编辑母版文本样式</a:t>
            </a:r>
          </a:p>
          <a:p>
            <a:pPr lvl="1"/>
            <a:r>
              <a:rPr dirty="0">
                <a:sym typeface="+mn-ea"/>
              </a:rPr>
              <a:t>第二级</a:t>
            </a:r>
          </a:p>
          <a:p>
            <a:pPr lvl="2"/>
            <a:r>
              <a:rPr dirty="0">
                <a:sym typeface="+mn-ea"/>
              </a:rPr>
              <a:t>第三级</a:t>
            </a:r>
          </a:p>
          <a:p>
            <a:pPr lvl="3"/>
            <a:r>
              <a:rPr dirty="0">
                <a:sym typeface="+mn-ea"/>
              </a:rPr>
              <a:t>第四级</a:t>
            </a:r>
          </a:p>
          <a:p>
            <a:pPr lvl="4"/>
            <a:r>
              <a:rPr dirty="0">
                <a:sym typeface="+mn-ea"/>
              </a:rPr>
              <a:t>第五级</a:t>
            </a:r>
          </a:p>
        </p:txBody>
      </p:sp>
      <p:sp>
        <p:nvSpPr>
          <p:cNvPr id="7" name="日期占位符 6"/>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8" name="页脚占位符 7"/>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9" name="灯片编号占位符 8"/>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rotWithShape="1">
          <a:blip r:embed="rId4">
            <a:extLst>
              <a:ext uri="{28A0092B-C50C-407E-A947-70E740481C1C}">
                <a14:useLocalDpi xmlns:a14="http://schemas.microsoft.com/office/drawing/2010/main" val="0"/>
              </a:ext>
            </a:extLst>
          </a:blip>
          <a:srcRect/>
          <a:stretch>
            <a:fillRect/>
          </a:stretch>
        </p:blipFill>
        <p:spPr>
          <a:xfrm>
            <a:off x="5623560" y="1783080"/>
            <a:ext cx="2938379" cy="3291840"/>
          </a:xfrm>
          <a:prstGeom prst="rect">
            <a:avLst/>
          </a:prstGeom>
        </p:spPr>
      </p:pic>
      <p:pic>
        <p:nvPicPr>
          <p:cNvPr id="6" name="图片 5"/>
          <p:cNvPicPr>
            <a:picLocks noChangeAspect="1"/>
          </p:cNvPicPr>
          <p:nvPr>
            <p:custDataLst>
              <p:tags r:id="rId2"/>
            </p:custDataLst>
          </p:nvPr>
        </p:nvPicPr>
        <p:blipFill>
          <a:blip r:embed="rId5"/>
          <a:stretch>
            <a:fillRect/>
          </a:stretch>
        </p:blipFill>
        <p:spPr>
          <a:xfrm>
            <a:off x="0" y="0"/>
            <a:ext cx="540068" cy="720090"/>
          </a:xfrm>
          <a:prstGeom prst="rect">
            <a:avLst/>
          </a:prstGeom>
        </p:spPr>
      </p:pic>
      <p:sp>
        <p:nvSpPr>
          <p:cNvPr id="2" name="标题 1"/>
          <p:cNvSpPr>
            <a:spLocks noGrp="1"/>
          </p:cNvSpPr>
          <p:nvPr>
            <p:ph type="title"/>
          </p:nvPr>
        </p:nvSpPr>
        <p:spPr>
          <a:xfrm>
            <a:off x="502411" y="498476"/>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3" name="页脚占位符 2"/>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4" name="灯片编号占位符 3"/>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fld id="{9CCA7786-E7AA-4668-A27D-21B985EFBFFE}" type="slidenum">
              <a:rPr lang="en-US" altLang="zh-CN"/>
              <a:t>‹#›</a:t>
            </a:fld>
            <a:endParaRPr lang="en-US" alt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pic>
        <p:nvPicPr>
          <p:cNvPr id="9" name="图片 8"/>
          <p:cNvPicPr>
            <a:picLocks noChangeAspect="1"/>
          </p:cNvPicPr>
          <p:nvPr>
            <p:custDataLst>
              <p:tags r:id="rId1"/>
            </p:custDataLst>
          </p:nvPr>
        </p:nvPicPr>
        <p:blipFill>
          <a:blip r:embed="rId4"/>
          <a:stretch>
            <a:fillRect/>
          </a:stretch>
        </p:blipFill>
        <p:spPr>
          <a:xfrm>
            <a:off x="0" y="0"/>
            <a:ext cx="540068" cy="720090"/>
          </a:xfrm>
          <a:prstGeom prst="rect">
            <a:avLst/>
          </a:prstGeom>
        </p:spPr>
      </p:pic>
      <p:pic>
        <p:nvPicPr>
          <p:cNvPr id="8" name="图片 7"/>
          <p:cNvPicPr>
            <a:picLocks noChangeAspect="1"/>
          </p:cNvPicPr>
          <p:nvPr>
            <p:custDataLst>
              <p:tags r:id="rId2"/>
            </p:custDataLst>
          </p:nvPr>
        </p:nvPicPr>
        <p:blipFill>
          <a:blip r:embed="rId4"/>
          <a:stretch>
            <a:fillRect/>
          </a:stretch>
        </p:blipFill>
        <p:spPr>
          <a:xfrm>
            <a:off x="8603932" y="6137910"/>
            <a:ext cx="540068" cy="720090"/>
          </a:xfrm>
          <a:prstGeom prst="rect">
            <a:avLst/>
          </a:prstGeom>
        </p:spPr>
      </p:pic>
      <p:sp>
        <p:nvSpPr>
          <p:cNvPr id="2" name="标题 1"/>
          <p:cNvSpPr>
            <a:spLocks noGrp="1"/>
          </p:cNvSpPr>
          <p:nvPr>
            <p:ph type="title"/>
          </p:nvPr>
        </p:nvSpPr>
        <p:spPr>
          <a:xfrm>
            <a:off x="502447" y="498479"/>
            <a:ext cx="8139178" cy="331473"/>
          </a:xfrm>
        </p:spPr>
        <p:txBody>
          <a:bodyPr vert="horz" lIns="90170" tIns="46990" rIns="90170" bIns="46990" rtlCol="0" anchor="ctr" anchorCtr="0">
            <a:noAutofit/>
          </a:bodyPr>
          <a:lstStyle>
            <a:lvl1pPr marL="0" marR="0" lvl="0" algn="l" defTabSz="914400" rtl="0" eaLnBrk="1" fontAlgn="auto" latinLnBrk="0" hangingPunct="1">
              <a:lnSpc>
                <a:spcPct val="100000"/>
              </a:lnSpc>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dirty="0">
                <a:sym typeface="+mn-ea"/>
              </a:rPr>
              <a:t>单击此处编辑母版标题样式</a:t>
            </a:r>
          </a:p>
        </p:txBody>
      </p:sp>
      <p:sp>
        <p:nvSpPr>
          <p:cNvPr id="3" name="图片占位符 2"/>
          <p:cNvSpPr>
            <a:spLocks noGrp="1"/>
          </p:cNvSpPr>
          <p:nvPr>
            <p:ph type="pic" idx="1"/>
          </p:nvPr>
        </p:nvSpPr>
        <p:spPr>
          <a:xfrm>
            <a:off x="502447" y="1626121"/>
            <a:ext cx="3962432" cy="4041680"/>
          </a:xfrm>
        </p:spPr>
        <p:txBody>
          <a:bodyPr vert="horz" lIns="90170" tIns="46990" rIns="90170" bIns="46990" rtlCol="0">
            <a:normAutofit/>
          </a:bodyPr>
          <a:lstStyle>
            <a:lvl1pPr marL="0" marR="0" lvl="0" indent="0" algn="l" defTabSz="914400" rtl="0" eaLnBrk="1" fontAlgn="auto" latinLnBrk="0" hangingPunct="1">
              <a:lnSpc>
                <a:spcPct val="130000"/>
              </a:lnSpc>
              <a:spcBef>
                <a:spcPts val="0"/>
              </a:spcBef>
              <a:spcAft>
                <a:spcPts val="1000"/>
              </a:spcAft>
              <a:buFont typeface="Arial" panose="020B0604020202020204" pitchFamily="34" charset="0"/>
              <a:buNone/>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vl2pPr marL="514350" marR="0" lvl="1" indent="-171450" algn="l" defTabSz="914400" rtl="0" eaLnBrk="1" fontAlgn="auto" latinLnBrk="0" hangingPunct="1">
              <a:lnSpc>
                <a:spcPct val="130000"/>
              </a:lnSpc>
              <a:spcBef>
                <a:spcPts val="0"/>
              </a:spcBef>
              <a:spcAft>
                <a:spcPts val="1000"/>
              </a:spcAft>
              <a:buFont typeface="Arial" panose="020B0604020202020204" pitchFamily="34" charset="0"/>
              <a:buChar char="•"/>
              <a:tabLst>
                <a:tab pos="1609725" algn="l"/>
              </a:tabLst>
              <a:defRPr kumimoji="0" lang="zh-CN" altLang="en-US" sz="1200" b="0" i="0" u="none" strike="noStrike" kern="1200" cap="none" spc="150" normalizeH="0" baseline="0" noProof="1" dirty="0">
                <a:solidFill>
                  <a:schemeClr val="tx1"/>
                </a:solidFill>
                <a:uFillTx/>
                <a:latin typeface="+mn-lt"/>
                <a:ea typeface="+mn-ea"/>
                <a:cs typeface="+mn-cs"/>
                <a:sym typeface="+mn-ea"/>
              </a:defRPr>
            </a:lvl2pPr>
            <a:lvl3pPr marL="857250" marR="0" lvl="2"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3pPr>
            <a:lvl4pPr marL="1200150" marR="0" lvl="3"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4pPr>
            <a:lvl5pPr marL="1543050" marR="0" lvl="4"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mn-lt"/>
                <a:ea typeface="+mn-ea"/>
                <a:cs typeface="+mn-cs"/>
                <a:sym typeface="+mn-ea"/>
              </a:defRPr>
            </a:lvl5pPr>
          </a:lstStyle>
          <a:p>
            <a:pPr lvl="0"/>
            <a:endParaRPr dirty="0">
              <a:sym typeface="+mn-ea"/>
            </a:endParaRPr>
          </a:p>
        </p:txBody>
      </p:sp>
      <p:sp>
        <p:nvSpPr>
          <p:cNvPr id="4" name="文本占位符 3"/>
          <p:cNvSpPr>
            <a:spLocks noGrp="1"/>
          </p:cNvSpPr>
          <p:nvPr>
            <p:ph type="body" sz="half" idx="2"/>
          </p:nvPr>
        </p:nvSpPr>
        <p:spPr>
          <a:xfrm>
            <a:off x="4679194" y="1626121"/>
            <a:ext cx="3962432" cy="4041680"/>
          </a:xfrm>
        </p:spPr>
        <p:txBody>
          <a:bodyPr vert="horz" lIns="90170" tIns="46990" rIns="90170" bIns="46990" rtlCol="0">
            <a:normAutofit/>
          </a:bodyPr>
          <a:lstStyle>
            <a:lvl1pPr marL="171450" marR="0" lvl="0" indent="-171450" algn="l" defTabSz="914400" rtl="0" eaLnBrk="1" fontAlgn="auto" latinLnBrk="0" hangingPunct="1">
              <a:lnSpc>
                <a:spcPct val="130000"/>
              </a:lnSpc>
              <a:spcBef>
                <a:spcPts val="0"/>
              </a:spcBef>
              <a:spcAft>
                <a:spcPts val="1000"/>
              </a:spcAft>
              <a:buFont typeface="Arial" panose="020B0604020202020204" pitchFamily="34" charset="0"/>
              <a:buChar char="•"/>
              <a:defRPr kumimoji="0" lang="zh-CN" altLang="en-US" sz="1200" b="0" i="0" u="none" strike="noStrike" kern="1200" cap="none" spc="150" normalizeH="0" baseline="0" noProof="1" dirty="0">
                <a:solidFill>
                  <a:schemeClr val="tx1"/>
                </a:solidFill>
                <a:uFillTx/>
                <a:latin typeface="Arial" panose="020B0604020202020204" pitchFamily="34" charset="0"/>
                <a:ea typeface="微软雅黑" panose="020B0503020204020204" charset="-122"/>
                <a:cs typeface="+mn-cs"/>
                <a:sym typeface="+mn-ea"/>
              </a:defRPr>
            </a:lvl1pPr>
          </a:lstStyle>
          <a:p>
            <a:pPr lvl="0"/>
            <a:r>
              <a:rPr>
                <a:sym typeface="+mn-ea"/>
              </a:rPr>
              <a:t>单击此处编辑母版文本样式</a:t>
            </a:r>
          </a:p>
        </p:txBody>
      </p:sp>
      <p:sp>
        <p:nvSpPr>
          <p:cNvPr id="5" name="日期占位符 4"/>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9EFD9D74-47D9-4702-A33C-335B63B48DBF}" type="datetimeFigureOut">
              <a:rPr lang="zh-CN" altLang="en-US" smtClean="0"/>
              <a:t>2022/8/23</a:t>
            </a:fld>
            <a:endParaRPr lang="zh-CN" altLang="en-US" dirty="0"/>
          </a:p>
        </p:txBody>
      </p:sp>
      <p:sp>
        <p:nvSpPr>
          <p:cNvPr id="6" name="页脚占位符 5"/>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7" name="灯片编号占位符 6"/>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FABC47A4-756D-490B-A52F-7D9E2C9FC05F}" type="slidenum">
              <a:rPr lang="zh-CN" altLang="en-US" smtClean="0"/>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pic>
        <p:nvPicPr>
          <p:cNvPr id="8" name="图片 7"/>
          <p:cNvPicPr>
            <a:picLocks noChangeAspect="1"/>
          </p:cNvPicPr>
          <p:nvPr>
            <p:custDataLst>
              <p:tags r:id="rId1"/>
            </p:custDataLst>
          </p:nvPr>
        </p:nvPicPr>
        <p:blipFill>
          <a:blip r:embed="rId4"/>
          <a:stretch>
            <a:fillRect/>
          </a:stretch>
        </p:blipFill>
        <p:spPr>
          <a:xfrm>
            <a:off x="0" y="0"/>
            <a:ext cx="540068" cy="720090"/>
          </a:xfrm>
          <a:prstGeom prst="rect">
            <a:avLst/>
          </a:prstGeom>
        </p:spPr>
      </p:pic>
      <p:pic>
        <p:nvPicPr>
          <p:cNvPr id="7" name="图片 6"/>
          <p:cNvPicPr>
            <a:picLocks noChangeAspect="1"/>
          </p:cNvPicPr>
          <p:nvPr>
            <p:custDataLst>
              <p:tags r:id="rId2"/>
            </p:custDataLst>
          </p:nvPr>
        </p:nvPicPr>
        <p:blipFill>
          <a:blip r:embed="rId4"/>
          <a:stretch>
            <a:fillRect/>
          </a:stretch>
        </p:blipFill>
        <p:spPr>
          <a:xfrm>
            <a:off x="8603932" y="6137910"/>
            <a:ext cx="540068" cy="720090"/>
          </a:xfrm>
          <a:prstGeom prst="rect">
            <a:avLst/>
          </a:prstGeom>
        </p:spPr>
      </p:pic>
      <p:sp>
        <p:nvSpPr>
          <p:cNvPr id="2" name="竖排标题 1"/>
          <p:cNvSpPr>
            <a:spLocks noGrp="1"/>
          </p:cNvSpPr>
          <p:nvPr>
            <p:ph type="title" orient="vert"/>
          </p:nvPr>
        </p:nvSpPr>
        <p:spPr>
          <a:xfrm>
            <a:off x="7928351" y="1626121"/>
            <a:ext cx="713238" cy="4041680"/>
          </a:xfrm>
        </p:spPr>
        <p:txBody>
          <a:bodyPr vert="eaVert" lIns="90170" tIns="46990" rIns="90170" bIns="46990" rtlCol="0" anchor="ctr" anchorCtr="0">
            <a:noAutofit/>
          </a:bodyPr>
          <a:lstStyle>
            <a:lvl1pPr marL="0" marR="0" lvl="0" algn="l" defTabSz="914400" rtl="0" eaLnBrk="1" fontAlgn="auto" latinLnBrk="0" hangingPunct="1">
              <a:lnSpc>
                <a:spcPct val="100000"/>
              </a:lnSpc>
              <a:spcAft>
                <a:spcPts val="0"/>
              </a:spcAft>
              <a:buNone/>
              <a:defRPr kumimoji="0" lang="zh-CN" altLang="en-US" sz="1800" b="1" i="0" u="none" strike="noStrike" kern="1200" cap="none" spc="200" normalizeH="0" baseline="0" noProof="1" dirty="0">
                <a:solidFill>
                  <a:schemeClr val="tx1"/>
                </a:solidFill>
                <a:uFillTx/>
                <a:latin typeface="Arial" panose="020B0604020202020204" pitchFamily="34" charset="0"/>
                <a:ea typeface="微软雅黑" panose="020B0503020204020204" charset="-122"/>
                <a:cs typeface="+mj-cs"/>
                <a:sym typeface="+mn-ea"/>
              </a:defRPr>
            </a:lvl1pPr>
          </a:lstStyle>
          <a:p>
            <a:pPr lvl="0"/>
            <a:r>
              <a:rPr>
                <a:sym typeface="+mn-ea"/>
              </a:rPr>
              <a:t>单击此处编辑母版标题样式</a:t>
            </a:r>
          </a:p>
        </p:txBody>
      </p:sp>
      <p:sp>
        <p:nvSpPr>
          <p:cNvPr id="3" name="竖排文字占位符 2"/>
          <p:cNvSpPr>
            <a:spLocks noGrp="1"/>
          </p:cNvSpPr>
          <p:nvPr>
            <p:ph type="body" orient="vert" idx="1"/>
          </p:nvPr>
        </p:nvSpPr>
        <p:spPr>
          <a:xfrm>
            <a:off x="502444" y="1626113"/>
            <a:ext cx="7371076" cy="4041680"/>
          </a:xfrm>
        </p:spPr>
        <p:txBody>
          <a:bodyPr vert="eaVert"/>
          <a:lstStyle>
            <a:lvl1pPr indent="0" eaLnBrk="1" fontAlgn="auto" latinLnBrk="0" hangingPunct="1">
              <a:defRPr>
                <a:solidFill>
                  <a:schemeClr val="tx1"/>
                </a:solidFill>
                <a:latin typeface="Arial" panose="020B0604020202020204" pitchFamily="34" charset="0"/>
                <a:ea typeface="微软雅黑" panose="020B0503020204020204" charset="-122"/>
              </a:defRPr>
            </a:lvl1pPr>
            <a:lvl2pPr indent="0" eaLnBrk="1" fontAlgn="auto" latinLnBrk="0" hangingPunct="1">
              <a:defRPr>
                <a:solidFill>
                  <a:schemeClr val="tx1"/>
                </a:solidFill>
                <a:latin typeface="Arial" panose="020B0604020202020204" pitchFamily="34" charset="0"/>
                <a:ea typeface="微软雅黑" panose="020B0503020204020204" charset="-122"/>
              </a:defRPr>
            </a:lvl2pPr>
            <a:lvl3pPr indent="0" eaLnBrk="1" fontAlgn="auto" latinLnBrk="0" hangingPunct="1">
              <a:defRPr>
                <a:solidFill>
                  <a:schemeClr val="tx1"/>
                </a:solidFill>
                <a:latin typeface="Arial" panose="020B0604020202020204" pitchFamily="34" charset="0"/>
                <a:ea typeface="微软雅黑" panose="020B0503020204020204" charset="-122"/>
              </a:defRPr>
            </a:lvl3pPr>
            <a:lvl4pPr indent="0" eaLnBrk="1" fontAlgn="auto" latinLnBrk="0" hangingPunct="1">
              <a:defRPr>
                <a:solidFill>
                  <a:schemeClr val="tx1"/>
                </a:solidFill>
                <a:latin typeface="Arial" panose="020B0604020202020204" pitchFamily="34" charset="0"/>
                <a:ea typeface="微软雅黑" panose="020B0503020204020204" charset="-122"/>
              </a:defRPr>
            </a:lvl4pPr>
            <a:lvl5pPr indent="0" eaLnBrk="1" fontAlgn="auto" latinLnBrk="0" hangingPunct="1">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5" name="页脚占位符 4"/>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6" name="灯片编号占位符 5"/>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pic>
        <p:nvPicPr>
          <p:cNvPr id="6" name="图片 5"/>
          <p:cNvPicPr>
            <a:picLocks noChangeAspect="1"/>
          </p:cNvPicPr>
          <p:nvPr>
            <p:custDataLst>
              <p:tags r:id="rId1"/>
            </p:custDataLst>
          </p:nvPr>
        </p:nvPicPr>
        <p:blipFill>
          <a:blip r:embed="rId4"/>
          <a:stretch>
            <a:fillRect/>
          </a:stretch>
        </p:blipFill>
        <p:spPr>
          <a:xfrm>
            <a:off x="0" y="0"/>
            <a:ext cx="540068" cy="720090"/>
          </a:xfrm>
          <a:prstGeom prst="rect">
            <a:avLst/>
          </a:prstGeom>
        </p:spPr>
      </p:pic>
      <p:pic>
        <p:nvPicPr>
          <p:cNvPr id="2" name="图片 1"/>
          <p:cNvPicPr>
            <a:picLocks noChangeAspect="1"/>
          </p:cNvPicPr>
          <p:nvPr>
            <p:custDataLst>
              <p:tags r:id="rId2"/>
            </p:custDataLst>
          </p:nvPr>
        </p:nvPicPr>
        <p:blipFill>
          <a:blip r:embed="rId4"/>
          <a:stretch>
            <a:fillRect/>
          </a:stretch>
        </p:blipFill>
        <p:spPr>
          <a:xfrm>
            <a:off x="8603932" y="6137910"/>
            <a:ext cx="540068" cy="72009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502447" y="1626121"/>
            <a:ext cx="8139178" cy="4041680"/>
          </a:xfrm>
        </p:spPr>
        <p:txBody>
          <a:bodyPr/>
          <a:lstStyle>
            <a:lvl1pPr>
              <a:defRPr>
                <a:solidFill>
                  <a:schemeClr val="tx1"/>
                </a:solidFill>
                <a:latin typeface="Arial" panose="020B0604020202020204" pitchFamily="34" charset="0"/>
                <a:ea typeface="微软雅黑" panose="020B0503020204020204" charset="-122"/>
              </a:defRPr>
            </a:lvl1pPr>
            <a:lvl2pPr>
              <a:defRPr>
                <a:solidFill>
                  <a:schemeClr val="tx1"/>
                </a:solidFill>
                <a:latin typeface="Arial" panose="020B0604020202020204" pitchFamily="34" charset="0"/>
                <a:ea typeface="微软雅黑" panose="020B0503020204020204" charset="-122"/>
              </a:defRPr>
            </a:lvl2pPr>
            <a:lvl3pPr>
              <a:defRPr>
                <a:solidFill>
                  <a:schemeClr val="tx1"/>
                </a:solidFill>
                <a:latin typeface="Arial" panose="020B0604020202020204" pitchFamily="34" charset="0"/>
                <a:ea typeface="微软雅黑" panose="020B0503020204020204" charset="-122"/>
              </a:defRPr>
            </a:lvl3pPr>
            <a:lvl4pPr>
              <a:defRPr>
                <a:solidFill>
                  <a:schemeClr val="tx1"/>
                </a:solidFill>
                <a:latin typeface="Arial" panose="020B0604020202020204" pitchFamily="34" charset="0"/>
                <a:ea typeface="微软雅黑" panose="020B0503020204020204" charset="-122"/>
              </a:defRPr>
            </a:lvl4pPr>
            <a:lvl5pPr>
              <a:defRPr>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
        <p:nvSpPr>
          <p:cNvPr id="3" name="日期占位符 2"/>
          <p:cNvSpPr>
            <a:spLocks noGrp="1"/>
          </p:cNvSpPr>
          <p:nvPr>
            <p:ph type="dt" sz="half" idx="10"/>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a:p>
        </p:txBody>
      </p:sp>
      <p:sp>
        <p:nvSpPr>
          <p:cNvPr id="5" name="灯片编号占位符 4"/>
          <p:cNvSpPr>
            <a:spLocks noGrp="1"/>
          </p:cNvSpPr>
          <p:nvPr>
            <p:ph type="sldNum" sz="quarter" idx="12"/>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a:p>
        </p:txBody>
      </p:sp>
      <p:sp>
        <p:nvSpPr>
          <p:cNvPr id="6" name="文本占位符 1"/>
          <p:cNvSpPr>
            <a:spLocks noGrp="1"/>
          </p:cNvSpPr>
          <p:nvPr>
            <p:ph type="body" idx="1" hasCustomPrompt="1"/>
            <p:custDataLst>
              <p:tags r:id="rId2"/>
            </p:custDataLst>
          </p:nvPr>
        </p:nvSpPr>
        <p:spPr>
          <a:xfrm>
            <a:off x="2190750" y="3372213"/>
            <a:ext cx="4762500" cy="1028010"/>
          </a:xfrm>
        </p:spPr>
        <p:txBody>
          <a:bodyPr vert="horz" wrap="square" lIns="0" tIns="0" rIns="0" bIns="0" rtlCol="0" anchor="t" anchorCtr="0">
            <a:normAutofit lnSpcReduction="20000"/>
          </a:bodyPr>
          <a:lstStyle>
            <a:lvl1pPr marL="0" marR="0" lvl="0" indent="0" algn="ctr" defTabSz="914400" rtl="0" eaLnBrk="1" fontAlgn="auto" latinLnBrk="0" hangingPunct="1">
              <a:lnSpc>
                <a:spcPct val="120000"/>
              </a:lnSpc>
              <a:spcBef>
                <a:spcPts val="0"/>
              </a:spcBef>
              <a:spcAft>
                <a:spcPts val="0"/>
              </a:spcAft>
              <a:buClrTx/>
              <a:buSzTx/>
              <a:buFont typeface="Arial" panose="020B0604020202020204" pitchFamily="34" charset="0"/>
              <a:buNone/>
              <a:defRPr kumimoji="0" lang="zh-CN" altLang="en-US" sz="1575" b="0" i="0" u="none" strike="noStrike" kern="1200" cap="none" spc="200" normalizeH="0" baseline="0" noProof="0">
                <a:ln>
                  <a:noFill/>
                </a:ln>
                <a:solidFill>
                  <a:schemeClr val="dk1">
                    <a:lumMod val="65000"/>
                    <a:lumOff val="35000"/>
                  </a:schemeClr>
                </a:solidFill>
                <a:effectLst/>
                <a:uLnTx/>
                <a:uFillTx/>
                <a:latin typeface="Arial" panose="020B0604020202020204" pitchFamily="34" charset="0"/>
                <a:ea typeface="微软雅黑" panose="020B0503020204020204" charset="-122"/>
                <a:cs typeface="微软雅黑" panose="020B0503020204020204" charset="-122"/>
                <a:sym typeface="+mn-ea"/>
              </a:defRPr>
            </a:lvl1pPr>
            <a:lvl2pPr marL="342900" indent="0" algn="ctr" defTabSz="914400" rtl="0" eaLnBrk="1" fontAlgn="auto" latinLnBrk="0" hangingPunct="1">
              <a:lnSpc>
                <a:spcPct val="120000"/>
              </a:lnSpc>
              <a:spcBef>
                <a:spcPts val="0"/>
              </a:spcBef>
              <a:spcAft>
                <a:spcPts val="1000"/>
              </a:spcAft>
              <a:buFont typeface="Arial" panose="020B0604020202020204" pitchFamily="34" charset="0"/>
              <a:buNone/>
              <a:tabLst>
                <a:tab pos="1609725" algn="l"/>
              </a:tabLst>
              <a:defRPr sz="15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2pPr>
            <a:lvl3pPr marL="685800" indent="0" algn="ctr" defTabSz="914400" rtl="0" eaLnBrk="1" fontAlgn="auto" latinLnBrk="0" hangingPunct="1">
              <a:lnSpc>
                <a:spcPct val="120000"/>
              </a:lnSpc>
              <a:spcBef>
                <a:spcPts val="0"/>
              </a:spcBef>
              <a:spcAft>
                <a:spcPts val="1000"/>
              </a:spcAft>
              <a:buFont typeface="Arial" panose="020B0604020202020204" pitchFamily="34" charset="0"/>
              <a:buNone/>
              <a:defRPr sz="135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3pPr>
            <a:lvl4pPr marL="1028700" indent="0" algn="ctr" defTabSz="914400" rtl="0" eaLnBrk="1" fontAlgn="auto" latinLnBrk="0" hangingPunct="1">
              <a:lnSpc>
                <a:spcPct val="12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4pPr>
            <a:lvl5pPr marL="1371600" indent="0" algn="ctr" defTabSz="914400" rtl="0" eaLnBrk="1" fontAlgn="auto" latinLnBrk="0" hangingPunct="1">
              <a:lnSpc>
                <a:spcPct val="120000"/>
              </a:lnSpc>
              <a:spcBef>
                <a:spcPts val="0"/>
              </a:spcBef>
              <a:spcAft>
                <a:spcPts val="1000"/>
              </a:spcAft>
              <a:buFont typeface="Arial" panose="020B0604020202020204" pitchFamily="34" charset="0"/>
              <a:buNone/>
              <a:defRPr sz="1200" u="none" strike="noStrike" kern="1200" cap="none" spc="150" normalizeH="0" baseline="0">
                <a:solidFill>
                  <a:schemeClr val="tx1">
                    <a:lumMod val="85000"/>
                    <a:lumOff val="15000"/>
                  </a:schemeClr>
                </a:solidFill>
                <a:uFillTx/>
                <a:latin typeface="Arial" panose="020B0604020202020204" pitchFamily="34" charset="0"/>
                <a:ea typeface="微软雅黑" panose="020B0503020204020204" charset="-122"/>
                <a:cs typeface="+mn-cs"/>
              </a:defRPr>
            </a:lvl5pPr>
            <a:lvl6pPr marL="17145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9144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lvl="0"/>
            <a:r>
              <a:rPr>
                <a:sym typeface="+mn-ea"/>
              </a:rPr>
              <a:t>单击此处编辑副标题</a:t>
            </a:r>
          </a:p>
        </p:txBody>
      </p:sp>
      <p:sp>
        <p:nvSpPr>
          <p:cNvPr id="7" name="标题 2"/>
          <p:cNvSpPr>
            <a:spLocks noGrp="1"/>
          </p:cNvSpPr>
          <p:nvPr>
            <p:ph type="title" hasCustomPrompt="1"/>
            <p:custDataLst>
              <p:tags r:id="rId3"/>
            </p:custDataLst>
          </p:nvPr>
        </p:nvSpPr>
        <p:spPr>
          <a:xfrm>
            <a:off x="2425541" y="1813324"/>
            <a:ext cx="4293394" cy="971074"/>
          </a:xfrm>
        </p:spPr>
        <p:txBody>
          <a:bodyPr vert="horz" wrap="square" lIns="0" tIns="0" rIns="0" bIns="0" rtlCol="0" anchor="b" anchorCtr="0">
            <a:normAutofit/>
          </a:bodyPr>
          <a:lstStyle>
            <a:lvl1pPr marL="0" marR="0" algn="dist" defTabSz="914400" rtl="0" eaLnBrk="1" fontAlgn="auto" latinLnBrk="0" hangingPunct="1">
              <a:lnSpc>
                <a:spcPct val="100000"/>
              </a:lnSpc>
              <a:spcBef>
                <a:spcPct val="0"/>
              </a:spcBef>
              <a:buClrTx/>
              <a:buSzTx/>
              <a:buFontTx/>
              <a:buNone/>
              <a:defRPr kumimoji="0" lang="zh-CN" altLang="en-US" sz="6015" b="1" i="0" u="none" strike="noStrike" kern="1200" cap="none" spc="1000" normalizeH="0" baseline="0" noProof="1" dirty="0">
                <a:solidFill>
                  <a:schemeClr val="dk1">
                    <a:lumMod val="85000"/>
                    <a:lumOff val="15000"/>
                  </a:schemeClr>
                </a:solidFill>
                <a:uFillTx/>
                <a:latin typeface="Arial" panose="020B0604020202020204" pitchFamily="34" charset="0"/>
                <a:ea typeface="汉仪旗黑-85S" panose="00020600040101010101" pitchFamily="18" charset="-122"/>
                <a:cs typeface="+mj-cs"/>
              </a:defRPr>
            </a:lvl1pPr>
          </a:lstStyle>
          <a:p>
            <a:pPr lvl="0"/>
            <a:r>
              <a:rPr>
                <a:sym typeface="+mn-ea"/>
              </a:rPr>
              <a:t>编辑标题</a:t>
            </a: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通用">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8"/>
          <a:stretch>
            <a:fillRect/>
          </a:stretch>
        </p:blipFill>
        <p:spPr>
          <a:xfrm>
            <a:off x="0" y="0"/>
            <a:ext cx="540068" cy="720090"/>
          </a:xfrm>
          <a:prstGeom prst="rect">
            <a:avLst/>
          </a:prstGeom>
        </p:spPr>
      </p:pic>
      <p:pic>
        <p:nvPicPr>
          <p:cNvPr id="6" name="图片 5"/>
          <p:cNvPicPr>
            <a:picLocks noChangeAspect="1"/>
          </p:cNvPicPr>
          <p:nvPr>
            <p:custDataLst>
              <p:tags r:id="rId2"/>
            </p:custDataLst>
          </p:nvPr>
        </p:nvPicPr>
        <p:blipFill>
          <a:blip r:embed="rId8"/>
          <a:stretch>
            <a:fillRect/>
          </a:stretch>
        </p:blipFill>
        <p:spPr>
          <a:xfrm>
            <a:off x="8603932" y="6137910"/>
            <a:ext cx="540068" cy="720090"/>
          </a:xfrm>
          <a:prstGeom prst="rect">
            <a:avLst/>
          </a:prstGeom>
        </p:spPr>
      </p:pic>
      <p:sp>
        <p:nvSpPr>
          <p:cNvPr id="2" name="标题 1"/>
          <p:cNvSpPr>
            <a:spLocks noGrp="1"/>
          </p:cNvSpPr>
          <p:nvPr>
            <p:ph type="title"/>
            <p:custDataLst>
              <p:tags r:id="rId3"/>
            </p:custDataLst>
          </p:nvPr>
        </p:nvSpPr>
        <p:spPr>
          <a:xfrm>
            <a:off x="502411" y="498476"/>
            <a:ext cx="8139178"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4"/>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5"/>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6"/>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相框">
    <p:spTree>
      <p:nvGrpSpPr>
        <p:cNvPr id="1" name=""/>
        <p:cNvGrpSpPr/>
        <p:nvPr/>
      </p:nvGrpSpPr>
      <p:grpSpPr>
        <a:xfrm>
          <a:off x="0" y="0"/>
          <a:ext cx="0" cy="0"/>
          <a:chOff x="0" y="0"/>
          <a:chExt cx="0" cy="0"/>
        </a:xfrm>
      </p:grpSpPr>
      <p:sp>
        <p:nvSpPr>
          <p:cNvPr id="9" name="矩形 8"/>
          <p:cNvSpPr/>
          <p:nvPr>
            <p:custDataLst>
              <p:tags r:id="rId1"/>
            </p:custDataLst>
          </p:nvPr>
        </p:nvSpPr>
        <p:spPr>
          <a:xfrm>
            <a:off x="220950" y="302400"/>
            <a:ext cx="8702097" cy="6253188"/>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8" name="图片 7"/>
          <p:cNvPicPr>
            <a:picLocks noChangeAspect="1"/>
          </p:cNvPicPr>
          <p:nvPr>
            <p:custDataLst>
              <p:tags r:id="rId2"/>
            </p:custDataLst>
          </p:nvPr>
        </p:nvPicPr>
        <p:blipFill>
          <a:blip r:embed="rId10"/>
          <a:stretch>
            <a:fillRect/>
          </a:stretch>
        </p:blipFill>
        <p:spPr>
          <a:xfrm>
            <a:off x="220950" y="392411"/>
            <a:ext cx="540068" cy="540068"/>
          </a:xfrm>
          <a:prstGeom prst="rect">
            <a:avLst/>
          </a:prstGeom>
        </p:spPr>
      </p:pic>
      <p:pic>
        <p:nvPicPr>
          <p:cNvPr id="6" name="图片 5"/>
          <p:cNvPicPr>
            <a:picLocks noChangeAspect="1"/>
          </p:cNvPicPr>
          <p:nvPr>
            <p:custDataLst>
              <p:tags r:id="rId3"/>
            </p:custDataLst>
          </p:nvPr>
        </p:nvPicPr>
        <p:blipFill>
          <a:blip r:embed="rId10"/>
          <a:stretch>
            <a:fillRect/>
          </a:stretch>
        </p:blipFill>
        <p:spPr>
          <a:xfrm>
            <a:off x="8382982" y="5925521"/>
            <a:ext cx="540068" cy="540068"/>
          </a:xfrm>
          <a:prstGeom prst="rect">
            <a:avLst/>
          </a:prstGeom>
        </p:spPr>
      </p:pic>
      <p:sp>
        <p:nvSpPr>
          <p:cNvPr id="2" name="标题 1"/>
          <p:cNvSpPr>
            <a:spLocks noGrp="1"/>
          </p:cNvSpPr>
          <p:nvPr>
            <p:ph type="title" hasCustomPrompt="1"/>
            <p:custDataLst>
              <p:tags r:id="rId4"/>
            </p:custDataLst>
          </p:nvPr>
        </p:nvSpPr>
        <p:spPr>
          <a:xfrm>
            <a:off x="961200" y="1339650"/>
            <a:ext cx="7219800" cy="542700"/>
          </a:xfrm>
        </p:spPr>
        <p:txBody>
          <a:bodyPr anchor="ctr"/>
          <a:lstStyle>
            <a:lvl1pP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7" name="内容占位符 6"/>
          <p:cNvSpPr>
            <a:spLocks noGrp="1"/>
          </p:cNvSpPr>
          <p:nvPr>
            <p:ph sz="quarter" idx="13"/>
            <p:custDataLst>
              <p:tags r:id="rId5"/>
            </p:custDataLst>
          </p:nvPr>
        </p:nvSpPr>
        <p:spPr>
          <a:xfrm>
            <a:off x="960835" y="2594250"/>
            <a:ext cx="7219950" cy="2583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日期占位符 2"/>
          <p:cNvSpPr>
            <a:spLocks noGrp="1"/>
          </p:cNvSpPr>
          <p:nvPr>
            <p:ph type="dt" sz="half" idx="10"/>
            <p:custDataLst>
              <p:tags r:id="rId6"/>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7"/>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8"/>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左右">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3620691" cy="6868795"/>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8603932" y="0"/>
            <a:ext cx="540068" cy="720090"/>
          </a:xfrm>
          <a:prstGeom prst="rect">
            <a:avLst/>
          </a:prstGeom>
        </p:spPr>
      </p:pic>
      <p:pic>
        <p:nvPicPr>
          <p:cNvPr id="6" name="图片 5"/>
          <p:cNvPicPr>
            <a:picLocks noChangeAspect="1"/>
          </p:cNvPicPr>
          <p:nvPr>
            <p:custDataLst>
              <p:tags r:id="rId3"/>
            </p:custDataLst>
          </p:nvPr>
        </p:nvPicPr>
        <p:blipFill>
          <a:blip r:embed="rId11"/>
          <a:stretch>
            <a:fillRect/>
          </a:stretch>
        </p:blipFill>
        <p:spPr>
          <a:xfrm>
            <a:off x="0" y="6137910"/>
            <a:ext cx="540068" cy="720090"/>
          </a:xfrm>
          <a:prstGeom prst="rect">
            <a:avLst/>
          </a:prstGeom>
        </p:spPr>
      </p:pic>
      <p:sp>
        <p:nvSpPr>
          <p:cNvPr id="2" name="标题 1"/>
          <p:cNvSpPr>
            <a:spLocks noGrp="1"/>
          </p:cNvSpPr>
          <p:nvPr>
            <p:ph type="title" hasCustomPrompt="1"/>
            <p:custDataLst>
              <p:tags r:id="rId4"/>
            </p:custDataLst>
          </p:nvPr>
        </p:nvSpPr>
        <p:spPr>
          <a:xfrm>
            <a:off x="437400" y="880650"/>
            <a:ext cx="2970000" cy="661500"/>
          </a:xfrm>
        </p:spPr>
        <p:txBody>
          <a:bodyPr anchor="ctr" anchorCtr="0"/>
          <a:lstStyle>
            <a:lvl1pPr>
              <a:defRPr sz="2700" baseline="0">
                <a:solidFill>
                  <a:schemeClr val="tx1"/>
                </a:solidFill>
                <a:latin typeface="Arial" panose="020B0604020202020204" pitchFamily="34" charset="0"/>
                <a:ea typeface="微软雅黑" panose="020B0503020204020204" charset="-122"/>
              </a:defRPr>
            </a:lvl1pPr>
          </a:lstStyle>
          <a:p>
            <a:r>
              <a:rPr lang="zh-CN" altLang="en-US" dirty="0"/>
              <a:t>单击编辑标题</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440100" y="2275650"/>
            <a:ext cx="2967300" cy="30699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3825900" y="1405930"/>
            <a:ext cx="4860000" cy="3815953"/>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上下">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9142200" cy="2660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10800"/>
            <a:ext cx="540068" cy="720090"/>
          </a:xfrm>
          <a:prstGeom prst="rect">
            <a:avLst/>
          </a:prstGeom>
        </p:spPr>
      </p:pic>
      <p:pic>
        <p:nvPicPr>
          <p:cNvPr id="6" name="图片 5"/>
          <p:cNvPicPr>
            <a:picLocks noChangeAspect="1"/>
          </p:cNvPicPr>
          <p:nvPr>
            <p:custDataLst>
              <p:tags r:id="rId3"/>
            </p:custDataLst>
          </p:nvPr>
        </p:nvPicPr>
        <p:blipFill>
          <a:blip r:embed="rId11"/>
          <a:stretch>
            <a:fillRect/>
          </a:stretch>
        </p:blipFill>
        <p:spPr>
          <a:xfrm>
            <a:off x="8603932" y="6137910"/>
            <a:ext cx="540068" cy="720090"/>
          </a:xfrm>
          <a:prstGeom prst="rect">
            <a:avLst/>
          </a:prstGeom>
        </p:spPr>
      </p:pic>
      <p:sp>
        <p:nvSpPr>
          <p:cNvPr id="2" name="标题 1"/>
          <p:cNvSpPr>
            <a:spLocks noGrp="1"/>
          </p:cNvSpPr>
          <p:nvPr>
            <p:ph type="title"/>
            <p:custDataLst>
              <p:tags r:id="rId4"/>
            </p:custDataLst>
          </p:nvPr>
        </p:nvSpPr>
        <p:spPr>
          <a:xfrm>
            <a:off x="459000" y="859500"/>
            <a:ext cx="8232300" cy="469800"/>
          </a:xfrm>
        </p:spPr>
        <p:txBody>
          <a:bodyPr anchor="ctr"/>
          <a:lstStyle>
            <a:lvl1pPr algn="ctr">
              <a:defRPr sz="27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459000" y="1763100"/>
            <a:ext cx="8231981" cy="621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9" name="内容占位符 8"/>
          <p:cNvSpPr>
            <a:spLocks noGrp="1"/>
          </p:cNvSpPr>
          <p:nvPr>
            <p:ph sz="quarter" idx="14"/>
            <p:custDataLst>
              <p:tags r:id="rId9"/>
            </p:custDataLst>
          </p:nvPr>
        </p:nvSpPr>
        <p:spPr>
          <a:xfrm>
            <a:off x="459581" y="3236850"/>
            <a:ext cx="8224200" cy="25731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下上">
    <p:spTree>
      <p:nvGrpSpPr>
        <p:cNvPr id="1" name=""/>
        <p:cNvGrpSpPr/>
        <p:nvPr/>
      </p:nvGrpSpPr>
      <p:grpSpPr>
        <a:xfrm>
          <a:off x="0" y="0"/>
          <a:ext cx="0" cy="0"/>
          <a:chOff x="0" y="0"/>
          <a:chExt cx="0" cy="0"/>
        </a:xfrm>
      </p:grpSpPr>
      <p:sp>
        <p:nvSpPr>
          <p:cNvPr id="10" name="矩形 9"/>
          <p:cNvSpPr/>
          <p:nvPr>
            <p:custDataLst>
              <p:tags r:id="rId1"/>
            </p:custDataLst>
          </p:nvPr>
        </p:nvSpPr>
        <p:spPr>
          <a:xfrm>
            <a:off x="0" y="5029200"/>
            <a:ext cx="9142200" cy="18288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8" name="图片 7"/>
          <p:cNvPicPr>
            <a:picLocks noChangeAspect="1"/>
          </p:cNvPicPr>
          <p:nvPr>
            <p:custDataLst>
              <p:tags r:id="rId2"/>
            </p:custDataLst>
          </p:nvPr>
        </p:nvPicPr>
        <p:blipFill>
          <a:blip r:embed="rId11"/>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11"/>
          <a:stretch>
            <a:fillRect/>
          </a:stretch>
        </p:blipFill>
        <p:spPr>
          <a:xfrm>
            <a:off x="8603932" y="6137910"/>
            <a:ext cx="540068" cy="720090"/>
          </a:xfrm>
          <a:prstGeom prst="rect">
            <a:avLst/>
          </a:prstGeom>
        </p:spPr>
      </p:pic>
      <p:sp>
        <p:nvSpPr>
          <p:cNvPr id="2" name="标题 1"/>
          <p:cNvSpPr>
            <a:spLocks noGrp="1"/>
          </p:cNvSpPr>
          <p:nvPr>
            <p:ph type="title"/>
            <p:custDataLst>
              <p:tags r:id="rId4"/>
            </p:custDataLst>
          </p:nvPr>
        </p:nvSpPr>
        <p:spPr>
          <a:xfrm>
            <a:off x="453600" y="740250"/>
            <a:ext cx="8232300" cy="423900"/>
          </a:xfrm>
        </p:spPr>
        <p:txBody>
          <a:bodyPr anchor="ctr" anchorCtr="0"/>
          <a:lstStyle>
            <a:lvl1pPr algn="ctr">
              <a:defRPr sz="2400"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453628" y="2082600"/>
            <a:ext cx="8243100" cy="24084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占位符 8"/>
          <p:cNvSpPr>
            <a:spLocks noGrp="1"/>
          </p:cNvSpPr>
          <p:nvPr>
            <p:ph type="body" sz="quarter" idx="14"/>
            <p:custDataLst>
              <p:tags r:id="rId9"/>
            </p:custDataLst>
          </p:nvPr>
        </p:nvSpPr>
        <p:spPr>
          <a:xfrm>
            <a:off x="445500" y="5306850"/>
            <a:ext cx="8251200" cy="7587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导航">
    <p:spTree>
      <p:nvGrpSpPr>
        <p:cNvPr id="1" name=""/>
        <p:cNvGrpSpPr/>
        <p:nvPr/>
      </p:nvGrpSpPr>
      <p:grpSpPr>
        <a:xfrm>
          <a:off x="0" y="0"/>
          <a:ext cx="0" cy="0"/>
          <a:chOff x="0" y="0"/>
          <a:chExt cx="0" cy="0"/>
        </a:xfrm>
      </p:grpSpPr>
      <p:sp>
        <p:nvSpPr>
          <p:cNvPr id="10" name="矩形 9"/>
          <p:cNvSpPr/>
          <p:nvPr>
            <p:custDataLst>
              <p:tags r:id="rId1"/>
            </p:custDataLst>
          </p:nvPr>
        </p:nvSpPr>
        <p:spPr>
          <a:xfrm>
            <a:off x="0" y="-10800"/>
            <a:ext cx="9142200" cy="914400"/>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8" name="图片 7"/>
          <p:cNvPicPr>
            <a:picLocks noChangeAspect="1"/>
          </p:cNvPicPr>
          <p:nvPr>
            <p:custDataLst>
              <p:tags r:id="rId2"/>
            </p:custDataLst>
          </p:nvPr>
        </p:nvPicPr>
        <p:blipFill>
          <a:blip r:embed="rId13"/>
          <a:stretch>
            <a:fillRect/>
          </a:stretch>
        </p:blipFill>
        <p:spPr>
          <a:xfrm>
            <a:off x="8603932" y="6137910"/>
            <a:ext cx="540068" cy="720090"/>
          </a:xfrm>
          <a:prstGeom prst="rect">
            <a:avLst/>
          </a:prstGeom>
        </p:spPr>
      </p:pic>
      <p:pic>
        <p:nvPicPr>
          <p:cNvPr id="6" name="图片 5"/>
          <p:cNvPicPr>
            <a:picLocks noChangeAspect="1"/>
          </p:cNvPicPr>
          <p:nvPr>
            <p:custDataLst>
              <p:tags r:id="rId3"/>
            </p:custDataLst>
          </p:nvPr>
        </p:nvPicPr>
        <p:blipFill>
          <a:blip r:embed="rId13"/>
          <a:stretch>
            <a:fillRect/>
          </a:stretch>
        </p:blipFill>
        <p:spPr>
          <a:xfrm>
            <a:off x="0" y="6137910"/>
            <a:ext cx="540068" cy="720090"/>
          </a:xfrm>
          <a:prstGeom prst="rect">
            <a:avLst/>
          </a:prstGeom>
        </p:spPr>
      </p:pic>
      <p:sp>
        <p:nvSpPr>
          <p:cNvPr id="2" name="标题 1"/>
          <p:cNvSpPr>
            <a:spLocks noGrp="1"/>
          </p:cNvSpPr>
          <p:nvPr>
            <p:ph type="title"/>
            <p:custDataLst>
              <p:tags r:id="rId4"/>
            </p:custDataLst>
          </p:nvPr>
        </p:nvSpPr>
        <p:spPr>
          <a:xfrm>
            <a:off x="434700" y="292846"/>
            <a:ext cx="8278200" cy="331473"/>
          </a:xfrm>
        </p:spPr>
        <p:txBody>
          <a:bodyPr/>
          <a:lstStyle>
            <a:lvl1pPr>
              <a:defRPr baseline="0">
                <a:solidFill>
                  <a:schemeClr val="tx1"/>
                </a:solidFill>
                <a:latin typeface="Arial" panose="020B0604020202020204" pitchFamily="34" charset="0"/>
                <a:ea typeface="微软雅黑" panose="020B0503020204020204" charset="-122"/>
              </a:defRPr>
            </a:lvl1pPr>
          </a:lstStyle>
          <a:p>
            <a:r>
              <a:rPr lang="zh-CN" altLang="en-US" dirty="0"/>
              <a:t>单击此处编辑母版标题样式</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内容占位符 6"/>
          <p:cNvSpPr>
            <a:spLocks noGrp="1"/>
          </p:cNvSpPr>
          <p:nvPr>
            <p:ph sz="quarter" idx="13"/>
            <p:custDataLst>
              <p:tags r:id="rId8"/>
            </p:custDataLst>
          </p:nvPr>
        </p:nvSpPr>
        <p:spPr>
          <a:xfrm>
            <a:off x="434700" y="2025000"/>
            <a:ext cx="40068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内容占位符 8"/>
          <p:cNvSpPr>
            <a:spLocks noGrp="1"/>
          </p:cNvSpPr>
          <p:nvPr>
            <p:ph sz="quarter" idx="14"/>
            <p:custDataLst>
              <p:tags r:id="rId9"/>
            </p:custDataLst>
          </p:nvPr>
        </p:nvSpPr>
        <p:spPr>
          <a:xfrm>
            <a:off x="4681800" y="2025000"/>
            <a:ext cx="4025700" cy="2170800"/>
          </a:xfrm>
        </p:spPr>
        <p:txBody>
          <a:bodyPr/>
          <a:lstStyle>
            <a:lvl1pPr>
              <a:defRPr baseline="0">
                <a:solidFill>
                  <a:schemeClr val="tx1"/>
                </a:solidFill>
                <a:latin typeface="Arial" panose="020B0604020202020204" pitchFamily="34" charset="0"/>
                <a:ea typeface="微软雅黑" panose="020B0503020204020204" charset="-122"/>
              </a:defRPr>
            </a:lvl1pPr>
            <a:lvl2pPr>
              <a:defRPr baseline="0">
                <a:solidFill>
                  <a:schemeClr val="tx1"/>
                </a:solidFill>
                <a:latin typeface="Arial" panose="020B0604020202020204" pitchFamily="34" charset="0"/>
                <a:ea typeface="微软雅黑" panose="020B0503020204020204" charset="-122"/>
              </a:defRPr>
            </a:lvl2pPr>
            <a:lvl3pPr>
              <a:defRPr baseline="0">
                <a:solidFill>
                  <a:schemeClr val="tx1"/>
                </a:solidFill>
                <a:latin typeface="Arial" panose="020B0604020202020204" pitchFamily="34" charset="0"/>
                <a:ea typeface="微软雅黑" panose="020B0503020204020204" charset="-122"/>
              </a:defRPr>
            </a:lvl3pPr>
            <a:lvl4pPr>
              <a:defRPr baseline="0">
                <a:solidFill>
                  <a:schemeClr val="tx1"/>
                </a:solidFill>
                <a:latin typeface="Arial" panose="020B0604020202020204" pitchFamily="34" charset="0"/>
                <a:ea typeface="微软雅黑" panose="020B0503020204020204" charset="-122"/>
              </a:defRPr>
            </a:lvl4pPr>
            <a:lvl5pPr>
              <a:defRPr baseline="0">
                <a:solidFill>
                  <a:schemeClr val="tx1"/>
                </a:solidFill>
                <a:latin typeface="Arial" panose="020B0604020202020204" pitchFamily="34" charset="0"/>
                <a:ea typeface="微软雅黑" panose="020B0503020204020204" charset="-122"/>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1" name="文本占位符 10"/>
          <p:cNvSpPr>
            <a:spLocks noGrp="1"/>
          </p:cNvSpPr>
          <p:nvPr>
            <p:ph type="body" sz="quarter" idx="15"/>
            <p:custDataLst>
              <p:tags r:id="rId10"/>
            </p:custDataLst>
          </p:nvPr>
        </p:nvSpPr>
        <p:spPr>
          <a:xfrm>
            <a:off x="429300" y="4914450"/>
            <a:ext cx="40068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
        <p:nvSpPr>
          <p:cNvPr id="13" name="文本占位符 12"/>
          <p:cNvSpPr>
            <a:spLocks noGrp="1"/>
          </p:cNvSpPr>
          <p:nvPr>
            <p:ph type="body" sz="quarter" idx="16"/>
            <p:custDataLst>
              <p:tags r:id="rId11"/>
            </p:custDataLst>
          </p:nvPr>
        </p:nvSpPr>
        <p:spPr>
          <a:xfrm>
            <a:off x="4689900" y="4910850"/>
            <a:ext cx="4025700" cy="585900"/>
          </a:xfrm>
        </p:spPr>
        <p:txBody>
          <a:bodyPr/>
          <a:lstStyle>
            <a:lvl1pP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1"/>
          <p:cNvSpPr>
            <a:spLocks noGrp="1" noChangeArrowheads="1"/>
          </p:cNvSpPr>
          <p:nvPr>
            <p:ph type="dt" sz="half" idx="10"/>
          </p:nvPr>
        </p:nvSpPr>
        <p:spPr/>
        <p:txBody>
          <a:bodyPr/>
          <a:lstStyle>
            <a:lvl1pPr>
              <a:defRPr/>
            </a:lvl1pPr>
          </a:lstStyle>
          <a:p>
            <a:pPr>
              <a:defRPr/>
            </a:pPr>
            <a:endParaRPr lang="en-US" altLang="zh-CN"/>
          </a:p>
        </p:txBody>
      </p:sp>
      <p:sp>
        <p:nvSpPr>
          <p:cNvPr id="5" name="Rectangle 12"/>
          <p:cNvSpPr>
            <a:spLocks noGrp="1" noChangeArrowheads="1"/>
          </p:cNvSpPr>
          <p:nvPr>
            <p:ph type="ftr" sz="quarter" idx="11"/>
          </p:nvPr>
        </p:nvSpPr>
        <p:spPr/>
        <p:txBody>
          <a:bodyPr/>
          <a:lstStyle>
            <a:lvl1pPr>
              <a:defRPr/>
            </a:lvl1pPr>
          </a:lstStyle>
          <a:p>
            <a:pPr>
              <a:defRPr/>
            </a:pPr>
            <a:endParaRPr lang="en-US" altLang="zh-CN"/>
          </a:p>
        </p:txBody>
      </p:sp>
      <p:sp>
        <p:nvSpPr>
          <p:cNvPr id="6" name="Rectangle 13"/>
          <p:cNvSpPr>
            <a:spLocks noGrp="1" noChangeArrowheads="1"/>
          </p:cNvSpPr>
          <p:nvPr>
            <p:ph type="sldNum" sz="quarter" idx="12"/>
          </p:nvPr>
        </p:nvSpPr>
        <p:spPr/>
        <p:txBody>
          <a:bodyPr/>
          <a:lstStyle>
            <a:lvl1pPr>
              <a:defRPr/>
            </a:lvl1pPr>
          </a:lstStyle>
          <a:p>
            <a:fld id="{3553A389-323D-4E03-8F23-2F239C61E364}" type="slidenum">
              <a:rPr lang="en-US" altLang="zh-CN"/>
              <a:t>‹#›</a:t>
            </a:fld>
            <a:endParaRPr lang="en-US" altLang="zh-CN"/>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腰带">
    <p:spTree>
      <p:nvGrpSpPr>
        <p:cNvPr id="1" name=""/>
        <p:cNvGrpSpPr/>
        <p:nvPr/>
      </p:nvGrpSpPr>
      <p:grpSpPr>
        <a:xfrm>
          <a:off x="0" y="0"/>
          <a:ext cx="0" cy="0"/>
          <a:chOff x="0" y="0"/>
          <a:chExt cx="0" cy="0"/>
        </a:xfrm>
      </p:grpSpPr>
      <p:sp>
        <p:nvSpPr>
          <p:cNvPr id="9" name="矩形 8"/>
          <p:cNvSpPr/>
          <p:nvPr>
            <p:custDataLst>
              <p:tags r:id="rId1"/>
            </p:custDataLst>
          </p:nvPr>
        </p:nvSpPr>
        <p:spPr>
          <a:xfrm>
            <a:off x="0" y="1576799"/>
            <a:ext cx="9142200" cy="3704396"/>
          </a:xfrm>
          <a:prstGeom prst="rect">
            <a:avLst/>
          </a:prstGeom>
          <a:solidFill>
            <a:schemeClr val="dk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solidFill>
                  <a:schemeClr val="lt1"/>
                </a:solidFill>
              </a:defRP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sz="1350">
              <a:solidFill>
                <a:schemeClr val="lt1"/>
              </a:solidFill>
            </a:endParaRPr>
          </a:p>
        </p:txBody>
      </p:sp>
      <p:pic>
        <p:nvPicPr>
          <p:cNvPr id="8" name="图片 7"/>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7827046" y="-10801"/>
            <a:ext cx="1315145" cy="1753527"/>
          </a:xfrm>
          <a:prstGeom prst="rect">
            <a:avLst/>
          </a:prstGeom>
        </p:spPr>
      </p:pic>
      <p:pic>
        <p:nvPicPr>
          <p:cNvPr id="6" name="图片 5"/>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0" y="5104461"/>
            <a:ext cx="1315145" cy="1753527"/>
          </a:xfrm>
          <a:prstGeom prst="rect">
            <a:avLst/>
          </a:prstGeom>
        </p:spPr>
      </p:pic>
      <p:sp>
        <p:nvSpPr>
          <p:cNvPr id="2" name="标题 1"/>
          <p:cNvSpPr>
            <a:spLocks noGrp="1"/>
          </p:cNvSpPr>
          <p:nvPr>
            <p:ph type="title" hasCustomPrompt="1"/>
            <p:custDataLst>
              <p:tags r:id="rId4"/>
            </p:custDataLst>
          </p:nvPr>
        </p:nvSpPr>
        <p:spPr>
          <a:xfrm>
            <a:off x="1142100" y="1637550"/>
            <a:ext cx="6858000" cy="1790100"/>
          </a:xfrm>
        </p:spPr>
        <p:txBody>
          <a:bodyPr anchor="b"/>
          <a:lstStyle>
            <a:lvl1pPr algn="ctr">
              <a:defRPr sz="4500" baseline="0">
                <a:solidFill>
                  <a:schemeClr val="tx1"/>
                </a:solidFill>
                <a:latin typeface="Arial" panose="020B0604020202020204" pitchFamily="34" charset="0"/>
                <a:ea typeface="微软雅黑" panose="020B0503020204020204" charset="-122"/>
              </a:defRPr>
            </a:lvl1pPr>
          </a:lstStyle>
          <a:p>
            <a:r>
              <a:rPr lang="zh-CN" altLang="en-US" dirty="0"/>
              <a:t>单击此处编辑标题</a:t>
            </a:r>
          </a:p>
        </p:txBody>
      </p:sp>
      <p:sp>
        <p:nvSpPr>
          <p:cNvPr id="3" name="日期占位符 2"/>
          <p:cNvSpPr>
            <a:spLocks noGrp="1"/>
          </p:cNvSpPr>
          <p:nvPr>
            <p:ph type="dt" sz="half" idx="10"/>
            <p:custDataLst>
              <p:tags r:id="rId5"/>
            </p:custDataLst>
          </p:nvPr>
        </p:nvSpPr>
        <p:spPr>
          <a:xfrm>
            <a:off x="659807" y="6389433"/>
            <a:ext cx="2025000" cy="237600"/>
          </a:xfrm>
        </p:spPr>
        <p:txBody>
          <a:bodyPr/>
          <a:lstStyle>
            <a:lvl1pPr>
              <a:defRPr>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4" name="页脚占位符 3"/>
          <p:cNvSpPr>
            <a:spLocks noGrp="1"/>
          </p:cNvSpPr>
          <p:nvPr>
            <p:ph type="ftr" sz="quarter" idx="11"/>
            <p:custDataLst>
              <p:tags r:id="rId6"/>
            </p:custDataLst>
          </p:nvPr>
        </p:nvSpPr>
        <p:spPr>
          <a:xfrm>
            <a:off x="3087000" y="6389433"/>
            <a:ext cx="2970000" cy="237600"/>
          </a:xfrm>
        </p:spPr>
        <p:txBody>
          <a:bodyPr/>
          <a:lstStyle>
            <a:lvl1pPr>
              <a:defRPr>
                <a:latin typeface="Arial" panose="020B0604020202020204" pitchFamily="34" charset="0"/>
                <a:ea typeface="微软雅黑" panose="020B0503020204020204" charset="-122"/>
              </a:defRPr>
            </a:lvl1pPr>
          </a:lstStyle>
          <a:p>
            <a:endParaRPr lang="zh-CN" altLang="en-US" dirty="0"/>
          </a:p>
        </p:txBody>
      </p:sp>
      <p:sp>
        <p:nvSpPr>
          <p:cNvPr id="5" name="灯片编号占位符 4"/>
          <p:cNvSpPr>
            <a:spLocks noGrp="1"/>
          </p:cNvSpPr>
          <p:nvPr>
            <p:ph type="sldNum" sz="quarter" idx="12"/>
            <p:custDataLst>
              <p:tags r:id="rId7"/>
            </p:custDataLst>
          </p:nvPr>
        </p:nvSpPr>
        <p:spPr>
          <a:xfrm>
            <a:off x="6457950" y="6389433"/>
            <a:ext cx="2025000" cy="237600"/>
          </a:xfrm>
        </p:spPr>
        <p:txBody>
          <a:bodyPr/>
          <a:lstStyle>
            <a:lvl1pPr>
              <a:defRPr>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文本占位符 6"/>
          <p:cNvSpPr>
            <a:spLocks noGrp="1"/>
          </p:cNvSpPr>
          <p:nvPr>
            <p:ph type="body" sz="quarter" idx="13"/>
            <p:custDataLst>
              <p:tags r:id="rId8"/>
            </p:custDataLst>
          </p:nvPr>
        </p:nvSpPr>
        <p:spPr>
          <a:xfrm>
            <a:off x="1141810" y="4069800"/>
            <a:ext cx="6858000" cy="1242000"/>
          </a:xfrm>
        </p:spPr>
        <p:txBody>
          <a:bodyPr/>
          <a:lstStyle>
            <a:lvl1pPr algn="ctr">
              <a:defRPr baseline="0">
                <a:solidFill>
                  <a:schemeClr val="tx1"/>
                </a:solidFill>
                <a:latin typeface="Arial" panose="020B0604020202020204" pitchFamily="34" charset="0"/>
                <a:ea typeface="微软雅黑" panose="020B0503020204020204" charset="-122"/>
              </a:defRPr>
            </a:lvl1pPr>
          </a:lstStyle>
          <a:p>
            <a:pPr lvl="0"/>
            <a:r>
              <a:rPr lang="zh-CN" altLang="en-US" dirty="0"/>
              <a:t>单击此处编辑母版文本样式</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fld id="{DD4597CF-1392-4753-94C1-280A4A8531B2}" type="slidenum">
              <a:rPr lang="en-US" altLang="zh-CN"/>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1"/>
          <p:cNvSpPr>
            <a:spLocks noGrp="1" noChangeArrowheads="1"/>
          </p:cNvSpPr>
          <p:nvPr>
            <p:ph type="dt" sz="half" idx="10"/>
          </p:nvPr>
        </p:nvSpPr>
        <p:spPr/>
        <p:txBody>
          <a:bodyPr/>
          <a:lstStyle>
            <a:lvl1pPr>
              <a:defRPr/>
            </a:lvl1pPr>
          </a:lstStyle>
          <a:p>
            <a:pPr>
              <a:defRPr/>
            </a:pPr>
            <a:endParaRPr lang="en-US" altLang="zh-CN"/>
          </a:p>
        </p:txBody>
      </p:sp>
      <p:sp>
        <p:nvSpPr>
          <p:cNvPr id="8" name="Rectangle 12"/>
          <p:cNvSpPr>
            <a:spLocks noGrp="1" noChangeArrowheads="1"/>
          </p:cNvSpPr>
          <p:nvPr>
            <p:ph type="ftr" sz="quarter" idx="11"/>
          </p:nvPr>
        </p:nvSpPr>
        <p:spPr/>
        <p:txBody>
          <a:bodyPr/>
          <a:lstStyle>
            <a:lvl1pPr>
              <a:defRPr/>
            </a:lvl1pPr>
          </a:lstStyle>
          <a:p>
            <a:pPr>
              <a:defRPr/>
            </a:pPr>
            <a:endParaRPr lang="en-US" altLang="zh-CN"/>
          </a:p>
        </p:txBody>
      </p:sp>
      <p:sp>
        <p:nvSpPr>
          <p:cNvPr id="9" name="Rectangle 13"/>
          <p:cNvSpPr>
            <a:spLocks noGrp="1" noChangeArrowheads="1"/>
          </p:cNvSpPr>
          <p:nvPr>
            <p:ph type="sldNum" sz="quarter" idx="12"/>
          </p:nvPr>
        </p:nvSpPr>
        <p:spPr/>
        <p:txBody>
          <a:bodyPr/>
          <a:lstStyle>
            <a:lvl1pPr>
              <a:defRPr/>
            </a:lvl1pPr>
          </a:lstStyle>
          <a:p>
            <a:fld id="{6E86C25A-FE6B-4AAA-B9BE-5B0A2F26B51A}" type="slidenum">
              <a:rPr lang="en-US" altLang="zh-CN"/>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11"/>
          <p:cNvSpPr>
            <a:spLocks noGrp="1" noChangeArrowheads="1"/>
          </p:cNvSpPr>
          <p:nvPr>
            <p:ph type="dt" sz="half" idx="10"/>
          </p:nvPr>
        </p:nvSpPr>
        <p:spPr/>
        <p:txBody>
          <a:bodyPr/>
          <a:lstStyle>
            <a:lvl1pPr>
              <a:defRPr/>
            </a:lvl1pPr>
          </a:lstStyle>
          <a:p>
            <a:pPr>
              <a:defRPr/>
            </a:pPr>
            <a:endParaRPr lang="en-US" altLang="zh-CN"/>
          </a:p>
        </p:txBody>
      </p:sp>
      <p:sp>
        <p:nvSpPr>
          <p:cNvPr id="4" name="Rectangle 12"/>
          <p:cNvSpPr>
            <a:spLocks noGrp="1" noChangeArrowheads="1"/>
          </p:cNvSpPr>
          <p:nvPr>
            <p:ph type="ftr" sz="quarter" idx="11"/>
          </p:nvPr>
        </p:nvSpPr>
        <p:spPr/>
        <p:txBody>
          <a:bodyPr/>
          <a:lstStyle>
            <a:lvl1pPr>
              <a:defRPr/>
            </a:lvl1pPr>
          </a:lstStyle>
          <a:p>
            <a:pPr>
              <a:defRPr/>
            </a:pPr>
            <a:endParaRPr lang="en-US" altLang="zh-CN"/>
          </a:p>
        </p:txBody>
      </p:sp>
      <p:sp>
        <p:nvSpPr>
          <p:cNvPr id="5" name="Rectangle 13"/>
          <p:cNvSpPr>
            <a:spLocks noGrp="1" noChangeArrowheads="1"/>
          </p:cNvSpPr>
          <p:nvPr>
            <p:ph type="sldNum" sz="quarter" idx="12"/>
          </p:nvPr>
        </p:nvSpPr>
        <p:spPr/>
        <p:txBody>
          <a:bodyPr/>
          <a:lstStyle>
            <a:lvl1pPr>
              <a:defRPr/>
            </a:lvl1pPr>
          </a:lstStyle>
          <a:p>
            <a:fld id="{5718ECAB-2E46-45EA-8721-D9B1746DCC32}" type="slidenum">
              <a:rPr lang="en-US" altLang="zh-CN"/>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p:txBody>
          <a:bodyPr/>
          <a:lstStyle>
            <a:lvl1pPr>
              <a:defRPr/>
            </a:lvl1pPr>
          </a:lstStyle>
          <a:p>
            <a:pPr>
              <a:defRPr/>
            </a:pPr>
            <a:endParaRPr lang="en-US" altLang="zh-CN"/>
          </a:p>
        </p:txBody>
      </p:sp>
      <p:sp>
        <p:nvSpPr>
          <p:cNvPr id="3" name="Rectangle 12"/>
          <p:cNvSpPr>
            <a:spLocks noGrp="1" noChangeArrowheads="1"/>
          </p:cNvSpPr>
          <p:nvPr>
            <p:ph type="ftr" sz="quarter" idx="11"/>
          </p:nvPr>
        </p:nvSpPr>
        <p:spPr/>
        <p:txBody>
          <a:bodyPr/>
          <a:lstStyle>
            <a:lvl1pPr>
              <a:defRPr/>
            </a:lvl1pPr>
          </a:lstStyle>
          <a:p>
            <a:pPr>
              <a:defRPr/>
            </a:pPr>
            <a:endParaRPr lang="en-US" altLang="zh-CN"/>
          </a:p>
        </p:txBody>
      </p:sp>
      <p:sp>
        <p:nvSpPr>
          <p:cNvPr id="4" name="Rectangle 13"/>
          <p:cNvSpPr>
            <a:spLocks noGrp="1" noChangeArrowheads="1"/>
          </p:cNvSpPr>
          <p:nvPr>
            <p:ph type="sldNum" sz="quarter" idx="12"/>
          </p:nvPr>
        </p:nvSpPr>
        <p:spPr/>
        <p:txBody>
          <a:bodyPr/>
          <a:lstStyle>
            <a:lvl1pPr>
              <a:defRPr/>
            </a:lvl1pPr>
          </a:lstStyle>
          <a:p>
            <a:fld id="{14AE4A84-FF83-4076-ABD5-ACAAA4A390A8}" type="slidenum">
              <a:rPr lang="en-US" altLang="zh-CN"/>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fld id="{39CFA35B-057F-4220-AD42-68055B240EFC}" type="slidenum">
              <a:rPr lang="en-US" altLang="zh-CN"/>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1"/>
          <p:cNvSpPr>
            <a:spLocks noGrp="1" noChangeArrowheads="1"/>
          </p:cNvSpPr>
          <p:nvPr>
            <p:ph type="dt" sz="half" idx="10"/>
          </p:nvPr>
        </p:nvSpPr>
        <p:spPr/>
        <p:txBody>
          <a:bodyPr/>
          <a:lstStyle>
            <a:lvl1pPr>
              <a:defRPr/>
            </a:lvl1pPr>
          </a:lstStyle>
          <a:p>
            <a:pPr>
              <a:defRPr/>
            </a:pPr>
            <a:endParaRPr lang="en-US" altLang="zh-CN"/>
          </a:p>
        </p:txBody>
      </p:sp>
      <p:sp>
        <p:nvSpPr>
          <p:cNvPr id="6" name="Rectangle 12"/>
          <p:cNvSpPr>
            <a:spLocks noGrp="1" noChangeArrowheads="1"/>
          </p:cNvSpPr>
          <p:nvPr>
            <p:ph type="ftr" sz="quarter" idx="11"/>
          </p:nvPr>
        </p:nvSpPr>
        <p:spPr/>
        <p:txBody>
          <a:bodyPr/>
          <a:lstStyle>
            <a:lvl1pPr>
              <a:defRPr/>
            </a:lvl1pPr>
          </a:lstStyle>
          <a:p>
            <a:pPr>
              <a:defRPr/>
            </a:pPr>
            <a:endParaRPr lang="en-US" altLang="zh-CN"/>
          </a:p>
        </p:txBody>
      </p:sp>
      <p:sp>
        <p:nvSpPr>
          <p:cNvPr id="7" name="Rectangle 13"/>
          <p:cNvSpPr>
            <a:spLocks noGrp="1" noChangeArrowheads="1"/>
          </p:cNvSpPr>
          <p:nvPr>
            <p:ph type="sldNum" sz="quarter" idx="12"/>
          </p:nvPr>
        </p:nvSpPr>
        <p:spPr/>
        <p:txBody>
          <a:bodyPr/>
          <a:lstStyle>
            <a:lvl1pPr>
              <a:defRPr/>
            </a:lvl1pPr>
          </a:lstStyle>
          <a:p>
            <a:fld id="{B88BBACF-E73C-408D-8BCD-03106E57F8B2}" type="slidenum">
              <a:rPr lang="en-US" altLang="zh-CN"/>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tags" Target="../tags/tag2.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tags" Target="../tags/tag1.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ChangeArrowheads="1"/>
          </p:cNvSpPr>
          <p:nvPr/>
        </p:nvSpPr>
        <p:spPr bwMode="ltGray">
          <a:xfrm>
            <a:off x="417513" y="296863"/>
            <a:ext cx="438150" cy="474662"/>
          </a:xfrm>
          <a:prstGeom prst="rect">
            <a:avLst/>
          </a:prstGeom>
          <a:solidFill>
            <a:schemeClr val="accent2"/>
          </a:soli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6147" name="Rectangle 3"/>
          <p:cNvSpPr>
            <a:spLocks noChangeArrowheads="1"/>
          </p:cNvSpPr>
          <p:nvPr/>
        </p:nvSpPr>
        <p:spPr bwMode="ltGray">
          <a:xfrm>
            <a:off x="800100" y="296863"/>
            <a:ext cx="328613" cy="474662"/>
          </a:xfrm>
          <a:prstGeom prst="rect">
            <a:avLst/>
          </a:prstGeom>
          <a:gradFill rotWithShape="0">
            <a:gsLst>
              <a:gs pos="0">
                <a:schemeClr val="accent2"/>
              </a:gs>
              <a:gs pos="100000">
                <a:schemeClr val="bg1"/>
              </a:gs>
            </a:gsLst>
            <a:lin ang="0" scaled="1"/>
          </a:gra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6148" name="Rectangle 4"/>
          <p:cNvSpPr>
            <a:spLocks noChangeArrowheads="1"/>
          </p:cNvSpPr>
          <p:nvPr/>
        </p:nvSpPr>
        <p:spPr bwMode="ltGray">
          <a:xfrm>
            <a:off x="541338" y="719138"/>
            <a:ext cx="422275" cy="474662"/>
          </a:xfrm>
          <a:prstGeom prst="rect">
            <a:avLst/>
          </a:prstGeom>
          <a:solidFill>
            <a:schemeClr val="folHlink"/>
          </a:soli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6149" name="Rectangle 5"/>
          <p:cNvSpPr>
            <a:spLocks noChangeArrowheads="1"/>
          </p:cNvSpPr>
          <p:nvPr/>
        </p:nvSpPr>
        <p:spPr bwMode="ltGray">
          <a:xfrm>
            <a:off x="911225" y="719138"/>
            <a:ext cx="368300" cy="474662"/>
          </a:xfrm>
          <a:prstGeom prst="rect">
            <a:avLst/>
          </a:prstGeom>
          <a:gradFill rotWithShape="0">
            <a:gsLst>
              <a:gs pos="0">
                <a:schemeClr val="folHlink"/>
              </a:gs>
              <a:gs pos="100000">
                <a:schemeClr val="bg1"/>
              </a:gs>
            </a:gsLst>
            <a:lin ang="0" scaled="1"/>
          </a:gra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6150" name="Rectangle 6"/>
          <p:cNvSpPr>
            <a:spLocks noChangeArrowheads="1"/>
          </p:cNvSpPr>
          <p:nvPr/>
        </p:nvSpPr>
        <p:spPr bwMode="ltGray">
          <a:xfrm>
            <a:off x="127000" y="646113"/>
            <a:ext cx="560388" cy="422275"/>
          </a:xfrm>
          <a:prstGeom prst="rect">
            <a:avLst/>
          </a:prstGeom>
          <a:gradFill rotWithShape="0">
            <a:gsLst>
              <a:gs pos="0">
                <a:schemeClr val="bg1"/>
              </a:gs>
              <a:gs pos="100000">
                <a:schemeClr val="hlink"/>
              </a:gs>
            </a:gsLst>
            <a:lin ang="18900000" scaled="1"/>
          </a:gra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6151" name="Rectangle 7"/>
          <p:cNvSpPr>
            <a:spLocks noChangeArrowheads="1"/>
          </p:cNvSpPr>
          <p:nvPr/>
        </p:nvSpPr>
        <p:spPr bwMode="gray">
          <a:xfrm>
            <a:off x="762000" y="188913"/>
            <a:ext cx="31750" cy="1052512"/>
          </a:xfrm>
          <a:prstGeom prst="rect">
            <a:avLst/>
          </a:prstGeom>
          <a:solidFill>
            <a:schemeClr val="bg2"/>
          </a:soli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6152" name="Rectangle 8"/>
          <p:cNvSpPr>
            <a:spLocks noChangeArrowheads="1"/>
          </p:cNvSpPr>
          <p:nvPr/>
        </p:nvSpPr>
        <p:spPr bwMode="gray">
          <a:xfrm>
            <a:off x="539750" y="981075"/>
            <a:ext cx="8226425" cy="31750"/>
          </a:xfrm>
          <a:prstGeom prst="rect">
            <a:avLst/>
          </a:prstGeom>
          <a:gradFill rotWithShape="0">
            <a:gsLst>
              <a:gs pos="0">
                <a:schemeClr val="bg2"/>
              </a:gs>
              <a:gs pos="100000">
                <a:schemeClr val="bg1"/>
              </a:gs>
            </a:gsLst>
            <a:lin ang="0" scaled="1"/>
          </a:gradFill>
          <a:ln w="9525">
            <a:noFill/>
            <a:miter lim="800000"/>
          </a:ln>
          <a:effectLst/>
        </p:spPr>
        <p:txBody>
          <a:bodyPr wrap="none" anchor="ctr"/>
          <a:lstStyle/>
          <a:p>
            <a:pPr algn="ctr">
              <a:defRPr/>
            </a:pPr>
            <a:endParaRPr kumimoji="1" lang="zh-CN" altLang="zh-CN" b="0">
              <a:latin typeface="Tahoma" panose="020B0604030504040204" pitchFamily="34" charset="0"/>
            </a:endParaRPr>
          </a:p>
        </p:txBody>
      </p:sp>
      <p:sp>
        <p:nvSpPr>
          <p:cNvPr id="2057" name="Rectangle 9"/>
          <p:cNvSpPr>
            <a:spLocks noGrp="1" noChangeArrowheads="1"/>
          </p:cNvSpPr>
          <p:nvPr>
            <p:ph type="title"/>
          </p:nvPr>
        </p:nvSpPr>
        <p:spPr bwMode="auto">
          <a:xfrm>
            <a:off x="1350963" y="188913"/>
            <a:ext cx="7793037" cy="69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p>
        </p:txBody>
      </p:sp>
      <p:sp>
        <p:nvSpPr>
          <p:cNvPr id="2058" name="Rectangle 10"/>
          <p:cNvSpPr>
            <a:spLocks noGrp="1" noChangeArrowheads="1"/>
          </p:cNvSpPr>
          <p:nvPr>
            <p:ph type="body" idx="1"/>
          </p:nvPr>
        </p:nvSpPr>
        <p:spPr bwMode="auto">
          <a:xfrm>
            <a:off x="1182688" y="2017713"/>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155" name="Rectangle 11"/>
          <p:cNvSpPr>
            <a:spLocks noGrp="1" noChangeArrowheads="1"/>
          </p:cNvSpPr>
          <p:nvPr>
            <p:ph type="dt" sz="half" idx="2"/>
          </p:nvPr>
        </p:nvSpPr>
        <p:spPr bwMode="auto">
          <a:xfrm>
            <a:off x="1162050" y="6243638"/>
            <a:ext cx="1905000" cy="457200"/>
          </a:xfrm>
          <a:prstGeom prst="rect">
            <a:avLst/>
          </a:prstGeom>
          <a:noFill/>
          <a:ln w="9525">
            <a:noFill/>
            <a:miter lim="800000"/>
          </a:ln>
          <a:effectLst/>
        </p:spPr>
        <p:txBody>
          <a:bodyPr vert="horz" wrap="square" lIns="91440" tIns="45720" rIns="91440" bIns="45720" numCol="1" anchor="b" anchorCtr="0" compatLnSpc="1"/>
          <a:lstStyle>
            <a:lvl1pPr>
              <a:defRPr sz="1400" b="0">
                <a:latin typeface="+mn-lt"/>
                <a:ea typeface="+mn-ea"/>
              </a:defRPr>
            </a:lvl1pPr>
          </a:lstStyle>
          <a:p>
            <a:pPr>
              <a:defRPr/>
            </a:pPr>
            <a:endParaRPr lang="en-US" altLang="zh-CN"/>
          </a:p>
        </p:txBody>
      </p:sp>
      <p:sp>
        <p:nvSpPr>
          <p:cNvPr id="6156" name="Rectangle 12"/>
          <p:cNvSpPr>
            <a:spLocks noGrp="1" noChangeArrowheads="1"/>
          </p:cNvSpPr>
          <p:nvPr>
            <p:ph type="ftr" sz="quarter" idx="3"/>
          </p:nvPr>
        </p:nvSpPr>
        <p:spPr bwMode="auto">
          <a:xfrm>
            <a:off x="3657600" y="6243638"/>
            <a:ext cx="2895600" cy="457200"/>
          </a:xfrm>
          <a:prstGeom prst="rect">
            <a:avLst/>
          </a:prstGeom>
          <a:noFill/>
          <a:ln w="9525">
            <a:noFill/>
            <a:miter lim="800000"/>
          </a:ln>
          <a:effectLst/>
        </p:spPr>
        <p:txBody>
          <a:bodyPr vert="horz" wrap="square" lIns="91440" tIns="45720" rIns="91440" bIns="45720" numCol="1" anchor="b" anchorCtr="0" compatLnSpc="1"/>
          <a:lstStyle>
            <a:lvl1pPr algn="ctr">
              <a:defRPr sz="1400" b="0">
                <a:latin typeface="+mn-lt"/>
                <a:ea typeface="+mn-ea"/>
              </a:defRPr>
            </a:lvl1pPr>
          </a:lstStyle>
          <a:p>
            <a:pPr>
              <a:defRPr/>
            </a:pPr>
            <a:endParaRPr lang="en-US" altLang="zh-CN"/>
          </a:p>
        </p:txBody>
      </p:sp>
      <p:sp>
        <p:nvSpPr>
          <p:cNvPr id="6157" name="Rectangle 13"/>
          <p:cNvSpPr>
            <a:spLocks noGrp="1" noChangeArrowheads="1"/>
          </p:cNvSpPr>
          <p:nvPr>
            <p:ph type="sldNum" sz="quarter" idx="4"/>
          </p:nvPr>
        </p:nvSpPr>
        <p:spPr bwMode="auto">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algn="r">
              <a:defRPr sz="1400" b="0">
                <a:latin typeface="Tahoma" panose="020B0604030504040204" pitchFamily="34" charset="0"/>
              </a:defRPr>
            </a:lvl1pPr>
          </a:lstStyle>
          <a:p>
            <a:fld id="{6999DF57-7217-4355-927A-0E3952DAD81F}" type="slidenum">
              <a:rPr lang="en-US" altLang="zh-CN"/>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20"/>
            </p:custDataLst>
          </p:nvPr>
        </p:nvSpPr>
        <p:spPr>
          <a:xfrm>
            <a:off x="502412" y="1189673"/>
            <a:ext cx="8139178" cy="331473"/>
          </a:xfrm>
          <a:prstGeom prst="rect">
            <a:avLst/>
          </a:prstGeom>
        </p:spPr>
        <p:txBody>
          <a:bodyPr vert="horz" wrap="square"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21"/>
            </p:custDataLst>
          </p:nvPr>
        </p:nvSpPr>
        <p:spPr>
          <a:xfrm>
            <a:off x="502412" y="1578299"/>
            <a:ext cx="8139178" cy="4041680"/>
          </a:xfrm>
          <a:prstGeom prst="rect">
            <a:avLst/>
          </a:prstGeom>
        </p:spPr>
        <p:txBody>
          <a:bodyPr vert="horz" wrap="square" lIns="90170" tIns="46990" rIns="90170" bIns="4699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659807" y="5619625"/>
            <a:ext cx="2025000" cy="237600"/>
          </a:xfrm>
          <a:prstGeom prst="rect">
            <a:avLst/>
          </a:prstGeom>
        </p:spPr>
        <p:txBody>
          <a:bodyPr vert="horz" wrap="square" lIns="91440" tIns="45720" rIns="91440" bIns="45720" rtlCol="0" anchor="ctr">
            <a:normAutofit/>
          </a:bodyPr>
          <a:lstStyle>
            <a:lvl1pPr algn="l">
              <a:defRPr sz="900">
                <a:solidFill>
                  <a:schemeClr val="tx1">
                    <a:tint val="75000"/>
                  </a:schemeClr>
                </a:solidFill>
                <a:latin typeface="Arial" panose="020B0604020202020204" pitchFamily="34" charset="0"/>
                <a:ea typeface="微软雅黑" panose="020B0503020204020204" charset="-122"/>
              </a:defRPr>
            </a:lvl1pPr>
          </a:lstStyle>
          <a:p>
            <a:fld id="{760FBDFE-C587-4B4C-A407-44438C67B59E}" type="datetimeFigureOut">
              <a:rPr lang="zh-CN" altLang="en-US" smtClean="0"/>
              <a:t>2022/8/23</a:t>
            </a:fld>
            <a:endParaRPr lang="zh-CN" altLang="en-US"/>
          </a:p>
        </p:txBody>
      </p:sp>
      <p:sp>
        <p:nvSpPr>
          <p:cNvPr id="5" name="页脚占位符 4"/>
          <p:cNvSpPr>
            <a:spLocks noGrp="1"/>
          </p:cNvSpPr>
          <p:nvPr>
            <p:ph type="ftr" sz="quarter" idx="3"/>
          </p:nvPr>
        </p:nvSpPr>
        <p:spPr>
          <a:xfrm>
            <a:off x="3087000" y="5619625"/>
            <a:ext cx="2970000" cy="237600"/>
          </a:xfrm>
          <a:prstGeom prst="rect">
            <a:avLst/>
          </a:prstGeom>
        </p:spPr>
        <p:txBody>
          <a:bodyPr vert="horz" wrap="square" lIns="91440" tIns="45720" rIns="91440" bIns="45720" rtlCol="0" anchor="ctr">
            <a:normAutofit/>
          </a:bodyPr>
          <a:lstStyle>
            <a:lvl1pPr algn="ctr">
              <a:defRPr sz="900">
                <a:solidFill>
                  <a:schemeClr val="tx1">
                    <a:tint val="75000"/>
                  </a:schemeClr>
                </a:solidFill>
                <a:latin typeface="Arial" panose="020B0604020202020204" pitchFamily="34" charset="0"/>
                <a:ea typeface="微软雅黑" panose="020B0503020204020204" charset="-122"/>
              </a:defRPr>
            </a:lvl1pPr>
          </a:lstStyle>
          <a:p>
            <a:endParaRPr lang="zh-CN" altLang="en-US" dirty="0"/>
          </a:p>
        </p:txBody>
      </p:sp>
      <p:sp>
        <p:nvSpPr>
          <p:cNvPr id="6" name="灯片编号占位符 5"/>
          <p:cNvSpPr>
            <a:spLocks noGrp="1"/>
          </p:cNvSpPr>
          <p:nvPr>
            <p:ph type="sldNum" sz="quarter" idx="4"/>
          </p:nvPr>
        </p:nvSpPr>
        <p:spPr>
          <a:xfrm>
            <a:off x="6457950" y="5619625"/>
            <a:ext cx="2025000" cy="237600"/>
          </a:xfrm>
          <a:prstGeom prst="rect">
            <a:avLst/>
          </a:prstGeom>
        </p:spPr>
        <p:txBody>
          <a:bodyPr vert="horz" wrap="square" lIns="91440" tIns="45720" rIns="91440" bIns="45720" rtlCol="0" anchor="ctr">
            <a:normAutofit/>
          </a:bodyPr>
          <a:lstStyle>
            <a:lvl1pPr algn="r">
              <a:defRPr sz="900">
                <a:solidFill>
                  <a:schemeClr val="tx1">
                    <a:tint val="75000"/>
                  </a:schemeClr>
                </a:solidFill>
                <a:latin typeface="Arial" panose="020B0604020202020204" pitchFamily="34" charset="0"/>
                <a:ea typeface="微软雅黑" panose="020B0503020204020204" charset="-122"/>
              </a:defRPr>
            </a:lvl1pPr>
          </a:lstStyle>
          <a:p>
            <a:fld id="{49AE70B2-8BF9-45C0-BB95-33D1B9D3A854}" type="slidenum">
              <a:rPr lang="zh-CN" altLang="en-US" smtClean="0"/>
              <a:t>‹#›</a:t>
            </a:fld>
            <a:endParaRPr lang="zh-CN" altLang="en-US" dirty="0"/>
          </a:p>
        </p:txBody>
      </p:sp>
      <p:sp>
        <p:nvSpPr>
          <p:cNvPr id="7" name="KSO_TEMPLATE" hidden="1"/>
          <p:cNvSpPr/>
          <p:nvPr userDrawn="1">
            <p:custDataLst>
              <p:tags r:id="rId22"/>
            </p:custDataLst>
          </p:nvPr>
        </p:nvSpPr>
        <p:spPr>
          <a:xfrm>
            <a:off x="0" y="857250"/>
            <a:ext cx="0" cy="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00">
              <a:solidFill>
                <a:schemeClr val="lt1"/>
              </a:solidFill>
            </a:endParaRP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l" defTabSz="685800" rtl="0" eaLnBrk="1" fontAlgn="auto" latinLnBrk="0" hangingPunct="1">
        <a:lnSpc>
          <a:spcPct val="100000"/>
        </a:lnSpc>
        <a:spcBef>
          <a:spcPct val="0"/>
        </a:spcBef>
        <a:buNone/>
        <a:defRPr sz="1800" b="1" u="none" strike="noStrike" kern="1200" cap="none" spc="200" normalizeH="0">
          <a:solidFill>
            <a:schemeClr val="tx1"/>
          </a:solidFill>
          <a:uFillTx/>
          <a:latin typeface="Arial" panose="020B0604020202020204" pitchFamily="34" charset="0"/>
          <a:ea typeface="微软雅黑" panose="020B0503020204020204" charset="-122"/>
          <a:cs typeface="+mj-cs"/>
        </a:defRPr>
      </a:lvl1pPr>
    </p:titleStyle>
    <p:bodyStyle>
      <a:lvl1pPr marL="1714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1pPr>
      <a:lvl2pPr marL="514350" indent="-171450" algn="l" defTabSz="685800" rtl="0" eaLnBrk="1" fontAlgn="auto" latinLnBrk="0" hangingPunct="1">
        <a:lnSpc>
          <a:spcPct val="130000"/>
        </a:lnSpc>
        <a:spcBef>
          <a:spcPts val="0"/>
        </a:spcBef>
        <a:spcAft>
          <a:spcPts val="1000"/>
        </a:spcAft>
        <a:buFont typeface="Arial" panose="020B0604020202020204" pitchFamily="34" charset="0"/>
        <a:buChar char="•"/>
        <a:tabLst>
          <a:tab pos="1207135" algn="l"/>
        </a:tabLst>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2pPr>
      <a:lvl3pPr marL="8572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3pPr>
      <a:lvl4pPr marL="12001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4pPr>
      <a:lvl5pPr marL="1543050" indent="-171450" algn="l" defTabSz="685800" rtl="0" eaLnBrk="1" fontAlgn="auto" latinLnBrk="0" hangingPunct="1">
        <a:lnSpc>
          <a:spcPct val="130000"/>
        </a:lnSpc>
        <a:spcBef>
          <a:spcPts val="0"/>
        </a:spcBef>
        <a:spcAft>
          <a:spcPts val="1000"/>
        </a:spcAft>
        <a:buFont typeface="Arial" panose="020B0604020202020204" pitchFamily="34" charset="0"/>
        <a:buChar char="•"/>
        <a:defRPr sz="1200" u="none" strike="noStrike" kern="1200" cap="none" spc="150" normalizeH="0" baseline="0">
          <a:solidFill>
            <a:schemeClr val="tx1"/>
          </a:solidFill>
          <a:uFillTx/>
          <a:latin typeface="Arial" panose="020B0604020202020204" pitchFamily="34" charset="0"/>
          <a:ea typeface="微软雅黑" panose="020B0503020204020204" charset="-122"/>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90.xml"/><Relationship Id="rId1" Type="http://schemas.openxmlformats.org/officeDocument/2006/relationships/tags" Target="../tags/tag89.xml"/><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8" Type="http://schemas.openxmlformats.org/officeDocument/2006/relationships/tags" Target="../tags/tag207.xml"/><Relationship Id="rId13" Type="http://schemas.openxmlformats.org/officeDocument/2006/relationships/slideLayout" Target="../slideLayouts/slideLayout19.xml"/><Relationship Id="rId3" Type="http://schemas.openxmlformats.org/officeDocument/2006/relationships/tags" Target="../tags/tag202.xml"/><Relationship Id="rId7" Type="http://schemas.openxmlformats.org/officeDocument/2006/relationships/tags" Target="../tags/tag206.xml"/><Relationship Id="rId12" Type="http://schemas.openxmlformats.org/officeDocument/2006/relationships/tags" Target="../tags/tag211.xml"/><Relationship Id="rId17" Type="http://schemas.openxmlformats.org/officeDocument/2006/relationships/image" Target="../media/image17.png"/><Relationship Id="rId2" Type="http://schemas.openxmlformats.org/officeDocument/2006/relationships/tags" Target="../tags/tag201.xml"/><Relationship Id="rId16" Type="http://schemas.openxmlformats.org/officeDocument/2006/relationships/image" Target="../media/image16.wmf"/><Relationship Id="rId1" Type="http://schemas.openxmlformats.org/officeDocument/2006/relationships/tags" Target="../tags/tag200.xml"/><Relationship Id="rId6" Type="http://schemas.openxmlformats.org/officeDocument/2006/relationships/tags" Target="../tags/tag205.xml"/><Relationship Id="rId11" Type="http://schemas.openxmlformats.org/officeDocument/2006/relationships/tags" Target="../tags/tag210.xml"/><Relationship Id="rId5" Type="http://schemas.openxmlformats.org/officeDocument/2006/relationships/tags" Target="../tags/tag204.xml"/><Relationship Id="rId15" Type="http://schemas.openxmlformats.org/officeDocument/2006/relationships/image" Target="../media/image2.png"/><Relationship Id="rId10" Type="http://schemas.openxmlformats.org/officeDocument/2006/relationships/tags" Target="../tags/tag209.xml"/><Relationship Id="rId4" Type="http://schemas.openxmlformats.org/officeDocument/2006/relationships/tags" Target="../tags/tag203.xml"/><Relationship Id="rId9" Type="http://schemas.openxmlformats.org/officeDocument/2006/relationships/tags" Target="../tags/tag208.xml"/><Relationship Id="rId14" Type="http://schemas.openxmlformats.org/officeDocument/2006/relationships/notesSlide" Target="../notesSlides/notesSlide6.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7.xml"/><Relationship Id="rId3" Type="http://schemas.openxmlformats.org/officeDocument/2006/relationships/tags" Target="../tags/tag214.xml"/><Relationship Id="rId7" Type="http://schemas.openxmlformats.org/officeDocument/2006/relationships/slideLayout" Target="../slideLayouts/slideLayout19.xml"/><Relationship Id="rId2" Type="http://schemas.openxmlformats.org/officeDocument/2006/relationships/tags" Target="../tags/tag213.xml"/><Relationship Id="rId1" Type="http://schemas.openxmlformats.org/officeDocument/2006/relationships/tags" Target="../tags/tag212.xml"/><Relationship Id="rId6" Type="http://schemas.openxmlformats.org/officeDocument/2006/relationships/tags" Target="../tags/tag217.xml"/><Relationship Id="rId5" Type="http://schemas.openxmlformats.org/officeDocument/2006/relationships/tags" Target="../tags/tag216.xml"/><Relationship Id="rId4" Type="http://schemas.openxmlformats.org/officeDocument/2006/relationships/tags" Target="../tags/tag215.xml"/><Relationship Id="rId9" Type="http://schemas.openxmlformats.org/officeDocument/2006/relationships/image" Target="../media/image2.png"/></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8.xml"/><Relationship Id="rId3" Type="http://schemas.openxmlformats.org/officeDocument/2006/relationships/tags" Target="../tags/tag220.xml"/><Relationship Id="rId7" Type="http://schemas.openxmlformats.org/officeDocument/2006/relationships/slideLayout" Target="../slideLayouts/slideLayout19.xml"/><Relationship Id="rId2" Type="http://schemas.openxmlformats.org/officeDocument/2006/relationships/tags" Target="../tags/tag219.xml"/><Relationship Id="rId1" Type="http://schemas.openxmlformats.org/officeDocument/2006/relationships/tags" Target="../tags/tag218.xml"/><Relationship Id="rId6" Type="http://schemas.openxmlformats.org/officeDocument/2006/relationships/tags" Target="../tags/tag223.xml"/><Relationship Id="rId5" Type="http://schemas.openxmlformats.org/officeDocument/2006/relationships/tags" Target="../tags/tag222.xml"/><Relationship Id="rId4" Type="http://schemas.openxmlformats.org/officeDocument/2006/relationships/tags" Target="../tags/tag221.xml"/><Relationship Id="rId9" Type="http://schemas.openxmlformats.org/officeDocument/2006/relationships/image" Target="../media/image2.pn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9.xml"/><Relationship Id="rId3" Type="http://schemas.openxmlformats.org/officeDocument/2006/relationships/tags" Target="../tags/tag226.xml"/><Relationship Id="rId7" Type="http://schemas.openxmlformats.org/officeDocument/2006/relationships/slideLayout" Target="../slideLayouts/slideLayout19.xml"/><Relationship Id="rId2" Type="http://schemas.openxmlformats.org/officeDocument/2006/relationships/tags" Target="../tags/tag225.xml"/><Relationship Id="rId1" Type="http://schemas.openxmlformats.org/officeDocument/2006/relationships/tags" Target="../tags/tag224.xml"/><Relationship Id="rId6" Type="http://schemas.openxmlformats.org/officeDocument/2006/relationships/tags" Target="../tags/tag229.xml"/><Relationship Id="rId5" Type="http://schemas.openxmlformats.org/officeDocument/2006/relationships/tags" Target="../tags/tag228.xml"/><Relationship Id="rId4" Type="http://schemas.openxmlformats.org/officeDocument/2006/relationships/tags" Target="../tags/tag227.xml"/><Relationship Id="rId9" Type="http://schemas.openxmlformats.org/officeDocument/2006/relationships/image" Target="../media/image2.png"/></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0.xml"/><Relationship Id="rId3" Type="http://schemas.openxmlformats.org/officeDocument/2006/relationships/tags" Target="../tags/tag232.xml"/><Relationship Id="rId7" Type="http://schemas.openxmlformats.org/officeDocument/2006/relationships/slideLayout" Target="../slideLayouts/slideLayout19.xml"/><Relationship Id="rId2" Type="http://schemas.openxmlformats.org/officeDocument/2006/relationships/tags" Target="../tags/tag231.xml"/><Relationship Id="rId1" Type="http://schemas.openxmlformats.org/officeDocument/2006/relationships/tags" Target="../tags/tag230.xml"/><Relationship Id="rId6" Type="http://schemas.openxmlformats.org/officeDocument/2006/relationships/tags" Target="../tags/tag235.xml"/><Relationship Id="rId5" Type="http://schemas.openxmlformats.org/officeDocument/2006/relationships/tags" Target="../tags/tag234.xml"/><Relationship Id="rId4" Type="http://schemas.openxmlformats.org/officeDocument/2006/relationships/tags" Target="../tags/tag233.xml"/><Relationship Id="rId9" Type="http://schemas.openxmlformats.org/officeDocument/2006/relationships/image" Target="../media/image2.png"/></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1.xml"/><Relationship Id="rId3" Type="http://schemas.openxmlformats.org/officeDocument/2006/relationships/tags" Target="../tags/tag238.xml"/><Relationship Id="rId7" Type="http://schemas.openxmlformats.org/officeDocument/2006/relationships/slideLayout" Target="../slideLayouts/slideLayout19.xml"/><Relationship Id="rId2" Type="http://schemas.openxmlformats.org/officeDocument/2006/relationships/tags" Target="../tags/tag237.xml"/><Relationship Id="rId1" Type="http://schemas.openxmlformats.org/officeDocument/2006/relationships/tags" Target="../tags/tag236.xml"/><Relationship Id="rId6" Type="http://schemas.openxmlformats.org/officeDocument/2006/relationships/tags" Target="../tags/tag241.xml"/><Relationship Id="rId5" Type="http://schemas.openxmlformats.org/officeDocument/2006/relationships/tags" Target="../tags/tag240.xml"/><Relationship Id="rId4" Type="http://schemas.openxmlformats.org/officeDocument/2006/relationships/tags" Target="../tags/tag239.xml"/><Relationship Id="rId9"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2.xml"/><Relationship Id="rId3" Type="http://schemas.openxmlformats.org/officeDocument/2006/relationships/tags" Target="../tags/tag244.xml"/><Relationship Id="rId7" Type="http://schemas.openxmlformats.org/officeDocument/2006/relationships/slideLayout" Target="../slideLayouts/slideLayout19.xml"/><Relationship Id="rId2" Type="http://schemas.openxmlformats.org/officeDocument/2006/relationships/tags" Target="../tags/tag243.xml"/><Relationship Id="rId1" Type="http://schemas.openxmlformats.org/officeDocument/2006/relationships/tags" Target="../tags/tag242.xml"/><Relationship Id="rId6" Type="http://schemas.openxmlformats.org/officeDocument/2006/relationships/tags" Target="../tags/tag247.xml"/><Relationship Id="rId5" Type="http://schemas.openxmlformats.org/officeDocument/2006/relationships/tags" Target="../tags/tag246.xml"/><Relationship Id="rId4" Type="http://schemas.openxmlformats.org/officeDocument/2006/relationships/tags" Target="../tags/tag245.xml"/><Relationship Id="rId9" Type="http://schemas.openxmlformats.org/officeDocument/2006/relationships/image" Target="../media/image2.png"/></Relationships>
</file>

<file path=ppt/slides/_rels/slide17.xml.rels><?xml version="1.0" encoding="UTF-8" standalone="yes"?>
<Relationships xmlns="http://schemas.openxmlformats.org/package/2006/relationships"><Relationship Id="rId8" Type="http://schemas.openxmlformats.org/officeDocument/2006/relationships/notesSlide" Target="../notesSlides/notesSlide13.xml"/><Relationship Id="rId3" Type="http://schemas.openxmlformats.org/officeDocument/2006/relationships/tags" Target="../tags/tag250.xml"/><Relationship Id="rId7" Type="http://schemas.openxmlformats.org/officeDocument/2006/relationships/slideLayout" Target="../slideLayouts/slideLayout19.xml"/><Relationship Id="rId2" Type="http://schemas.openxmlformats.org/officeDocument/2006/relationships/tags" Target="../tags/tag249.xml"/><Relationship Id="rId1" Type="http://schemas.openxmlformats.org/officeDocument/2006/relationships/tags" Target="../tags/tag248.xml"/><Relationship Id="rId6" Type="http://schemas.openxmlformats.org/officeDocument/2006/relationships/tags" Target="../tags/tag253.xml"/><Relationship Id="rId5" Type="http://schemas.openxmlformats.org/officeDocument/2006/relationships/tags" Target="../tags/tag252.xml"/><Relationship Id="rId4" Type="http://schemas.openxmlformats.org/officeDocument/2006/relationships/tags" Target="../tags/tag251.xml"/><Relationship Id="rId9" Type="http://schemas.openxmlformats.org/officeDocument/2006/relationships/image" Target="../media/image2.png"/></Relationships>
</file>

<file path=ppt/slides/_rels/slide18.xml.rels><?xml version="1.0" encoding="UTF-8" standalone="yes"?>
<Relationships xmlns="http://schemas.openxmlformats.org/package/2006/relationships"><Relationship Id="rId8" Type="http://schemas.openxmlformats.org/officeDocument/2006/relationships/notesSlide" Target="../notesSlides/notesSlide14.xml"/><Relationship Id="rId3" Type="http://schemas.openxmlformats.org/officeDocument/2006/relationships/tags" Target="../tags/tag256.xml"/><Relationship Id="rId7" Type="http://schemas.openxmlformats.org/officeDocument/2006/relationships/slideLayout" Target="../slideLayouts/slideLayout19.xml"/><Relationship Id="rId2" Type="http://schemas.openxmlformats.org/officeDocument/2006/relationships/tags" Target="../tags/tag255.xml"/><Relationship Id="rId1" Type="http://schemas.openxmlformats.org/officeDocument/2006/relationships/tags" Target="../tags/tag254.xml"/><Relationship Id="rId6" Type="http://schemas.openxmlformats.org/officeDocument/2006/relationships/tags" Target="../tags/tag259.xml"/><Relationship Id="rId5" Type="http://schemas.openxmlformats.org/officeDocument/2006/relationships/tags" Target="../tags/tag258.xml"/><Relationship Id="rId4" Type="http://schemas.openxmlformats.org/officeDocument/2006/relationships/tags" Target="../tags/tag257.xml"/><Relationship Id="rId9" Type="http://schemas.openxmlformats.org/officeDocument/2006/relationships/image" Target="../media/image2.png"/></Relationships>
</file>

<file path=ppt/slides/_rels/slide19.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262.xml"/><Relationship Id="rId7" Type="http://schemas.openxmlformats.org/officeDocument/2006/relationships/notesSlide" Target="../notesSlides/notesSlide15.xml"/><Relationship Id="rId2" Type="http://schemas.openxmlformats.org/officeDocument/2006/relationships/tags" Target="../tags/tag261.xml"/><Relationship Id="rId1" Type="http://schemas.openxmlformats.org/officeDocument/2006/relationships/tags" Target="../tags/tag260.xml"/><Relationship Id="rId6" Type="http://schemas.openxmlformats.org/officeDocument/2006/relationships/slideLayout" Target="../slideLayouts/slideLayout19.xml"/><Relationship Id="rId5" Type="http://schemas.openxmlformats.org/officeDocument/2006/relationships/tags" Target="../tags/tag264.xml"/><Relationship Id="rId4" Type="http://schemas.openxmlformats.org/officeDocument/2006/relationships/tags" Target="../tags/tag263.xml"/></Relationships>
</file>

<file path=ppt/slides/_rels/slide2.xml.rels><?xml version="1.0" encoding="UTF-8" standalone="yes"?>
<Relationships xmlns="http://schemas.openxmlformats.org/package/2006/relationships"><Relationship Id="rId8" Type="http://schemas.openxmlformats.org/officeDocument/2006/relationships/tags" Target="../tags/tag98.xml"/><Relationship Id="rId13" Type="http://schemas.openxmlformats.org/officeDocument/2006/relationships/notesSlide" Target="../notesSlides/notesSlide1.xml"/><Relationship Id="rId3" Type="http://schemas.openxmlformats.org/officeDocument/2006/relationships/tags" Target="../tags/tag93.xml"/><Relationship Id="rId7" Type="http://schemas.openxmlformats.org/officeDocument/2006/relationships/tags" Target="../tags/tag97.xml"/><Relationship Id="rId12" Type="http://schemas.openxmlformats.org/officeDocument/2006/relationships/slideLayout" Target="../slideLayouts/slideLayout19.xml"/><Relationship Id="rId2" Type="http://schemas.openxmlformats.org/officeDocument/2006/relationships/tags" Target="../tags/tag92.xml"/><Relationship Id="rId1" Type="http://schemas.openxmlformats.org/officeDocument/2006/relationships/tags" Target="../tags/tag91.xml"/><Relationship Id="rId6" Type="http://schemas.openxmlformats.org/officeDocument/2006/relationships/tags" Target="../tags/tag96.xml"/><Relationship Id="rId11" Type="http://schemas.openxmlformats.org/officeDocument/2006/relationships/tags" Target="../tags/tag101.xml"/><Relationship Id="rId5" Type="http://schemas.openxmlformats.org/officeDocument/2006/relationships/tags" Target="../tags/tag95.xml"/><Relationship Id="rId10" Type="http://schemas.openxmlformats.org/officeDocument/2006/relationships/tags" Target="../tags/tag100.xml"/><Relationship Id="rId4" Type="http://schemas.openxmlformats.org/officeDocument/2006/relationships/tags" Target="../tags/tag94.xml"/><Relationship Id="rId9" Type="http://schemas.openxmlformats.org/officeDocument/2006/relationships/tags" Target="../tags/tag99.xml"/><Relationship Id="rId14"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tags" Target="../tags/tag272.xml"/><Relationship Id="rId3" Type="http://schemas.openxmlformats.org/officeDocument/2006/relationships/tags" Target="../tags/tag267.xml"/><Relationship Id="rId7" Type="http://schemas.openxmlformats.org/officeDocument/2006/relationships/tags" Target="../tags/tag271.xml"/><Relationship Id="rId12" Type="http://schemas.openxmlformats.org/officeDocument/2006/relationships/image" Target="../media/image2.png"/><Relationship Id="rId2" Type="http://schemas.openxmlformats.org/officeDocument/2006/relationships/tags" Target="../tags/tag266.xml"/><Relationship Id="rId1" Type="http://schemas.openxmlformats.org/officeDocument/2006/relationships/tags" Target="../tags/tag265.xml"/><Relationship Id="rId6" Type="http://schemas.openxmlformats.org/officeDocument/2006/relationships/tags" Target="../tags/tag270.xml"/><Relationship Id="rId11" Type="http://schemas.openxmlformats.org/officeDocument/2006/relationships/notesSlide" Target="../notesSlides/notesSlide16.xml"/><Relationship Id="rId5" Type="http://schemas.openxmlformats.org/officeDocument/2006/relationships/tags" Target="../tags/tag269.xml"/><Relationship Id="rId10" Type="http://schemas.openxmlformats.org/officeDocument/2006/relationships/slideLayout" Target="../slideLayouts/slideLayout19.xml"/><Relationship Id="rId4" Type="http://schemas.openxmlformats.org/officeDocument/2006/relationships/tags" Target="../tags/tag268.xml"/><Relationship Id="rId9" Type="http://schemas.openxmlformats.org/officeDocument/2006/relationships/tags" Target="../tags/tag273.xml"/></Relationships>
</file>

<file path=ppt/slides/_rels/slide21.xml.rels><?xml version="1.0" encoding="UTF-8" standalone="yes"?>
<Relationships xmlns="http://schemas.openxmlformats.org/package/2006/relationships"><Relationship Id="rId3" Type="http://schemas.openxmlformats.org/officeDocument/2006/relationships/tags" Target="../tags/tag276.xml"/><Relationship Id="rId7" Type="http://schemas.openxmlformats.org/officeDocument/2006/relationships/image" Target="../media/image2.png"/><Relationship Id="rId2" Type="http://schemas.openxmlformats.org/officeDocument/2006/relationships/tags" Target="../tags/tag275.xml"/><Relationship Id="rId1" Type="http://schemas.openxmlformats.org/officeDocument/2006/relationships/tags" Target="../tags/tag274.xml"/><Relationship Id="rId6" Type="http://schemas.openxmlformats.org/officeDocument/2006/relationships/slideLayout" Target="../slideLayouts/slideLayout19.xml"/><Relationship Id="rId5" Type="http://schemas.openxmlformats.org/officeDocument/2006/relationships/tags" Target="../tags/tag278.xml"/><Relationship Id="rId4" Type="http://schemas.openxmlformats.org/officeDocument/2006/relationships/tags" Target="../tags/tag277.xml"/></Relationships>
</file>

<file path=ppt/slides/_rels/slide22.xml.rels><?xml version="1.0" encoding="UTF-8" standalone="yes"?>
<Relationships xmlns="http://schemas.openxmlformats.org/package/2006/relationships"><Relationship Id="rId8" Type="http://schemas.openxmlformats.org/officeDocument/2006/relationships/tags" Target="../tags/tag286.xml"/><Relationship Id="rId3" Type="http://schemas.openxmlformats.org/officeDocument/2006/relationships/tags" Target="../tags/tag281.xml"/><Relationship Id="rId7" Type="http://schemas.openxmlformats.org/officeDocument/2006/relationships/tags" Target="../tags/tag285.xml"/><Relationship Id="rId2" Type="http://schemas.openxmlformats.org/officeDocument/2006/relationships/tags" Target="../tags/tag280.xml"/><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image" Target="../media/image2.png"/><Relationship Id="rId5" Type="http://schemas.openxmlformats.org/officeDocument/2006/relationships/tags" Target="../tags/tag283.xml"/><Relationship Id="rId10" Type="http://schemas.openxmlformats.org/officeDocument/2006/relationships/notesSlide" Target="../notesSlides/notesSlide17.xml"/><Relationship Id="rId4" Type="http://schemas.openxmlformats.org/officeDocument/2006/relationships/tags" Target="../tags/tag282.xml"/><Relationship Id="rId9" Type="http://schemas.openxmlformats.org/officeDocument/2006/relationships/slideLayout" Target="../slideLayouts/slideLayout19.xml"/></Relationships>
</file>

<file path=ppt/slides/_rels/slide23.xml.rels><?xml version="1.0" encoding="UTF-8" standalone="yes"?>
<Relationships xmlns="http://schemas.openxmlformats.org/package/2006/relationships"><Relationship Id="rId8" Type="http://schemas.openxmlformats.org/officeDocument/2006/relationships/tags" Target="../tags/tag294.xml"/><Relationship Id="rId13" Type="http://schemas.openxmlformats.org/officeDocument/2006/relationships/tags" Target="../tags/tag299.xml"/><Relationship Id="rId18" Type="http://schemas.openxmlformats.org/officeDocument/2006/relationships/tags" Target="../tags/tag304.xml"/><Relationship Id="rId3" Type="http://schemas.openxmlformats.org/officeDocument/2006/relationships/tags" Target="../tags/tag289.xml"/><Relationship Id="rId21" Type="http://schemas.openxmlformats.org/officeDocument/2006/relationships/notesSlide" Target="../notesSlides/notesSlide18.xml"/><Relationship Id="rId7" Type="http://schemas.openxmlformats.org/officeDocument/2006/relationships/tags" Target="../tags/tag293.xml"/><Relationship Id="rId12" Type="http://schemas.openxmlformats.org/officeDocument/2006/relationships/tags" Target="../tags/tag298.xml"/><Relationship Id="rId17" Type="http://schemas.openxmlformats.org/officeDocument/2006/relationships/tags" Target="../tags/tag303.xml"/><Relationship Id="rId2" Type="http://schemas.openxmlformats.org/officeDocument/2006/relationships/tags" Target="../tags/tag288.xml"/><Relationship Id="rId16" Type="http://schemas.openxmlformats.org/officeDocument/2006/relationships/tags" Target="../tags/tag302.xml"/><Relationship Id="rId20" Type="http://schemas.openxmlformats.org/officeDocument/2006/relationships/slideLayout" Target="../slideLayouts/slideLayout19.xml"/><Relationship Id="rId1" Type="http://schemas.openxmlformats.org/officeDocument/2006/relationships/tags" Target="../tags/tag287.xml"/><Relationship Id="rId6" Type="http://schemas.openxmlformats.org/officeDocument/2006/relationships/tags" Target="../tags/tag292.xml"/><Relationship Id="rId11" Type="http://schemas.openxmlformats.org/officeDocument/2006/relationships/tags" Target="../tags/tag297.xml"/><Relationship Id="rId5" Type="http://schemas.openxmlformats.org/officeDocument/2006/relationships/tags" Target="../tags/tag291.xml"/><Relationship Id="rId15" Type="http://schemas.openxmlformats.org/officeDocument/2006/relationships/tags" Target="../tags/tag301.xml"/><Relationship Id="rId23" Type="http://schemas.openxmlformats.org/officeDocument/2006/relationships/image" Target="../media/image14.png"/><Relationship Id="rId10" Type="http://schemas.openxmlformats.org/officeDocument/2006/relationships/tags" Target="../tags/tag296.xml"/><Relationship Id="rId19" Type="http://schemas.openxmlformats.org/officeDocument/2006/relationships/tags" Target="../tags/tag305.xml"/><Relationship Id="rId4" Type="http://schemas.openxmlformats.org/officeDocument/2006/relationships/tags" Target="../tags/tag290.xml"/><Relationship Id="rId9" Type="http://schemas.openxmlformats.org/officeDocument/2006/relationships/tags" Target="../tags/tag295.xml"/><Relationship Id="rId14" Type="http://schemas.openxmlformats.org/officeDocument/2006/relationships/tags" Target="../tags/tag300.xml"/><Relationship Id="rId22" Type="http://schemas.openxmlformats.org/officeDocument/2006/relationships/image" Target="../media/image2.png"/></Relationships>
</file>

<file path=ppt/slides/_rels/slide24.xml.rels><?xml version="1.0" encoding="UTF-8" standalone="yes"?>
<Relationships xmlns="http://schemas.openxmlformats.org/package/2006/relationships"><Relationship Id="rId8" Type="http://schemas.openxmlformats.org/officeDocument/2006/relationships/tags" Target="../tags/tag313.xml"/><Relationship Id="rId3" Type="http://schemas.openxmlformats.org/officeDocument/2006/relationships/tags" Target="../tags/tag308.xml"/><Relationship Id="rId7" Type="http://schemas.openxmlformats.org/officeDocument/2006/relationships/tags" Target="../tags/tag312.xml"/><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tags" Target="../tags/tag311.xml"/><Relationship Id="rId11" Type="http://schemas.openxmlformats.org/officeDocument/2006/relationships/image" Target="../media/image2.png"/><Relationship Id="rId5" Type="http://schemas.openxmlformats.org/officeDocument/2006/relationships/tags" Target="../tags/tag310.xml"/><Relationship Id="rId10" Type="http://schemas.openxmlformats.org/officeDocument/2006/relationships/notesSlide" Target="../notesSlides/notesSlide19.xml"/><Relationship Id="rId4" Type="http://schemas.openxmlformats.org/officeDocument/2006/relationships/tags" Target="../tags/tag309.xml"/><Relationship Id="rId9"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8" Type="http://schemas.openxmlformats.org/officeDocument/2006/relationships/tags" Target="../tags/tag321.xml"/><Relationship Id="rId3" Type="http://schemas.openxmlformats.org/officeDocument/2006/relationships/tags" Target="../tags/tag316.xml"/><Relationship Id="rId7" Type="http://schemas.openxmlformats.org/officeDocument/2006/relationships/tags" Target="../tags/tag320.xml"/><Relationship Id="rId2" Type="http://schemas.openxmlformats.org/officeDocument/2006/relationships/tags" Target="../tags/tag315.xml"/><Relationship Id="rId1" Type="http://schemas.openxmlformats.org/officeDocument/2006/relationships/tags" Target="../tags/tag314.xml"/><Relationship Id="rId6" Type="http://schemas.openxmlformats.org/officeDocument/2006/relationships/tags" Target="../tags/tag319.xml"/><Relationship Id="rId5" Type="http://schemas.openxmlformats.org/officeDocument/2006/relationships/tags" Target="../tags/tag318.xml"/><Relationship Id="rId10" Type="http://schemas.openxmlformats.org/officeDocument/2006/relationships/image" Target="../media/image2.png"/><Relationship Id="rId4" Type="http://schemas.openxmlformats.org/officeDocument/2006/relationships/tags" Target="../tags/tag317.xml"/><Relationship Id="rId9" Type="http://schemas.openxmlformats.org/officeDocument/2006/relationships/slideLayout" Target="../slideLayouts/slideLayout19.xml"/></Relationships>
</file>

<file path=ppt/slides/_rels/slide26.xml.rels><?xml version="1.0" encoding="UTF-8" standalone="yes"?>
<Relationships xmlns="http://schemas.openxmlformats.org/package/2006/relationships"><Relationship Id="rId8" Type="http://schemas.openxmlformats.org/officeDocument/2006/relationships/tags" Target="../tags/tag329.xml"/><Relationship Id="rId13" Type="http://schemas.openxmlformats.org/officeDocument/2006/relationships/tags" Target="../tags/tag334.xml"/><Relationship Id="rId18" Type="http://schemas.openxmlformats.org/officeDocument/2006/relationships/tags" Target="../tags/tag339.xml"/><Relationship Id="rId3" Type="http://schemas.openxmlformats.org/officeDocument/2006/relationships/tags" Target="../tags/tag324.xml"/><Relationship Id="rId21" Type="http://schemas.openxmlformats.org/officeDocument/2006/relationships/tags" Target="../tags/tag342.xml"/><Relationship Id="rId7" Type="http://schemas.openxmlformats.org/officeDocument/2006/relationships/tags" Target="../tags/tag328.xml"/><Relationship Id="rId12" Type="http://schemas.openxmlformats.org/officeDocument/2006/relationships/tags" Target="../tags/tag333.xml"/><Relationship Id="rId17" Type="http://schemas.openxmlformats.org/officeDocument/2006/relationships/tags" Target="../tags/tag338.xml"/><Relationship Id="rId25" Type="http://schemas.openxmlformats.org/officeDocument/2006/relationships/image" Target="../media/image2.png"/><Relationship Id="rId2" Type="http://schemas.openxmlformats.org/officeDocument/2006/relationships/tags" Target="../tags/tag323.xml"/><Relationship Id="rId16" Type="http://schemas.openxmlformats.org/officeDocument/2006/relationships/tags" Target="../tags/tag337.xml"/><Relationship Id="rId20" Type="http://schemas.openxmlformats.org/officeDocument/2006/relationships/tags" Target="../tags/tag341.xml"/><Relationship Id="rId1" Type="http://schemas.openxmlformats.org/officeDocument/2006/relationships/tags" Target="../tags/tag322.xml"/><Relationship Id="rId6" Type="http://schemas.openxmlformats.org/officeDocument/2006/relationships/tags" Target="../tags/tag327.xml"/><Relationship Id="rId11" Type="http://schemas.openxmlformats.org/officeDocument/2006/relationships/tags" Target="../tags/tag332.xml"/><Relationship Id="rId24" Type="http://schemas.openxmlformats.org/officeDocument/2006/relationships/notesSlide" Target="../notesSlides/notesSlide20.xml"/><Relationship Id="rId5" Type="http://schemas.openxmlformats.org/officeDocument/2006/relationships/tags" Target="../tags/tag326.xml"/><Relationship Id="rId15" Type="http://schemas.openxmlformats.org/officeDocument/2006/relationships/tags" Target="../tags/tag336.xml"/><Relationship Id="rId23" Type="http://schemas.openxmlformats.org/officeDocument/2006/relationships/slideLayout" Target="../slideLayouts/slideLayout19.xml"/><Relationship Id="rId10" Type="http://schemas.openxmlformats.org/officeDocument/2006/relationships/tags" Target="../tags/tag331.xml"/><Relationship Id="rId19" Type="http://schemas.openxmlformats.org/officeDocument/2006/relationships/tags" Target="../tags/tag340.xml"/><Relationship Id="rId4" Type="http://schemas.openxmlformats.org/officeDocument/2006/relationships/tags" Target="../tags/tag325.xml"/><Relationship Id="rId9" Type="http://schemas.openxmlformats.org/officeDocument/2006/relationships/tags" Target="../tags/tag330.xml"/><Relationship Id="rId14" Type="http://schemas.openxmlformats.org/officeDocument/2006/relationships/tags" Target="../tags/tag335.xml"/><Relationship Id="rId22" Type="http://schemas.openxmlformats.org/officeDocument/2006/relationships/tags" Target="../tags/tag343.xml"/></Relationships>
</file>

<file path=ppt/slides/_rels/slide27.xml.rels><?xml version="1.0" encoding="UTF-8" standalone="yes"?>
<Relationships xmlns="http://schemas.openxmlformats.org/package/2006/relationships"><Relationship Id="rId8" Type="http://schemas.openxmlformats.org/officeDocument/2006/relationships/tags" Target="../tags/tag351.xml"/><Relationship Id="rId13" Type="http://schemas.openxmlformats.org/officeDocument/2006/relationships/notesSlide" Target="../notesSlides/notesSlide21.xml"/><Relationship Id="rId3" Type="http://schemas.openxmlformats.org/officeDocument/2006/relationships/tags" Target="../tags/tag346.xml"/><Relationship Id="rId7" Type="http://schemas.openxmlformats.org/officeDocument/2006/relationships/tags" Target="../tags/tag350.xml"/><Relationship Id="rId12" Type="http://schemas.openxmlformats.org/officeDocument/2006/relationships/slideLayout" Target="../slideLayouts/slideLayout19.xml"/><Relationship Id="rId2" Type="http://schemas.openxmlformats.org/officeDocument/2006/relationships/tags" Target="../tags/tag345.xml"/><Relationship Id="rId1" Type="http://schemas.openxmlformats.org/officeDocument/2006/relationships/tags" Target="../tags/tag344.xml"/><Relationship Id="rId6" Type="http://schemas.openxmlformats.org/officeDocument/2006/relationships/tags" Target="../tags/tag349.xml"/><Relationship Id="rId11" Type="http://schemas.openxmlformats.org/officeDocument/2006/relationships/tags" Target="../tags/tag354.xml"/><Relationship Id="rId5" Type="http://schemas.openxmlformats.org/officeDocument/2006/relationships/tags" Target="../tags/tag348.xml"/><Relationship Id="rId10" Type="http://schemas.openxmlformats.org/officeDocument/2006/relationships/tags" Target="../tags/tag353.xml"/><Relationship Id="rId4" Type="http://schemas.openxmlformats.org/officeDocument/2006/relationships/tags" Target="../tags/tag347.xml"/><Relationship Id="rId9" Type="http://schemas.openxmlformats.org/officeDocument/2006/relationships/tags" Target="../tags/tag352.xml"/><Relationship Id="rId14" Type="http://schemas.openxmlformats.org/officeDocument/2006/relationships/image" Target="../media/image2.png"/></Relationships>
</file>

<file path=ppt/slides/_rels/slide2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357.xml"/><Relationship Id="rId7" Type="http://schemas.openxmlformats.org/officeDocument/2006/relationships/notesSlide" Target="../notesSlides/notesSlide22.xml"/><Relationship Id="rId2" Type="http://schemas.openxmlformats.org/officeDocument/2006/relationships/tags" Target="../tags/tag356.xml"/><Relationship Id="rId1" Type="http://schemas.openxmlformats.org/officeDocument/2006/relationships/tags" Target="../tags/tag355.xml"/><Relationship Id="rId6" Type="http://schemas.openxmlformats.org/officeDocument/2006/relationships/slideLayout" Target="../slideLayouts/slideLayout19.xml"/><Relationship Id="rId5" Type="http://schemas.openxmlformats.org/officeDocument/2006/relationships/tags" Target="../tags/tag359.xml"/><Relationship Id="rId4" Type="http://schemas.openxmlformats.org/officeDocument/2006/relationships/tags" Target="../tags/tag358.xml"/></Relationships>
</file>

<file path=ppt/slides/_rels/slide29.xml.rels><?xml version="1.0" encoding="UTF-8" standalone="yes"?>
<Relationships xmlns="http://schemas.openxmlformats.org/package/2006/relationships"><Relationship Id="rId3" Type="http://schemas.openxmlformats.org/officeDocument/2006/relationships/tags" Target="../tags/tag362.xml"/><Relationship Id="rId7" Type="http://schemas.openxmlformats.org/officeDocument/2006/relationships/image" Target="../media/image2.png"/><Relationship Id="rId2" Type="http://schemas.openxmlformats.org/officeDocument/2006/relationships/tags" Target="../tags/tag361.xml"/><Relationship Id="rId1" Type="http://schemas.openxmlformats.org/officeDocument/2006/relationships/tags" Target="../tags/tag360.xml"/><Relationship Id="rId6" Type="http://schemas.openxmlformats.org/officeDocument/2006/relationships/notesSlide" Target="../notesSlides/notesSlide23.xml"/><Relationship Id="rId5" Type="http://schemas.openxmlformats.org/officeDocument/2006/relationships/slideLayout" Target="../slideLayouts/slideLayout19.xml"/><Relationship Id="rId4" Type="http://schemas.openxmlformats.org/officeDocument/2006/relationships/tags" Target="../tags/tag363.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104.xml"/><Relationship Id="rId7" Type="http://schemas.openxmlformats.org/officeDocument/2006/relationships/tags" Target="../tags/tag108.xml"/><Relationship Id="rId12" Type="http://schemas.openxmlformats.org/officeDocument/2006/relationships/image" Target="../media/image9.png"/><Relationship Id="rId2" Type="http://schemas.openxmlformats.org/officeDocument/2006/relationships/tags" Target="../tags/tag103.xml"/><Relationship Id="rId1" Type="http://schemas.openxmlformats.org/officeDocument/2006/relationships/tags" Target="../tags/tag102.xml"/><Relationship Id="rId6" Type="http://schemas.openxmlformats.org/officeDocument/2006/relationships/tags" Target="../tags/tag107.xml"/><Relationship Id="rId11" Type="http://schemas.openxmlformats.org/officeDocument/2006/relationships/image" Target="../media/image8.png"/><Relationship Id="rId5" Type="http://schemas.openxmlformats.org/officeDocument/2006/relationships/tags" Target="../tags/tag106.xml"/><Relationship Id="rId10" Type="http://schemas.openxmlformats.org/officeDocument/2006/relationships/image" Target="../media/image7.png"/><Relationship Id="rId4" Type="http://schemas.openxmlformats.org/officeDocument/2006/relationships/tags" Target="../tags/tag105.xml"/><Relationship Id="rId9"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tags" Target="../tags/tag366.xml"/><Relationship Id="rId7" Type="http://schemas.openxmlformats.org/officeDocument/2006/relationships/image" Target="../media/image2.png"/><Relationship Id="rId2" Type="http://schemas.openxmlformats.org/officeDocument/2006/relationships/tags" Target="../tags/tag365.xml"/><Relationship Id="rId1" Type="http://schemas.openxmlformats.org/officeDocument/2006/relationships/tags" Target="../tags/tag364.xml"/><Relationship Id="rId6" Type="http://schemas.openxmlformats.org/officeDocument/2006/relationships/notesSlide" Target="../notesSlides/notesSlide24.xml"/><Relationship Id="rId5" Type="http://schemas.openxmlformats.org/officeDocument/2006/relationships/slideLayout" Target="../slideLayouts/slideLayout19.xml"/><Relationship Id="rId4" Type="http://schemas.openxmlformats.org/officeDocument/2006/relationships/tags" Target="../tags/tag367.xml"/></Relationships>
</file>

<file path=ppt/slides/_rels/slide31.xml.rels><?xml version="1.0" encoding="UTF-8" standalone="yes"?>
<Relationships xmlns="http://schemas.openxmlformats.org/package/2006/relationships"><Relationship Id="rId8" Type="http://schemas.openxmlformats.org/officeDocument/2006/relationships/tags" Target="../tags/tag375.xml"/><Relationship Id="rId3" Type="http://schemas.openxmlformats.org/officeDocument/2006/relationships/tags" Target="../tags/tag370.xml"/><Relationship Id="rId7" Type="http://schemas.openxmlformats.org/officeDocument/2006/relationships/tags" Target="../tags/tag374.xml"/><Relationship Id="rId12" Type="http://schemas.openxmlformats.org/officeDocument/2006/relationships/image" Target="../media/image2.png"/><Relationship Id="rId2" Type="http://schemas.openxmlformats.org/officeDocument/2006/relationships/tags" Target="../tags/tag369.xml"/><Relationship Id="rId1" Type="http://schemas.openxmlformats.org/officeDocument/2006/relationships/tags" Target="../tags/tag368.xml"/><Relationship Id="rId6" Type="http://schemas.openxmlformats.org/officeDocument/2006/relationships/tags" Target="../tags/tag373.xml"/><Relationship Id="rId11" Type="http://schemas.openxmlformats.org/officeDocument/2006/relationships/notesSlide" Target="../notesSlides/notesSlide25.xml"/><Relationship Id="rId5" Type="http://schemas.openxmlformats.org/officeDocument/2006/relationships/tags" Target="../tags/tag372.xml"/><Relationship Id="rId10" Type="http://schemas.openxmlformats.org/officeDocument/2006/relationships/slideLayout" Target="../slideLayouts/slideLayout19.xml"/><Relationship Id="rId4" Type="http://schemas.openxmlformats.org/officeDocument/2006/relationships/tags" Target="../tags/tag371.xml"/><Relationship Id="rId9" Type="http://schemas.openxmlformats.org/officeDocument/2006/relationships/tags" Target="../tags/tag376.xml"/></Relationships>
</file>

<file path=ppt/slides/_rels/slide32.xml.rels><?xml version="1.0" encoding="UTF-8" standalone="yes"?>
<Relationships xmlns="http://schemas.openxmlformats.org/package/2006/relationships"><Relationship Id="rId8" Type="http://schemas.openxmlformats.org/officeDocument/2006/relationships/image" Target="../media/image15.wmf"/><Relationship Id="rId3" Type="http://schemas.openxmlformats.org/officeDocument/2006/relationships/tags" Target="../tags/tag379.xml"/><Relationship Id="rId7" Type="http://schemas.openxmlformats.org/officeDocument/2006/relationships/image" Target="../media/image2.png"/><Relationship Id="rId2" Type="http://schemas.openxmlformats.org/officeDocument/2006/relationships/tags" Target="../tags/tag378.xml"/><Relationship Id="rId1" Type="http://schemas.openxmlformats.org/officeDocument/2006/relationships/tags" Target="../tags/tag377.xml"/><Relationship Id="rId6" Type="http://schemas.openxmlformats.org/officeDocument/2006/relationships/notesSlide" Target="../notesSlides/notesSlide26.xml"/><Relationship Id="rId5" Type="http://schemas.openxmlformats.org/officeDocument/2006/relationships/slideLayout" Target="../slideLayouts/slideLayout19.xml"/><Relationship Id="rId4" Type="http://schemas.openxmlformats.org/officeDocument/2006/relationships/tags" Target="../tags/tag380.xml"/><Relationship Id="rId9" Type="http://schemas.openxmlformats.org/officeDocument/2006/relationships/image" Target="../media/image18.png"/></Relationships>
</file>

<file path=ppt/slides/_rels/slide33.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383.xml"/><Relationship Id="rId7" Type="http://schemas.openxmlformats.org/officeDocument/2006/relationships/tags" Target="../tags/tag387.xml"/><Relationship Id="rId2" Type="http://schemas.openxmlformats.org/officeDocument/2006/relationships/tags" Target="../tags/tag382.xml"/><Relationship Id="rId1" Type="http://schemas.openxmlformats.org/officeDocument/2006/relationships/tags" Target="../tags/tag381.xml"/><Relationship Id="rId6" Type="http://schemas.openxmlformats.org/officeDocument/2006/relationships/tags" Target="../tags/tag386.xml"/><Relationship Id="rId5" Type="http://schemas.openxmlformats.org/officeDocument/2006/relationships/tags" Target="../tags/tag385.xml"/><Relationship Id="rId10" Type="http://schemas.openxmlformats.org/officeDocument/2006/relationships/image" Target="../media/image2.png"/><Relationship Id="rId4" Type="http://schemas.openxmlformats.org/officeDocument/2006/relationships/tags" Target="../tags/tag384.xml"/><Relationship Id="rId9" Type="http://schemas.openxmlformats.org/officeDocument/2006/relationships/notesSlide" Target="../notesSlides/notesSlide27.xml"/></Relationships>
</file>

<file path=ppt/slides/_rels/slide34.xml.rels><?xml version="1.0" encoding="UTF-8" standalone="yes"?>
<Relationships xmlns="http://schemas.openxmlformats.org/package/2006/relationships"><Relationship Id="rId8" Type="http://schemas.openxmlformats.org/officeDocument/2006/relationships/tags" Target="../tags/tag395.xml"/><Relationship Id="rId13" Type="http://schemas.openxmlformats.org/officeDocument/2006/relationships/tags" Target="../tags/tag400.xml"/><Relationship Id="rId18" Type="http://schemas.openxmlformats.org/officeDocument/2006/relationships/tags" Target="../tags/tag405.xml"/><Relationship Id="rId26" Type="http://schemas.openxmlformats.org/officeDocument/2006/relationships/slideLayout" Target="../slideLayouts/slideLayout19.xml"/><Relationship Id="rId3" Type="http://schemas.openxmlformats.org/officeDocument/2006/relationships/tags" Target="../tags/tag390.xml"/><Relationship Id="rId21" Type="http://schemas.openxmlformats.org/officeDocument/2006/relationships/tags" Target="../tags/tag408.xml"/><Relationship Id="rId7" Type="http://schemas.openxmlformats.org/officeDocument/2006/relationships/tags" Target="../tags/tag394.xml"/><Relationship Id="rId12" Type="http://schemas.openxmlformats.org/officeDocument/2006/relationships/tags" Target="../tags/tag399.xml"/><Relationship Id="rId17" Type="http://schemas.openxmlformats.org/officeDocument/2006/relationships/tags" Target="../tags/tag404.xml"/><Relationship Id="rId25" Type="http://schemas.openxmlformats.org/officeDocument/2006/relationships/tags" Target="../tags/tag412.xml"/><Relationship Id="rId2" Type="http://schemas.openxmlformats.org/officeDocument/2006/relationships/tags" Target="../tags/tag389.xml"/><Relationship Id="rId16" Type="http://schemas.openxmlformats.org/officeDocument/2006/relationships/tags" Target="../tags/tag403.xml"/><Relationship Id="rId20" Type="http://schemas.openxmlformats.org/officeDocument/2006/relationships/tags" Target="../tags/tag407.xml"/><Relationship Id="rId1" Type="http://schemas.openxmlformats.org/officeDocument/2006/relationships/tags" Target="../tags/tag388.xml"/><Relationship Id="rId6" Type="http://schemas.openxmlformats.org/officeDocument/2006/relationships/tags" Target="../tags/tag393.xml"/><Relationship Id="rId11" Type="http://schemas.openxmlformats.org/officeDocument/2006/relationships/tags" Target="../tags/tag398.xml"/><Relationship Id="rId24" Type="http://schemas.openxmlformats.org/officeDocument/2006/relationships/tags" Target="../tags/tag411.xml"/><Relationship Id="rId5" Type="http://schemas.openxmlformats.org/officeDocument/2006/relationships/tags" Target="../tags/tag392.xml"/><Relationship Id="rId15" Type="http://schemas.openxmlformats.org/officeDocument/2006/relationships/tags" Target="../tags/tag402.xml"/><Relationship Id="rId23" Type="http://schemas.openxmlformats.org/officeDocument/2006/relationships/tags" Target="../tags/tag410.xml"/><Relationship Id="rId28" Type="http://schemas.openxmlformats.org/officeDocument/2006/relationships/image" Target="../media/image19.png"/><Relationship Id="rId10" Type="http://schemas.openxmlformats.org/officeDocument/2006/relationships/tags" Target="../tags/tag397.xml"/><Relationship Id="rId19" Type="http://schemas.openxmlformats.org/officeDocument/2006/relationships/tags" Target="../tags/tag406.xml"/><Relationship Id="rId4" Type="http://schemas.openxmlformats.org/officeDocument/2006/relationships/tags" Target="../tags/tag391.xml"/><Relationship Id="rId9" Type="http://schemas.openxmlformats.org/officeDocument/2006/relationships/tags" Target="../tags/tag396.xml"/><Relationship Id="rId14" Type="http://schemas.openxmlformats.org/officeDocument/2006/relationships/tags" Target="../tags/tag401.xml"/><Relationship Id="rId22" Type="http://schemas.openxmlformats.org/officeDocument/2006/relationships/tags" Target="../tags/tag409.xml"/><Relationship Id="rId27" Type="http://schemas.openxmlformats.org/officeDocument/2006/relationships/image" Target="../media/image2.png"/></Relationships>
</file>

<file path=ppt/slides/_rels/slide35.xml.rels><?xml version="1.0" encoding="UTF-8" standalone="yes"?>
<Relationships xmlns="http://schemas.openxmlformats.org/package/2006/relationships"><Relationship Id="rId13" Type="http://schemas.openxmlformats.org/officeDocument/2006/relationships/tags" Target="../tags/tag425.xml"/><Relationship Id="rId18" Type="http://schemas.openxmlformats.org/officeDocument/2006/relationships/tags" Target="../tags/tag430.xml"/><Relationship Id="rId26" Type="http://schemas.openxmlformats.org/officeDocument/2006/relationships/tags" Target="../tags/tag438.xml"/><Relationship Id="rId39" Type="http://schemas.openxmlformats.org/officeDocument/2006/relationships/tags" Target="../tags/tag451.xml"/><Relationship Id="rId21" Type="http://schemas.openxmlformats.org/officeDocument/2006/relationships/tags" Target="../tags/tag433.xml"/><Relationship Id="rId34" Type="http://schemas.openxmlformats.org/officeDocument/2006/relationships/tags" Target="../tags/tag446.xml"/><Relationship Id="rId42" Type="http://schemas.openxmlformats.org/officeDocument/2006/relationships/tags" Target="../tags/tag454.xml"/><Relationship Id="rId7" Type="http://schemas.openxmlformats.org/officeDocument/2006/relationships/tags" Target="../tags/tag419.xml"/><Relationship Id="rId2" Type="http://schemas.openxmlformats.org/officeDocument/2006/relationships/tags" Target="../tags/tag414.xml"/><Relationship Id="rId16" Type="http://schemas.openxmlformats.org/officeDocument/2006/relationships/tags" Target="../tags/tag428.xml"/><Relationship Id="rId29" Type="http://schemas.openxmlformats.org/officeDocument/2006/relationships/tags" Target="../tags/tag441.xml"/><Relationship Id="rId1" Type="http://schemas.openxmlformats.org/officeDocument/2006/relationships/tags" Target="../tags/tag413.xml"/><Relationship Id="rId6" Type="http://schemas.openxmlformats.org/officeDocument/2006/relationships/tags" Target="../tags/tag418.xml"/><Relationship Id="rId11" Type="http://schemas.openxmlformats.org/officeDocument/2006/relationships/tags" Target="../tags/tag423.xml"/><Relationship Id="rId24" Type="http://schemas.openxmlformats.org/officeDocument/2006/relationships/tags" Target="../tags/tag436.xml"/><Relationship Id="rId32" Type="http://schemas.openxmlformats.org/officeDocument/2006/relationships/tags" Target="../tags/tag444.xml"/><Relationship Id="rId37" Type="http://schemas.openxmlformats.org/officeDocument/2006/relationships/tags" Target="../tags/tag449.xml"/><Relationship Id="rId40" Type="http://schemas.openxmlformats.org/officeDocument/2006/relationships/tags" Target="../tags/tag452.xml"/><Relationship Id="rId45" Type="http://schemas.openxmlformats.org/officeDocument/2006/relationships/image" Target="../media/image2.png"/><Relationship Id="rId5" Type="http://schemas.openxmlformats.org/officeDocument/2006/relationships/tags" Target="../tags/tag417.xml"/><Relationship Id="rId15" Type="http://schemas.openxmlformats.org/officeDocument/2006/relationships/tags" Target="../tags/tag427.xml"/><Relationship Id="rId23" Type="http://schemas.openxmlformats.org/officeDocument/2006/relationships/tags" Target="../tags/tag435.xml"/><Relationship Id="rId28" Type="http://schemas.openxmlformats.org/officeDocument/2006/relationships/tags" Target="../tags/tag440.xml"/><Relationship Id="rId36" Type="http://schemas.openxmlformats.org/officeDocument/2006/relationships/tags" Target="../tags/tag448.xml"/><Relationship Id="rId10" Type="http://schemas.openxmlformats.org/officeDocument/2006/relationships/tags" Target="../tags/tag422.xml"/><Relationship Id="rId19" Type="http://schemas.openxmlformats.org/officeDocument/2006/relationships/tags" Target="../tags/tag431.xml"/><Relationship Id="rId31" Type="http://schemas.openxmlformats.org/officeDocument/2006/relationships/tags" Target="../tags/tag443.xml"/><Relationship Id="rId44" Type="http://schemas.openxmlformats.org/officeDocument/2006/relationships/slideLayout" Target="../slideLayouts/slideLayout19.xml"/><Relationship Id="rId4" Type="http://schemas.openxmlformats.org/officeDocument/2006/relationships/tags" Target="../tags/tag416.xml"/><Relationship Id="rId9" Type="http://schemas.openxmlformats.org/officeDocument/2006/relationships/tags" Target="../tags/tag421.xml"/><Relationship Id="rId14" Type="http://schemas.openxmlformats.org/officeDocument/2006/relationships/tags" Target="../tags/tag426.xml"/><Relationship Id="rId22" Type="http://schemas.openxmlformats.org/officeDocument/2006/relationships/tags" Target="../tags/tag434.xml"/><Relationship Id="rId27" Type="http://schemas.openxmlformats.org/officeDocument/2006/relationships/tags" Target="../tags/tag439.xml"/><Relationship Id="rId30" Type="http://schemas.openxmlformats.org/officeDocument/2006/relationships/tags" Target="../tags/tag442.xml"/><Relationship Id="rId35" Type="http://schemas.openxmlformats.org/officeDocument/2006/relationships/tags" Target="../tags/tag447.xml"/><Relationship Id="rId43" Type="http://schemas.openxmlformats.org/officeDocument/2006/relationships/tags" Target="../tags/tag455.xml"/><Relationship Id="rId8" Type="http://schemas.openxmlformats.org/officeDocument/2006/relationships/tags" Target="../tags/tag420.xml"/><Relationship Id="rId3" Type="http://schemas.openxmlformats.org/officeDocument/2006/relationships/tags" Target="../tags/tag415.xml"/><Relationship Id="rId12" Type="http://schemas.openxmlformats.org/officeDocument/2006/relationships/tags" Target="../tags/tag424.xml"/><Relationship Id="rId17" Type="http://schemas.openxmlformats.org/officeDocument/2006/relationships/tags" Target="../tags/tag429.xml"/><Relationship Id="rId25" Type="http://schemas.openxmlformats.org/officeDocument/2006/relationships/tags" Target="../tags/tag437.xml"/><Relationship Id="rId33" Type="http://schemas.openxmlformats.org/officeDocument/2006/relationships/tags" Target="../tags/tag445.xml"/><Relationship Id="rId38" Type="http://schemas.openxmlformats.org/officeDocument/2006/relationships/tags" Target="../tags/tag450.xml"/><Relationship Id="rId46" Type="http://schemas.openxmlformats.org/officeDocument/2006/relationships/image" Target="../media/image19.png"/><Relationship Id="rId20" Type="http://schemas.openxmlformats.org/officeDocument/2006/relationships/tags" Target="../tags/tag432.xml"/><Relationship Id="rId41" Type="http://schemas.openxmlformats.org/officeDocument/2006/relationships/tags" Target="../tags/tag453.xml"/></Relationships>
</file>

<file path=ppt/slides/_rels/slide36.xml.rels><?xml version="1.0" encoding="UTF-8" standalone="yes"?>
<Relationships xmlns="http://schemas.openxmlformats.org/package/2006/relationships"><Relationship Id="rId13" Type="http://schemas.openxmlformats.org/officeDocument/2006/relationships/tags" Target="../tags/tag468.xml"/><Relationship Id="rId18" Type="http://schemas.openxmlformats.org/officeDocument/2006/relationships/tags" Target="../tags/tag473.xml"/><Relationship Id="rId26" Type="http://schemas.openxmlformats.org/officeDocument/2006/relationships/tags" Target="../tags/tag481.xml"/><Relationship Id="rId39" Type="http://schemas.openxmlformats.org/officeDocument/2006/relationships/tags" Target="../tags/tag494.xml"/><Relationship Id="rId21" Type="http://schemas.openxmlformats.org/officeDocument/2006/relationships/tags" Target="../tags/tag476.xml"/><Relationship Id="rId34" Type="http://schemas.openxmlformats.org/officeDocument/2006/relationships/tags" Target="../tags/tag489.xml"/><Relationship Id="rId42" Type="http://schemas.openxmlformats.org/officeDocument/2006/relationships/tags" Target="../tags/tag497.xml"/><Relationship Id="rId47" Type="http://schemas.openxmlformats.org/officeDocument/2006/relationships/slideLayout" Target="../slideLayouts/slideLayout19.xml"/><Relationship Id="rId50" Type="http://schemas.openxmlformats.org/officeDocument/2006/relationships/image" Target="../media/image19.png"/><Relationship Id="rId7" Type="http://schemas.openxmlformats.org/officeDocument/2006/relationships/tags" Target="../tags/tag462.xml"/><Relationship Id="rId2" Type="http://schemas.openxmlformats.org/officeDocument/2006/relationships/tags" Target="../tags/tag457.xml"/><Relationship Id="rId16" Type="http://schemas.openxmlformats.org/officeDocument/2006/relationships/tags" Target="../tags/tag471.xml"/><Relationship Id="rId29" Type="http://schemas.openxmlformats.org/officeDocument/2006/relationships/tags" Target="../tags/tag484.xml"/><Relationship Id="rId11" Type="http://schemas.openxmlformats.org/officeDocument/2006/relationships/tags" Target="../tags/tag466.xml"/><Relationship Id="rId24" Type="http://schemas.openxmlformats.org/officeDocument/2006/relationships/tags" Target="../tags/tag479.xml"/><Relationship Id="rId32" Type="http://schemas.openxmlformats.org/officeDocument/2006/relationships/tags" Target="../tags/tag487.xml"/><Relationship Id="rId37" Type="http://schemas.openxmlformats.org/officeDocument/2006/relationships/tags" Target="../tags/tag492.xml"/><Relationship Id="rId40" Type="http://schemas.openxmlformats.org/officeDocument/2006/relationships/tags" Target="../tags/tag495.xml"/><Relationship Id="rId45" Type="http://schemas.openxmlformats.org/officeDocument/2006/relationships/tags" Target="../tags/tag500.xml"/><Relationship Id="rId5" Type="http://schemas.openxmlformats.org/officeDocument/2006/relationships/tags" Target="../tags/tag460.xml"/><Relationship Id="rId15" Type="http://schemas.openxmlformats.org/officeDocument/2006/relationships/tags" Target="../tags/tag470.xml"/><Relationship Id="rId23" Type="http://schemas.openxmlformats.org/officeDocument/2006/relationships/tags" Target="../tags/tag478.xml"/><Relationship Id="rId28" Type="http://schemas.openxmlformats.org/officeDocument/2006/relationships/tags" Target="../tags/tag483.xml"/><Relationship Id="rId36" Type="http://schemas.openxmlformats.org/officeDocument/2006/relationships/tags" Target="../tags/tag491.xml"/><Relationship Id="rId49" Type="http://schemas.openxmlformats.org/officeDocument/2006/relationships/image" Target="../media/image2.png"/><Relationship Id="rId10" Type="http://schemas.openxmlformats.org/officeDocument/2006/relationships/tags" Target="../tags/tag465.xml"/><Relationship Id="rId19" Type="http://schemas.openxmlformats.org/officeDocument/2006/relationships/tags" Target="../tags/tag474.xml"/><Relationship Id="rId31" Type="http://schemas.openxmlformats.org/officeDocument/2006/relationships/tags" Target="../tags/tag486.xml"/><Relationship Id="rId44" Type="http://schemas.openxmlformats.org/officeDocument/2006/relationships/tags" Target="../tags/tag499.xml"/><Relationship Id="rId4" Type="http://schemas.openxmlformats.org/officeDocument/2006/relationships/tags" Target="../tags/tag459.xml"/><Relationship Id="rId9" Type="http://schemas.openxmlformats.org/officeDocument/2006/relationships/tags" Target="../tags/tag464.xml"/><Relationship Id="rId14" Type="http://schemas.openxmlformats.org/officeDocument/2006/relationships/tags" Target="../tags/tag469.xml"/><Relationship Id="rId22" Type="http://schemas.openxmlformats.org/officeDocument/2006/relationships/tags" Target="../tags/tag477.xml"/><Relationship Id="rId27" Type="http://schemas.openxmlformats.org/officeDocument/2006/relationships/tags" Target="../tags/tag482.xml"/><Relationship Id="rId30" Type="http://schemas.openxmlformats.org/officeDocument/2006/relationships/tags" Target="../tags/tag485.xml"/><Relationship Id="rId35" Type="http://schemas.openxmlformats.org/officeDocument/2006/relationships/tags" Target="../tags/tag490.xml"/><Relationship Id="rId43" Type="http://schemas.openxmlformats.org/officeDocument/2006/relationships/tags" Target="../tags/tag498.xml"/><Relationship Id="rId48" Type="http://schemas.openxmlformats.org/officeDocument/2006/relationships/notesSlide" Target="../notesSlides/notesSlide28.xml"/><Relationship Id="rId8" Type="http://schemas.openxmlformats.org/officeDocument/2006/relationships/tags" Target="../tags/tag463.xml"/><Relationship Id="rId3" Type="http://schemas.openxmlformats.org/officeDocument/2006/relationships/tags" Target="../tags/tag458.xml"/><Relationship Id="rId12" Type="http://schemas.openxmlformats.org/officeDocument/2006/relationships/tags" Target="../tags/tag467.xml"/><Relationship Id="rId17" Type="http://schemas.openxmlformats.org/officeDocument/2006/relationships/tags" Target="../tags/tag472.xml"/><Relationship Id="rId25" Type="http://schemas.openxmlformats.org/officeDocument/2006/relationships/tags" Target="../tags/tag480.xml"/><Relationship Id="rId33" Type="http://schemas.openxmlformats.org/officeDocument/2006/relationships/tags" Target="../tags/tag488.xml"/><Relationship Id="rId38" Type="http://schemas.openxmlformats.org/officeDocument/2006/relationships/tags" Target="../tags/tag493.xml"/><Relationship Id="rId46" Type="http://schemas.openxmlformats.org/officeDocument/2006/relationships/tags" Target="../tags/tag501.xml"/><Relationship Id="rId20" Type="http://schemas.openxmlformats.org/officeDocument/2006/relationships/tags" Target="../tags/tag475.xml"/><Relationship Id="rId41" Type="http://schemas.openxmlformats.org/officeDocument/2006/relationships/tags" Target="../tags/tag496.xml"/><Relationship Id="rId1" Type="http://schemas.openxmlformats.org/officeDocument/2006/relationships/tags" Target="../tags/tag456.xml"/><Relationship Id="rId6" Type="http://schemas.openxmlformats.org/officeDocument/2006/relationships/tags" Target="../tags/tag461.xml"/></Relationships>
</file>

<file path=ppt/slides/_rels/slide37.xml.rels><?xml version="1.0" encoding="UTF-8" standalone="yes"?>
<Relationships xmlns="http://schemas.openxmlformats.org/package/2006/relationships"><Relationship Id="rId8" Type="http://schemas.openxmlformats.org/officeDocument/2006/relationships/notesSlide" Target="../notesSlides/notesSlide29.xml"/><Relationship Id="rId3" Type="http://schemas.openxmlformats.org/officeDocument/2006/relationships/tags" Target="../tags/tag504.xml"/><Relationship Id="rId7" Type="http://schemas.openxmlformats.org/officeDocument/2006/relationships/slideLayout" Target="../slideLayouts/slideLayout19.xml"/><Relationship Id="rId2" Type="http://schemas.openxmlformats.org/officeDocument/2006/relationships/tags" Target="../tags/tag503.xml"/><Relationship Id="rId1" Type="http://schemas.openxmlformats.org/officeDocument/2006/relationships/tags" Target="../tags/tag502.xml"/><Relationship Id="rId6" Type="http://schemas.openxmlformats.org/officeDocument/2006/relationships/tags" Target="../tags/tag507.xml"/><Relationship Id="rId5" Type="http://schemas.openxmlformats.org/officeDocument/2006/relationships/tags" Target="../tags/tag506.xml"/><Relationship Id="rId10" Type="http://schemas.openxmlformats.org/officeDocument/2006/relationships/image" Target="../media/image20.wmf"/><Relationship Id="rId4" Type="http://schemas.openxmlformats.org/officeDocument/2006/relationships/tags" Target="../tags/tag505.xml"/><Relationship Id="rId9" Type="http://schemas.openxmlformats.org/officeDocument/2006/relationships/image" Target="../media/image2.png"/></Relationships>
</file>

<file path=ppt/slides/_rels/slide3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tags" Target="../tags/tag510.xml"/><Relationship Id="rId7" Type="http://schemas.openxmlformats.org/officeDocument/2006/relationships/image" Target="../media/image21.wmf"/><Relationship Id="rId2" Type="http://schemas.openxmlformats.org/officeDocument/2006/relationships/tags" Target="../tags/tag509.xml"/><Relationship Id="rId1" Type="http://schemas.openxmlformats.org/officeDocument/2006/relationships/tags" Target="../tags/tag508.xml"/><Relationship Id="rId6" Type="http://schemas.openxmlformats.org/officeDocument/2006/relationships/image" Target="../media/image2.png"/><Relationship Id="rId5" Type="http://schemas.openxmlformats.org/officeDocument/2006/relationships/slideLayout" Target="../slideLayouts/slideLayout19.xml"/><Relationship Id="rId4" Type="http://schemas.openxmlformats.org/officeDocument/2006/relationships/tags" Target="../tags/tag511.xml"/></Relationships>
</file>

<file path=ppt/slides/_rels/slide39.xml.rels><?xml version="1.0" encoding="UTF-8" standalone="yes"?>
<Relationships xmlns="http://schemas.openxmlformats.org/package/2006/relationships"><Relationship Id="rId3" Type="http://schemas.openxmlformats.org/officeDocument/2006/relationships/tags" Target="../tags/tag514.xml"/><Relationship Id="rId7" Type="http://schemas.openxmlformats.org/officeDocument/2006/relationships/image" Target="../media/image22.png"/><Relationship Id="rId2" Type="http://schemas.openxmlformats.org/officeDocument/2006/relationships/tags" Target="../tags/tag513.xml"/><Relationship Id="rId1" Type="http://schemas.openxmlformats.org/officeDocument/2006/relationships/tags" Target="../tags/tag512.xml"/><Relationship Id="rId6" Type="http://schemas.openxmlformats.org/officeDocument/2006/relationships/image" Target="../media/image2.png"/><Relationship Id="rId5" Type="http://schemas.openxmlformats.org/officeDocument/2006/relationships/slideLayout" Target="../slideLayouts/slideLayout19.xml"/><Relationship Id="rId4" Type="http://schemas.openxmlformats.org/officeDocument/2006/relationships/tags" Target="../tags/tag515.xml"/></Relationships>
</file>

<file path=ppt/slides/_rels/slide4.xml.rels><?xml version="1.0" encoding="UTF-8" standalone="yes"?>
<Relationships xmlns="http://schemas.openxmlformats.org/package/2006/relationships"><Relationship Id="rId8" Type="http://schemas.openxmlformats.org/officeDocument/2006/relationships/tags" Target="../tags/tag116.xml"/><Relationship Id="rId13" Type="http://schemas.openxmlformats.org/officeDocument/2006/relationships/tags" Target="../tags/tag121.xml"/><Relationship Id="rId18" Type="http://schemas.openxmlformats.org/officeDocument/2006/relationships/tags" Target="../tags/tag126.xml"/><Relationship Id="rId26" Type="http://schemas.openxmlformats.org/officeDocument/2006/relationships/image" Target="../media/image2.png"/><Relationship Id="rId3" Type="http://schemas.openxmlformats.org/officeDocument/2006/relationships/tags" Target="../tags/tag111.xml"/><Relationship Id="rId21" Type="http://schemas.openxmlformats.org/officeDocument/2006/relationships/tags" Target="../tags/tag129.xml"/><Relationship Id="rId7" Type="http://schemas.openxmlformats.org/officeDocument/2006/relationships/tags" Target="../tags/tag115.xml"/><Relationship Id="rId12" Type="http://schemas.openxmlformats.org/officeDocument/2006/relationships/tags" Target="../tags/tag120.xml"/><Relationship Id="rId17" Type="http://schemas.openxmlformats.org/officeDocument/2006/relationships/tags" Target="../tags/tag125.xml"/><Relationship Id="rId25" Type="http://schemas.openxmlformats.org/officeDocument/2006/relationships/notesSlide" Target="../notesSlides/notesSlide2.xml"/><Relationship Id="rId2" Type="http://schemas.openxmlformats.org/officeDocument/2006/relationships/tags" Target="../tags/tag110.xml"/><Relationship Id="rId16" Type="http://schemas.openxmlformats.org/officeDocument/2006/relationships/tags" Target="../tags/tag124.xml"/><Relationship Id="rId20" Type="http://schemas.openxmlformats.org/officeDocument/2006/relationships/tags" Target="../tags/tag128.xml"/><Relationship Id="rId1" Type="http://schemas.openxmlformats.org/officeDocument/2006/relationships/tags" Target="../tags/tag109.xml"/><Relationship Id="rId6" Type="http://schemas.openxmlformats.org/officeDocument/2006/relationships/tags" Target="../tags/tag114.xml"/><Relationship Id="rId11" Type="http://schemas.openxmlformats.org/officeDocument/2006/relationships/tags" Target="../tags/tag119.xml"/><Relationship Id="rId24" Type="http://schemas.openxmlformats.org/officeDocument/2006/relationships/slideLayout" Target="../slideLayouts/slideLayout19.xml"/><Relationship Id="rId5" Type="http://schemas.openxmlformats.org/officeDocument/2006/relationships/tags" Target="../tags/tag113.xml"/><Relationship Id="rId15" Type="http://schemas.openxmlformats.org/officeDocument/2006/relationships/tags" Target="../tags/tag123.xml"/><Relationship Id="rId23" Type="http://schemas.openxmlformats.org/officeDocument/2006/relationships/tags" Target="../tags/tag131.xml"/><Relationship Id="rId10" Type="http://schemas.openxmlformats.org/officeDocument/2006/relationships/tags" Target="../tags/tag118.xml"/><Relationship Id="rId19" Type="http://schemas.openxmlformats.org/officeDocument/2006/relationships/tags" Target="../tags/tag127.xml"/><Relationship Id="rId4" Type="http://schemas.openxmlformats.org/officeDocument/2006/relationships/tags" Target="../tags/tag112.xml"/><Relationship Id="rId9" Type="http://schemas.openxmlformats.org/officeDocument/2006/relationships/tags" Target="../tags/tag117.xml"/><Relationship Id="rId14" Type="http://schemas.openxmlformats.org/officeDocument/2006/relationships/tags" Target="../tags/tag122.xml"/><Relationship Id="rId22" Type="http://schemas.openxmlformats.org/officeDocument/2006/relationships/tags" Target="../tags/tag130.xml"/><Relationship Id="rId27" Type="http://schemas.openxmlformats.org/officeDocument/2006/relationships/image" Target="../media/image10.png"/></Relationships>
</file>

<file path=ppt/slides/_rels/slide40.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518.xml"/><Relationship Id="rId7" Type="http://schemas.openxmlformats.org/officeDocument/2006/relationships/tags" Target="../tags/tag522.xml"/><Relationship Id="rId2" Type="http://schemas.openxmlformats.org/officeDocument/2006/relationships/tags" Target="../tags/tag517.xml"/><Relationship Id="rId1" Type="http://schemas.openxmlformats.org/officeDocument/2006/relationships/tags" Target="../tags/tag516.xml"/><Relationship Id="rId6" Type="http://schemas.openxmlformats.org/officeDocument/2006/relationships/tags" Target="../tags/tag521.xml"/><Relationship Id="rId5" Type="http://schemas.openxmlformats.org/officeDocument/2006/relationships/tags" Target="../tags/tag520.xml"/><Relationship Id="rId10" Type="http://schemas.openxmlformats.org/officeDocument/2006/relationships/image" Target="../media/image2.png"/><Relationship Id="rId4" Type="http://schemas.openxmlformats.org/officeDocument/2006/relationships/tags" Target="../tags/tag519.xml"/><Relationship Id="rId9" Type="http://schemas.openxmlformats.org/officeDocument/2006/relationships/notesSlide" Target="../notesSlides/notesSlide30.xml"/></Relationships>
</file>

<file path=ppt/slides/_rels/slide41.xml.rels><?xml version="1.0" encoding="UTF-8" standalone="yes"?>
<Relationships xmlns="http://schemas.openxmlformats.org/package/2006/relationships"><Relationship Id="rId8" Type="http://schemas.openxmlformats.org/officeDocument/2006/relationships/tags" Target="../tags/tag530.xml"/><Relationship Id="rId13" Type="http://schemas.openxmlformats.org/officeDocument/2006/relationships/image" Target="../media/image2.png"/><Relationship Id="rId3" Type="http://schemas.openxmlformats.org/officeDocument/2006/relationships/tags" Target="../tags/tag525.xml"/><Relationship Id="rId7" Type="http://schemas.openxmlformats.org/officeDocument/2006/relationships/tags" Target="../tags/tag529.xml"/><Relationship Id="rId12" Type="http://schemas.openxmlformats.org/officeDocument/2006/relationships/notesSlide" Target="../notesSlides/notesSlide31.xml"/><Relationship Id="rId2" Type="http://schemas.openxmlformats.org/officeDocument/2006/relationships/tags" Target="../tags/tag524.xml"/><Relationship Id="rId1" Type="http://schemas.openxmlformats.org/officeDocument/2006/relationships/tags" Target="../tags/tag523.xml"/><Relationship Id="rId6" Type="http://schemas.openxmlformats.org/officeDocument/2006/relationships/tags" Target="../tags/tag528.xml"/><Relationship Id="rId11" Type="http://schemas.openxmlformats.org/officeDocument/2006/relationships/slideLayout" Target="../slideLayouts/slideLayout19.xml"/><Relationship Id="rId5" Type="http://schemas.openxmlformats.org/officeDocument/2006/relationships/tags" Target="../tags/tag527.xml"/><Relationship Id="rId10" Type="http://schemas.openxmlformats.org/officeDocument/2006/relationships/tags" Target="../tags/tag532.xml"/><Relationship Id="rId4" Type="http://schemas.openxmlformats.org/officeDocument/2006/relationships/tags" Target="../tags/tag526.xml"/><Relationship Id="rId9" Type="http://schemas.openxmlformats.org/officeDocument/2006/relationships/tags" Target="../tags/tag531.xml"/></Relationships>
</file>

<file path=ppt/slides/_rels/slide42.xml.rels><?xml version="1.0" encoding="UTF-8" standalone="yes"?>
<Relationships xmlns="http://schemas.openxmlformats.org/package/2006/relationships"><Relationship Id="rId3" Type="http://schemas.openxmlformats.org/officeDocument/2006/relationships/tags" Target="../tags/tag535.xml"/><Relationship Id="rId7" Type="http://schemas.openxmlformats.org/officeDocument/2006/relationships/image" Target="../media/image2.png"/><Relationship Id="rId2" Type="http://schemas.openxmlformats.org/officeDocument/2006/relationships/tags" Target="../tags/tag534.xml"/><Relationship Id="rId1" Type="http://schemas.openxmlformats.org/officeDocument/2006/relationships/tags" Target="../tags/tag533.xml"/><Relationship Id="rId6" Type="http://schemas.openxmlformats.org/officeDocument/2006/relationships/notesSlide" Target="../notesSlides/notesSlide32.xml"/><Relationship Id="rId5" Type="http://schemas.openxmlformats.org/officeDocument/2006/relationships/slideLayout" Target="../slideLayouts/slideLayout19.xml"/><Relationship Id="rId4" Type="http://schemas.openxmlformats.org/officeDocument/2006/relationships/tags" Target="../tags/tag536.xml"/></Relationships>
</file>

<file path=ppt/slides/_rels/slide43.xml.rels><?xml version="1.0" encoding="UTF-8" standalone="yes"?>
<Relationships xmlns="http://schemas.openxmlformats.org/package/2006/relationships"><Relationship Id="rId3" Type="http://schemas.openxmlformats.org/officeDocument/2006/relationships/tags" Target="../tags/tag539.xml"/><Relationship Id="rId7" Type="http://schemas.openxmlformats.org/officeDocument/2006/relationships/image" Target="../media/image23.wmf"/><Relationship Id="rId2" Type="http://schemas.openxmlformats.org/officeDocument/2006/relationships/tags" Target="../tags/tag538.xml"/><Relationship Id="rId1" Type="http://schemas.openxmlformats.org/officeDocument/2006/relationships/tags" Target="../tags/tag537.xml"/><Relationship Id="rId6" Type="http://schemas.openxmlformats.org/officeDocument/2006/relationships/image" Target="../media/image2.png"/><Relationship Id="rId5" Type="http://schemas.openxmlformats.org/officeDocument/2006/relationships/slideLayout" Target="../slideLayouts/slideLayout19.xml"/><Relationship Id="rId4" Type="http://schemas.openxmlformats.org/officeDocument/2006/relationships/tags" Target="../tags/tag540.xml"/></Relationships>
</file>

<file path=ppt/slides/_rels/slide44.xml.rels><?xml version="1.0" encoding="UTF-8" standalone="yes"?>
<Relationships xmlns="http://schemas.openxmlformats.org/package/2006/relationships"><Relationship Id="rId8" Type="http://schemas.openxmlformats.org/officeDocument/2006/relationships/image" Target="../media/image24.wmf"/><Relationship Id="rId3" Type="http://schemas.openxmlformats.org/officeDocument/2006/relationships/tags" Target="../tags/tag543.xml"/><Relationship Id="rId7" Type="http://schemas.openxmlformats.org/officeDocument/2006/relationships/image" Target="../media/image2.png"/><Relationship Id="rId2" Type="http://schemas.openxmlformats.org/officeDocument/2006/relationships/tags" Target="../tags/tag542.xml"/><Relationship Id="rId1" Type="http://schemas.openxmlformats.org/officeDocument/2006/relationships/tags" Target="../tags/tag541.xml"/><Relationship Id="rId6" Type="http://schemas.openxmlformats.org/officeDocument/2006/relationships/notesSlide" Target="../notesSlides/notesSlide33.xml"/><Relationship Id="rId5" Type="http://schemas.openxmlformats.org/officeDocument/2006/relationships/slideLayout" Target="../slideLayouts/slideLayout19.xml"/><Relationship Id="rId4" Type="http://schemas.openxmlformats.org/officeDocument/2006/relationships/tags" Target="../tags/tag544.xml"/></Relationships>
</file>

<file path=ppt/slides/_rels/slide45.xml.rels><?xml version="1.0" encoding="UTF-8" standalone="yes"?>
<Relationships xmlns="http://schemas.openxmlformats.org/package/2006/relationships"><Relationship Id="rId8" Type="http://schemas.openxmlformats.org/officeDocument/2006/relationships/tags" Target="../tags/tag552.xml"/><Relationship Id="rId13" Type="http://schemas.openxmlformats.org/officeDocument/2006/relationships/tags" Target="../tags/tag557.xml"/><Relationship Id="rId18" Type="http://schemas.openxmlformats.org/officeDocument/2006/relationships/tags" Target="../tags/tag562.xml"/><Relationship Id="rId3" Type="http://schemas.openxmlformats.org/officeDocument/2006/relationships/tags" Target="../tags/tag547.xml"/><Relationship Id="rId21" Type="http://schemas.openxmlformats.org/officeDocument/2006/relationships/notesSlide" Target="../notesSlides/notesSlide34.xml"/><Relationship Id="rId7" Type="http://schemas.openxmlformats.org/officeDocument/2006/relationships/tags" Target="../tags/tag551.xml"/><Relationship Id="rId12" Type="http://schemas.openxmlformats.org/officeDocument/2006/relationships/tags" Target="../tags/tag556.xml"/><Relationship Id="rId17" Type="http://schemas.openxmlformats.org/officeDocument/2006/relationships/tags" Target="../tags/tag561.xml"/><Relationship Id="rId2" Type="http://schemas.openxmlformats.org/officeDocument/2006/relationships/tags" Target="../tags/tag546.xml"/><Relationship Id="rId16" Type="http://schemas.openxmlformats.org/officeDocument/2006/relationships/tags" Target="../tags/tag560.xml"/><Relationship Id="rId20" Type="http://schemas.openxmlformats.org/officeDocument/2006/relationships/slideLayout" Target="../slideLayouts/slideLayout19.xml"/><Relationship Id="rId1" Type="http://schemas.openxmlformats.org/officeDocument/2006/relationships/tags" Target="../tags/tag545.xml"/><Relationship Id="rId6" Type="http://schemas.openxmlformats.org/officeDocument/2006/relationships/tags" Target="../tags/tag550.xml"/><Relationship Id="rId11" Type="http://schemas.openxmlformats.org/officeDocument/2006/relationships/tags" Target="../tags/tag555.xml"/><Relationship Id="rId5" Type="http://schemas.openxmlformats.org/officeDocument/2006/relationships/tags" Target="../tags/tag549.xml"/><Relationship Id="rId15" Type="http://schemas.openxmlformats.org/officeDocument/2006/relationships/tags" Target="../tags/tag559.xml"/><Relationship Id="rId10" Type="http://schemas.openxmlformats.org/officeDocument/2006/relationships/tags" Target="../tags/tag554.xml"/><Relationship Id="rId19" Type="http://schemas.openxmlformats.org/officeDocument/2006/relationships/tags" Target="../tags/tag563.xml"/><Relationship Id="rId4" Type="http://schemas.openxmlformats.org/officeDocument/2006/relationships/tags" Target="../tags/tag548.xml"/><Relationship Id="rId9" Type="http://schemas.openxmlformats.org/officeDocument/2006/relationships/tags" Target="../tags/tag553.xml"/><Relationship Id="rId14" Type="http://schemas.openxmlformats.org/officeDocument/2006/relationships/tags" Target="../tags/tag558.xml"/><Relationship Id="rId22" Type="http://schemas.openxmlformats.org/officeDocument/2006/relationships/image" Target="../media/image2.png"/></Relationships>
</file>

<file path=ppt/slides/_rels/slide46.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66.xml"/><Relationship Id="rId7" Type="http://schemas.openxmlformats.org/officeDocument/2006/relationships/slideLayout" Target="../slideLayouts/slideLayout19.xml"/><Relationship Id="rId2" Type="http://schemas.openxmlformats.org/officeDocument/2006/relationships/tags" Target="../tags/tag565.xml"/><Relationship Id="rId1" Type="http://schemas.openxmlformats.org/officeDocument/2006/relationships/tags" Target="../tags/tag564.xml"/><Relationship Id="rId6" Type="http://schemas.openxmlformats.org/officeDocument/2006/relationships/tags" Target="../tags/tag569.xml"/><Relationship Id="rId5" Type="http://schemas.openxmlformats.org/officeDocument/2006/relationships/tags" Target="../tags/tag568.xml"/><Relationship Id="rId4" Type="http://schemas.openxmlformats.org/officeDocument/2006/relationships/tags" Target="../tags/tag567.xml"/></Relationships>
</file>

<file path=ppt/slides/_rels/slide47.xml.rels><?xml version="1.0" encoding="UTF-8" standalone="yes"?>
<Relationships xmlns="http://schemas.openxmlformats.org/package/2006/relationships"><Relationship Id="rId3" Type="http://schemas.openxmlformats.org/officeDocument/2006/relationships/tags" Target="../tags/tag572.xml"/><Relationship Id="rId2" Type="http://schemas.openxmlformats.org/officeDocument/2006/relationships/tags" Target="../tags/tag571.xml"/><Relationship Id="rId1" Type="http://schemas.openxmlformats.org/officeDocument/2006/relationships/tags" Target="../tags/tag570.xml"/><Relationship Id="rId6" Type="http://schemas.openxmlformats.org/officeDocument/2006/relationships/image" Target="../media/image2.png"/><Relationship Id="rId5" Type="http://schemas.openxmlformats.org/officeDocument/2006/relationships/slideLayout" Target="../slideLayouts/slideLayout19.xml"/><Relationship Id="rId4" Type="http://schemas.openxmlformats.org/officeDocument/2006/relationships/tags" Target="../tags/tag573.xml"/></Relationships>
</file>

<file path=ppt/slides/_rels/slide48.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576.xml"/><Relationship Id="rId7" Type="http://schemas.openxmlformats.org/officeDocument/2006/relationships/notesSlide" Target="../notesSlides/notesSlide35.xml"/><Relationship Id="rId2" Type="http://schemas.openxmlformats.org/officeDocument/2006/relationships/tags" Target="../tags/tag575.xml"/><Relationship Id="rId1" Type="http://schemas.openxmlformats.org/officeDocument/2006/relationships/tags" Target="../tags/tag574.xml"/><Relationship Id="rId6" Type="http://schemas.openxmlformats.org/officeDocument/2006/relationships/slideLayout" Target="../slideLayouts/slideLayout19.xml"/><Relationship Id="rId5" Type="http://schemas.openxmlformats.org/officeDocument/2006/relationships/tags" Target="../tags/tag578.xml"/><Relationship Id="rId4" Type="http://schemas.openxmlformats.org/officeDocument/2006/relationships/tags" Target="../tags/tag577.xml"/><Relationship Id="rId9" Type="http://schemas.openxmlformats.org/officeDocument/2006/relationships/image" Target="../media/image25.wmf"/></Relationships>
</file>

<file path=ppt/slides/_rels/slide49.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581.xml"/><Relationship Id="rId7" Type="http://schemas.openxmlformats.org/officeDocument/2006/relationships/tags" Target="../tags/tag585.xml"/><Relationship Id="rId12" Type="http://schemas.openxmlformats.org/officeDocument/2006/relationships/image" Target="../media/image27.wmf"/><Relationship Id="rId2" Type="http://schemas.openxmlformats.org/officeDocument/2006/relationships/tags" Target="../tags/tag580.xml"/><Relationship Id="rId1" Type="http://schemas.openxmlformats.org/officeDocument/2006/relationships/tags" Target="../tags/tag579.xml"/><Relationship Id="rId6" Type="http://schemas.openxmlformats.org/officeDocument/2006/relationships/tags" Target="../tags/tag584.xml"/><Relationship Id="rId11" Type="http://schemas.openxmlformats.org/officeDocument/2006/relationships/image" Target="../media/image26.wmf"/><Relationship Id="rId5" Type="http://schemas.openxmlformats.org/officeDocument/2006/relationships/tags" Target="../tags/tag583.xml"/><Relationship Id="rId10" Type="http://schemas.openxmlformats.org/officeDocument/2006/relationships/image" Target="../media/image2.png"/><Relationship Id="rId4" Type="http://schemas.openxmlformats.org/officeDocument/2006/relationships/tags" Target="../tags/tag582.xml"/><Relationship Id="rId9" Type="http://schemas.openxmlformats.org/officeDocument/2006/relationships/notesSlide" Target="../notesSlides/notesSlide36.xml"/></Relationships>
</file>

<file path=ppt/slides/_rels/slide5.xml.rels><?xml version="1.0" encoding="UTF-8" standalone="yes"?>
<Relationships xmlns="http://schemas.openxmlformats.org/package/2006/relationships"><Relationship Id="rId8" Type="http://schemas.openxmlformats.org/officeDocument/2006/relationships/tags" Target="../tags/tag139.xml"/><Relationship Id="rId13" Type="http://schemas.openxmlformats.org/officeDocument/2006/relationships/tags" Target="../tags/tag144.xml"/><Relationship Id="rId18" Type="http://schemas.openxmlformats.org/officeDocument/2006/relationships/image" Target="../media/image11.png"/><Relationship Id="rId3" Type="http://schemas.openxmlformats.org/officeDocument/2006/relationships/tags" Target="../tags/tag134.xml"/><Relationship Id="rId7" Type="http://schemas.openxmlformats.org/officeDocument/2006/relationships/tags" Target="../tags/tag138.xml"/><Relationship Id="rId12" Type="http://schemas.openxmlformats.org/officeDocument/2006/relationships/tags" Target="../tags/tag143.xml"/><Relationship Id="rId17" Type="http://schemas.openxmlformats.org/officeDocument/2006/relationships/image" Target="../media/image2.png"/><Relationship Id="rId2" Type="http://schemas.openxmlformats.org/officeDocument/2006/relationships/tags" Target="../tags/tag133.xml"/><Relationship Id="rId16" Type="http://schemas.openxmlformats.org/officeDocument/2006/relationships/slideLayout" Target="../slideLayouts/slideLayout19.xml"/><Relationship Id="rId20" Type="http://schemas.openxmlformats.org/officeDocument/2006/relationships/image" Target="../media/image13.png"/><Relationship Id="rId1" Type="http://schemas.openxmlformats.org/officeDocument/2006/relationships/tags" Target="../tags/tag132.xml"/><Relationship Id="rId6" Type="http://schemas.openxmlformats.org/officeDocument/2006/relationships/tags" Target="../tags/tag137.xml"/><Relationship Id="rId11" Type="http://schemas.openxmlformats.org/officeDocument/2006/relationships/tags" Target="../tags/tag142.xml"/><Relationship Id="rId5" Type="http://schemas.openxmlformats.org/officeDocument/2006/relationships/tags" Target="../tags/tag136.xml"/><Relationship Id="rId15" Type="http://schemas.openxmlformats.org/officeDocument/2006/relationships/tags" Target="../tags/tag146.xml"/><Relationship Id="rId10" Type="http://schemas.openxmlformats.org/officeDocument/2006/relationships/tags" Target="../tags/tag141.xml"/><Relationship Id="rId19" Type="http://schemas.openxmlformats.org/officeDocument/2006/relationships/image" Target="../media/image12.png"/><Relationship Id="rId4" Type="http://schemas.openxmlformats.org/officeDocument/2006/relationships/tags" Target="../tags/tag135.xml"/><Relationship Id="rId9" Type="http://schemas.openxmlformats.org/officeDocument/2006/relationships/tags" Target="../tags/tag140.xml"/><Relationship Id="rId14" Type="http://schemas.openxmlformats.org/officeDocument/2006/relationships/tags" Target="../tags/tag145.xml"/></Relationships>
</file>

<file path=ppt/slides/_rels/slide50.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588.xml"/><Relationship Id="rId7" Type="http://schemas.openxmlformats.org/officeDocument/2006/relationships/tags" Target="../tags/tag592.xml"/><Relationship Id="rId2" Type="http://schemas.openxmlformats.org/officeDocument/2006/relationships/tags" Target="../tags/tag587.xml"/><Relationship Id="rId1" Type="http://schemas.openxmlformats.org/officeDocument/2006/relationships/tags" Target="../tags/tag586.xml"/><Relationship Id="rId6" Type="http://schemas.openxmlformats.org/officeDocument/2006/relationships/tags" Target="../tags/tag591.xml"/><Relationship Id="rId5" Type="http://schemas.openxmlformats.org/officeDocument/2006/relationships/tags" Target="../tags/tag590.xml"/><Relationship Id="rId10" Type="http://schemas.openxmlformats.org/officeDocument/2006/relationships/image" Target="../media/image2.png"/><Relationship Id="rId4" Type="http://schemas.openxmlformats.org/officeDocument/2006/relationships/tags" Target="../tags/tag589.xml"/><Relationship Id="rId9" Type="http://schemas.openxmlformats.org/officeDocument/2006/relationships/notesSlide" Target="../notesSlides/notesSlide37.xml"/></Relationships>
</file>

<file path=ppt/slides/_rels/slide51.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595.xml"/><Relationship Id="rId7" Type="http://schemas.openxmlformats.org/officeDocument/2006/relationships/tags" Target="../tags/tag599.xml"/><Relationship Id="rId2" Type="http://schemas.openxmlformats.org/officeDocument/2006/relationships/tags" Target="../tags/tag594.xml"/><Relationship Id="rId1" Type="http://schemas.openxmlformats.org/officeDocument/2006/relationships/tags" Target="../tags/tag593.xml"/><Relationship Id="rId6" Type="http://schemas.openxmlformats.org/officeDocument/2006/relationships/tags" Target="../tags/tag598.xml"/><Relationship Id="rId5" Type="http://schemas.openxmlformats.org/officeDocument/2006/relationships/tags" Target="../tags/tag597.xml"/><Relationship Id="rId4" Type="http://schemas.openxmlformats.org/officeDocument/2006/relationships/tags" Target="../tags/tag596.xml"/><Relationship Id="rId9" Type="http://schemas.openxmlformats.org/officeDocument/2006/relationships/image" Target="../media/image2.png"/></Relationships>
</file>

<file path=ppt/slides/_rels/slide52.xml.rels><?xml version="1.0" encoding="UTF-8" standalone="yes"?>
<Relationships xmlns="http://schemas.openxmlformats.org/package/2006/relationships"><Relationship Id="rId8" Type="http://schemas.openxmlformats.org/officeDocument/2006/relationships/image" Target="../media/image28.wmf"/><Relationship Id="rId3" Type="http://schemas.openxmlformats.org/officeDocument/2006/relationships/tags" Target="../tags/tag602.xml"/><Relationship Id="rId7" Type="http://schemas.openxmlformats.org/officeDocument/2006/relationships/image" Target="../media/image2.png"/><Relationship Id="rId2" Type="http://schemas.openxmlformats.org/officeDocument/2006/relationships/tags" Target="../tags/tag601.xml"/><Relationship Id="rId1" Type="http://schemas.openxmlformats.org/officeDocument/2006/relationships/tags" Target="../tags/tag600.xml"/><Relationship Id="rId6" Type="http://schemas.openxmlformats.org/officeDocument/2006/relationships/slideLayout" Target="../slideLayouts/slideLayout19.xml"/><Relationship Id="rId5" Type="http://schemas.openxmlformats.org/officeDocument/2006/relationships/tags" Target="../tags/tag604.xml"/><Relationship Id="rId4" Type="http://schemas.openxmlformats.org/officeDocument/2006/relationships/tags" Target="../tags/tag603.xml"/></Relationships>
</file>

<file path=ppt/slides/_rels/slide53.xml.rels><?xml version="1.0" encoding="UTF-8" standalone="yes"?>
<Relationships xmlns="http://schemas.openxmlformats.org/package/2006/relationships"><Relationship Id="rId8" Type="http://schemas.openxmlformats.org/officeDocument/2006/relationships/tags" Target="../tags/tag612.xml"/><Relationship Id="rId13" Type="http://schemas.openxmlformats.org/officeDocument/2006/relationships/image" Target="../media/image2.png"/><Relationship Id="rId3" Type="http://schemas.openxmlformats.org/officeDocument/2006/relationships/tags" Target="../tags/tag607.xml"/><Relationship Id="rId7" Type="http://schemas.openxmlformats.org/officeDocument/2006/relationships/tags" Target="../tags/tag611.xml"/><Relationship Id="rId12" Type="http://schemas.openxmlformats.org/officeDocument/2006/relationships/notesSlide" Target="../notesSlides/notesSlide38.xml"/><Relationship Id="rId2" Type="http://schemas.openxmlformats.org/officeDocument/2006/relationships/tags" Target="../tags/tag606.xml"/><Relationship Id="rId1" Type="http://schemas.openxmlformats.org/officeDocument/2006/relationships/tags" Target="../tags/tag605.xml"/><Relationship Id="rId6" Type="http://schemas.openxmlformats.org/officeDocument/2006/relationships/tags" Target="../tags/tag610.xml"/><Relationship Id="rId11" Type="http://schemas.openxmlformats.org/officeDocument/2006/relationships/slideLayout" Target="../slideLayouts/slideLayout19.xml"/><Relationship Id="rId5" Type="http://schemas.openxmlformats.org/officeDocument/2006/relationships/tags" Target="../tags/tag609.xml"/><Relationship Id="rId10" Type="http://schemas.openxmlformats.org/officeDocument/2006/relationships/tags" Target="../tags/tag614.xml"/><Relationship Id="rId4" Type="http://schemas.openxmlformats.org/officeDocument/2006/relationships/tags" Target="../tags/tag608.xml"/><Relationship Id="rId9" Type="http://schemas.openxmlformats.org/officeDocument/2006/relationships/tags" Target="../tags/tag613.xml"/></Relationships>
</file>

<file path=ppt/slides/_rels/slide54.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tags" Target="../tags/tag617.xml"/><Relationship Id="rId7" Type="http://schemas.openxmlformats.org/officeDocument/2006/relationships/slideLayout" Target="../slideLayouts/slideLayout19.xml"/><Relationship Id="rId2" Type="http://schemas.openxmlformats.org/officeDocument/2006/relationships/tags" Target="../tags/tag616.xml"/><Relationship Id="rId1" Type="http://schemas.openxmlformats.org/officeDocument/2006/relationships/tags" Target="../tags/tag615.xml"/><Relationship Id="rId6" Type="http://schemas.openxmlformats.org/officeDocument/2006/relationships/tags" Target="../tags/tag620.xml"/><Relationship Id="rId5" Type="http://schemas.openxmlformats.org/officeDocument/2006/relationships/tags" Target="../tags/tag619.xml"/><Relationship Id="rId4" Type="http://schemas.openxmlformats.org/officeDocument/2006/relationships/tags" Target="../tags/tag618.xml"/><Relationship Id="rId9" Type="http://schemas.openxmlformats.org/officeDocument/2006/relationships/image" Target="../media/image29.wmf"/></Relationships>
</file>

<file path=ppt/slides/_rels/slide55.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tags" Target="../tags/tag623.xml"/><Relationship Id="rId7" Type="http://schemas.openxmlformats.org/officeDocument/2006/relationships/tags" Target="../tags/tag627.xml"/><Relationship Id="rId2" Type="http://schemas.openxmlformats.org/officeDocument/2006/relationships/tags" Target="../tags/tag622.xml"/><Relationship Id="rId1" Type="http://schemas.openxmlformats.org/officeDocument/2006/relationships/tags" Target="../tags/tag621.xml"/><Relationship Id="rId6" Type="http://schemas.openxmlformats.org/officeDocument/2006/relationships/tags" Target="../tags/tag626.xml"/><Relationship Id="rId11" Type="http://schemas.openxmlformats.org/officeDocument/2006/relationships/image" Target="../media/image30.wmf"/><Relationship Id="rId5" Type="http://schemas.openxmlformats.org/officeDocument/2006/relationships/tags" Target="../tags/tag625.xml"/><Relationship Id="rId10" Type="http://schemas.openxmlformats.org/officeDocument/2006/relationships/oleObject" Target="../embeddings/oleObject1.bin"/><Relationship Id="rId4" Type="http://schemas.openxmlformats.org/officeDocument/2006/relationships/tags" Target="../tags/tag624.xml"/><Relationship Id="rId9" Type="http://schemas.openxmlformats.org/officeDocument/2006/relationships/image" Target="../media/image2.png"/></Relationships>
</file>

<file path=ppt/slides/_rels/slide56.xml.rels><?xml version="1.0" encoding="UTF-8" standalone="yes"?>
<Relationships xmlns="http://schemas.openxmlformats.org/package/2006/relationships"><Relationship Id="rId3" Type="http://schemas.openxmlformats.org/officeDocument/2006/relationships/tags" Target="../tags/tag630.xml"/><Relationship Id="rId7" Type="http://schemas.openxmlformats.org/officeDocument/2006/relationships/image" Target="../media/image2.png"/><Relationship Id="rId2" Type="http://schemas.openxmlformats.org/officeDocument/2006/relationships/tags" Target="../tags/tag629.xml"/><Relationship Id="rId1" Type="http://schemas.openxmlformats.org/officeDocument/2006/relationships/tags" Target="../tags/tag628.xml"/><Relationship Id="rId6" Type="http://schemas.openxmlformats.org/officeDocument/2006/relationships/slideLayout" Target="../slideLayouts/slideLayout19.xml"/><Relationship Id="rId5" Type="http://schemas.openxmlformats.org/officeDocument/2006/relationships/tags" Target="../tags/tag632.xml"/><Relationship Id="rId4" Type="http://schemas.openxmlformats.org/officeDocument/2006/relationships/tags" Target="../tags/tag631.xml"/></Relationships>
</file>

<file path=ppt/slides/_rels/slide57.xml.rels><?xml version="1.0" encoding="UTF-8" standalone="yes"?>
<Relationships xmlns="http://schemas.openxmlformats.org/package/2006/relationships"><Relationship Id="rId8" Type="http://schemas.openxmlformats.org/officeDocument/2006/relationships/tags" Target="../tags/tag640.xml"/><Relationship Id="rId13" Type="http://schemas.openxmlformats.org/officeDocument/2006/relationships/tags" Target="../tags/tag645.xml"/><Relationship Id="rId3" Type="http://schemas.openxmlformats.org/officeDocument/2006/relationships/tags" Target="../tags/tag635.xml"/><Relationship Id="rId7" Type="http://schemas.openxmlformats.org/officeDocument/2006/relationships/tags" Target="../tags/tag639.xml"/><Relationship Id="rId12" Type="http://schemas.openxmlformats.org/officeDocument/2006/relationships/tags" Target="../tags/tag644.xml"/><Relationship Id="rId2" Type="http://schemas.openxmlformats.org/officeDocument/2006/relationships/tags" Target="../tags/tag634.xml"/><Relationship Id="rId16" Type="http://schemas.openxmlformats.org/officeDocument/2006/relationships/image" Target="../media/image2.png"/><Relationship Id="rId1" Type="http://schemas.openxmlformats.org/officeDocument/2006/relationships/tags" Target="../tags/tag633.xml"/><Relationship Id="rId6" Type="http://schemas.openxmlformats.org/officeDocument/2006/relationships/tags" Target="../tags/tag638.xml"/><Relationship Id="rId11" Type="http://schemas.openxmlformats.org/officeDocument/2006/relationships/tags" Target="../tags/tag643.xml"/><Relationship Id="rId5" Type="http://schemas.openxmlformats.org/officeDocument/2006/relationships/tags" Target="../tags/tag637.xml"/><Relationship Id="rId15" Type="http://schemas.openxmlformats.org/officeDocument/2006/relationships/notesSlide" Target="../notesSlides/notesSlide39.xml"/><Relationship Id="rId10" Type="http://schemas.openxmlformats.org/officeDocument/2006/relationships/tags" Target="../tags/tag642.xml"/><Relationship Id="rId4" Type="http://schemas.openxmlformats.org/officeDocument/2006/relationships/tags" Target="../tags/tag636.xml"/><Relationship Id="rId9" Type="http://schemas.openxmlformats.org/officeDocument/2006/relationships/tags" Target="../tags/tag641.xml"/><Relationship Id="rId14" Type="http://schemas.openxmlformats.org/officeDocument/2006/relationships/slideLayout" Target="../slideLayouts/slideLayout19.xml"/></Relationships>
</file>

<file path=ppt/slides/_rels/slide58.xml.rels><?xml version="1.0" encoding="UTF-8" standalone="yes"?>
<Relationships xmlns="http://schemas.openxmlformats.org/package/2006/relationships"><Relationship Id="rId3" Type="http://schemas.openxmlformats.org/officeDocument/2006/relationships/tags" Target="../tags/tag648.xml"/><Relationship Id="rId7" Type="http://schemas.openxmlformats.org/officeDocument/2006/relationships/image" Target="../media/image2.png"/><Relationship Id="rId2" Type="http://schemas.openxmlformats.org/officeDocument/2006/relationships/tags" Target="../tags/tag647.xml"/><Relationship Id="rId1" Type="http://schemas.openxmlformats.org/officeDocument/2006/relationships/tags" Target="../tags/tag646.xml"/><Relationship Id="rId6" Type="http://schemas.openxmlformats.org/officeDocument/2006/relationships/slideLayout" Target="../slideLayouts/slideLayout19.xml"/><Relationship Id="rId5" Type="http://schemas.openxmlformats.org/officeDocument/2006/relationships/tags" Target="../tags/tag650.xml"/><Relationship Id="rId4" Type="http://schemas.openxmlformats.org/officeDocument/2006/relationships/tags" Target="../tags/tag649.xml"/></Relationships>
</file>

<file path=ppt/slides/_rels/slide6.xml.rels><?xml version="1.0" encoding="UTF-8" standalone="yes"?>
<Relationships xmlns="http://schemas.openxmlformats.org/package/2006/relationships"><Relationship Id="rId8" Type="http://schemas.openxmlformats.org/officeDocument/2006/relationships/tags" Target="../tags/tag154.xml"/><Relationship Id="rId3" Type="http://schemas.openxmlformats.org/officeDocument/2006/relationships/tags" Target="../tags/tag149.xml"/><Relationship Id="rId7" Type="http://schemas.openxmlformats.org/officeDocument/2006/relationships/tags" Target="../tags/tag153.xml"/><Relationship Id="rId2" Type="http://schemas.openxmlformats.org/officeDocument/2006/relationships/tags" Target="../tags/tag148.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image" Target="../media/image2.png"/><Relationship Id="rId5" Type="http://schemas.openxmlformats.org/officeDocument/2006/relationships/tags" Target="../tags/tag151.xml"/><Relationship Id="rId10" Type="http://schemas.openxmlformats.org/officeDocument/2006/relationships/notesSlide" Target="../notesSlides/notesSlide3.xml"/><Relationship Id="rId4" Type="http://schemas.openxmlformats.org/officeDocument/2006/relationships/tags" Target="../tags/tag150.xml"/><Relationship Id="rId9"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8" Type="http://schemas.openxmlformats.org/officeDocument/2006/relationships/tags" Target="../tags/tag162.xml"/><Relationship Id="rId13" Type="http://schemas.openxmlformats.org/officeDocument/2006/relationships/tags" Target="../tags/tag167.xml"/><Relationship Id="rId18" Type="http://schemas.openxmlformats.org/officeDocument/2006/relationships/tags" Target="../tags/tag172.xml"/><Relationship Id="rId3" Type="http://schemas.openxmlformats.org/officeDocument/2006/relationships/tags" Target="../tags/tag157.xml"/><Relationship Id="rId21" Type="http://schemas.openxmlformats.org/officeDocument/2006/relationships/image" Target="../media/image2.png"/><Relationship Id="rId7" Type="http://schemas.openxmlformats.org/officeDocument/2006/relationships/tags" Target="../tags/tag161.xml"/><Relationship Id="rId12" Type="http://schemas.openxmlformats.org/officeDocument/2006/relationships/tags" Target="../tags/tag166.xml"/><Relationship Id="rId17" Type="http://schemas.openxmlformats.org/officeDocument/2006/relationships/tags" Target="../tags/tag171.xml"/><Relationship Id="rId2" Type="http://schemas.openxmlformats.org/officeDocument/2006/relationships/tags" Target="../tags/tag156.xml"/><Relationship Id="rId16" Type="http://schemas.openxmlformats.org/officeDocument/2006/relationships/tags" Target="../tags/tag170.xml"/><Relationship Id="rId20" Type="http://schemas.openxmlformats.org/officeDocument/2006/relationships/slideLayout" Target="../slideLayouts/slideLayout19.xml"/><Relationship Id="rId1" Type="http://schemas.openxmlformats.org/officeDocument/2006/relationships/tags" Target="../tags/tag155.xml"/><Relationship Id="rId6" Type="http://schemas.openxmlformats.org/officeDocument/2006/relationships/tags" Target="../tags/tag160.xml"/><Relationship Id="rId11" Type="http://schemas.openxmlformats.org/officeDocument/2006/relationships/tags" Target="../tags/tag165.xml"/><Relationship Id="rId5" Type="http://schemas.openxmlformats.org/officeDocument/2006/relationships/tags" Target="../tags/tag159.xml"/><Relationship Id="rId15" Type="http://schemas.openxmlformats.org/officeDocument/2006/relationships/tags" Target="../tags/tag169.xml"/><Relationship Id="rId10" Type="http://schemas.openxmlformats.org/officeDocument/2006/relationships/tags" Target="../tags/tag164.xml"/><Relationship Id="rId19" Type="http://schemas.openxmlformats.org/officeDocument/2006/relationships/tags" Target="../tags/tag173.xml"/><Relationship Id="rId4" Type="http://schemas.openxmlformats.org/officeDocument/2006/relationships/tags" Target="../tags/tag158.xml"/><Relationship Id="rId9" Type="http://schemas.openxmlformats.org/officeDocument/2006/relationships/tags" Target="../tags/tag163.xml"/><Relationship Id="rId14" Type="http://schemas.openxmlformats.org/officeDocument/2006/relationships/tags" Target="../tags/tag168.xml"/></Relationships>
</file>

<file path=ppt/slides/_rels/slide8.xml.rels><?xml version="1.0" encoding="UTF-8" standalone="yes"?>
<Relationships xmlns="http://schemas.openxmlformats.org/package/2006/relationships"><Relationship Id="rId8" Type="http://schemas.openxmlformats.org/officeDocument/2006/relationships/tags" Target="../tags/tag181.xml"/><Relationship Id="rId13" Type="http://schemas.openxmlformats.org/officeDocument/2006/relationships/tags" Target="../tags/tag186.xml"/><Relationship Id="rId18" Type="http://schemas.openxmlformats.org/officeDocument/2006/relationships/tags" Target="../tags/tag191.xml"/><Relationship Id="rId3" Type="http://schemas.openxmlformats.org/officeDocument/2006/relationships/tags" Target="../tags/tag176.xml"/><Relationship Id="rId21" Type="http://schemas.openxmlformats.org/officeDocument/2006/relationships/image" Target="../media/image2.png"/><Relationship Id="rId7" Type="http://schemas.openxmlformats.org/officeDocument/2006/relationships/tags" Target="../tags/tag180.xml"/><Relationship Id="rId12" Type="http://schemas.openxmlformats.org/officeDocument/2006/relationships/tags" Target="../tags/tag185.xml"/><Relationship Id="rId17" Type="http://schemas.openxmlformats.org/officeDocument/2006/relationships/tags" Target="../tags/tag190.xml"/><Relationship Id="rId2" Type="http://schemas.openxmlformats.org/officeDocument/2006/relationships/tags" Target="../tags/tag175.xml"/><Relationship Id="rId16" Type="http://schemas.openxmlformats.org/officeDocument/2006/relationships/tags" Target="../tags/tag189.xml"/><Relationship Id="rId20" Type="http://schemas.openxmlformats.org/officeDocument/2006/relationships/notesSlide" Target="../notesSlides/notesSlide4.xml"/><Relationship Id="rId1" Type="http://schemas.openxmlformats.org/officeDocument/2006/relationships/tags" Target="../tags/tag174.xml"/><Relationship Id="rId6" Type="http://schemas.openxmlformats.org/officeDocument/2006/relationships/tags" Target="../tags/tag179.xml"/><Relationship Id="rId11" Type="http://schemas.openxmlformats.org/officeDocument/2006/relationships/tags" Target="../tags/tag184.xml"/><Relationship Id="rId5" Type="http://schemas.openxmlformats.org/officeDocument/2006/relationships/tags" Target="../tags/tag178.xml"/><Relationship Id="rId15" Type="http://schemas.openxmlformats.org/officeDocument/2006/relationships/tags" Target="../tags/tag188.xml"/><Relationship Id="rId10" Type="http://schemas.openxmlformats.org/officeDocument/2006/relationships/tags" Target="../tags/tag183.xml"/><Relationship Id="rId19" Type="http://schemas.openxmlformats.org/officeDocument/2006/relationships/slideLayout" Target="../slideLayouts/slideLayout19.xml"/><Relationship Id="rId4" Type="http://schemas.openxmlformats.org/officeDocument/2006/relationships/tags" Target="../tags/tag177.xml"/><Relationship Id="rId9" Type="http://schemas.openxmlformats.org/officeDocument/2006/relationships/tags" Target="../tags/tag182.xml"/><Relationship Id="rId14" Type="http://schemas.openxmlformats.org/officeDocument/2006/relationships/tags" Target="../tags/tag187.xml"/><Relationship Id="rId22"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tags" Target="../tags/tag199.xml"/><Relationship Id="rId3" Type="http://schemas.openxmlformats.org/officeDocument/2006/relationships/tags" Target="../tags/tag194.xml"/><Relationship Id="rId7" Type="http://schemas.openxmlformats.org/officeDocument/2006/relationships/tags" Target="../tags/tag198.xml"/><Relationship Id="rId12" Type="http://schemas.openxmlformats.org/officeDocument/2006/relationships/image" Target="../media/image15.wmf"/><Relationship Id="rId2" Type="http://schemas.openxmlformats.org/officeDocument/2006/relationships/tags" Target="../tags/tag193.xml"/><Relationship Id="rId1" Type="http://schemas.openxmlformats.org/officeDocument/2006/relationships/tags" Target="../tags/tag192.xml"/><Relationship Id="rId6" Type="http://schemas.openxmlformats.org/officeDocument/2006/relationships/tags" Target="../tags/tag197.xml"/><Relationship Id="rId11" Type="http://schemas.openxmlformats.org/officeDocument/2006/relationships/image" Target="../media/image2.png"/><Relationship Id="rId5" Type="http://schemas.openxmlformats.org/officeDocument/2006/relationships/tags" Target="../tags/tag196.xml"/><Relationship Id="rId10" Type="http://schemas.openxmlformats.org/officeDocument/2006/relationships/notesSlide" Target="../notesSlides/notesSlide5.xml"/><Relationship Id="rId4" Type="http://schemas.openxmlformats.org/officeDocument/2006/relationships/tags" Target="../tags/tag195.xml"/><Relationship Id="rId9"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文本框 44"/>
          <p:cNvSpPr txBox="1"/>
          <p:nvPr>
            <p:custDataLst>
              <p:tags r:id="rId2"/>
            </p:custDataLst>
          </p:nvPr>
        </p:nvSpPr>
        <p:spPr>
          <a:xfrm>
            <a:off x="1043940" y="2419985"/>
            <a:ext cx="7424420" cy="872490"/>
          </a:xfrm>
          <a:prstGeom prst="rect">
            <a:avLst/>
          </a:prstGeom>
          <a:noFill/>
          <a:ln w="3175">
            <a:noFill/>
            <a:prstDash val="dash"/>
          </a:ln>
          <a:effectLst/>
          <a:extLst>
            <a:ext uri="{909E8E84-426E-40DD-AFC4-6F175D3DCCD1}">
              <a14:hiddenFill xmlns:a14="http://schemas.microsoft.com/office/drawing/2010/main">
                <a:solidFill>
                  <a:schemeClr val="bg2"/>
                </a:solidFill>
              </a14:hiddenFill>
            </a:ext>
          </a:extLst>
        </p:spPr>
        <p:txBody>
          <a:bodyPr wrap="none" lIns="72000" tIns="36195" rIns="72000" bIns="36195" rtlCol="0" anchor="t" anchorCtr="0">
            <a:spAutoFit/>
          </a:bodyPr>
          <a:lstStyle>
            <a:lvl1pPr algn="l" defTabSz="913765" rtl="0" eaLnBrk="1" latinLnBrk="0" hangingPunct="1">
              <a:lnSpc>
                <a:spcPct val="90000"/>
              </a:lnSpc>
              <a:spcBef>
                <a:spcPct val="0"/>
              </a:spcBef>
              <a:buNone/>
              <a:defRPr lang="en-US" sz="2745" b="0" kern="1200" cap="none" spc="-49" baseline="0" dirty="0" smtClean="0">
                <a:ln w="3175">
                  <a:noFill/>
                </a:ln>
                <a:solidFill>
                  <a:schemeClr val="tx1"/>
                </a:solidFill>
                <a:effectLst/>
                <a:latin typeface="+mj-lt"/>
                <a:ea typeface="+mn-ea"/>
                <a:cs typeface="Segoe UI" panose="020B0502040204020203" pitchFamily="34" charset="0"/>
              </a:defRPr>
            </a:lvl1pPr>
          </a:lstStyle>
          <a:p>
            <a:pPr marL="0" lvl="0" indent="0" algn="ctr">
              <a:lnSpc>
                <a:spcPct val="100000"/>
              </a:lnSpc>
              <a:spcBef>
                <a:spcPts val="800"/>
              </a:spcBef>
              <a:spcAft>
                <a:spcPts val="0"/>
              </a:spcAft>
              <a:buSzPct val="100000"/>
              <a:buNone/>
            </a:pPr>
            <a:r>
              <a:rPr lang="en-US" altLang="zh-CN" sz="5200" b="1" spc="528" dirty="0" err="1">
                <a:ln w="3175">
                  <a:noFill/>
                  <a:prstDash val="dash"/>
                </a:ln>
                <a:solidFill>
                  <a:schemeClr val="accent1"/>
                </a:solidFill>
                <a:effectLst>
                  <a:reflection blurRad="12700" stA="40000" endA="300" endPos="45500" dist="50800" dir="5400000" sy="-100000" algn="bl" rotWithShape="0"/>
                </a:effectLst>
                <a:uFillTx/>
                <a:latin typeface="Arial" panose="020B0604020202020204" pitchFamily="34" charset="0"/>
                <a:ea typeface="微软雅黑" panose="020B0503020204020204" charset="-122"/>
                <a:cs typeface="微软雅黑" panose="020B0503020204020204" charset="-122"/>
                <a:sym typeface="+mn-ea"/>
              </a:rPr>
              <a:t>Verilog</a:t>
            </a:r>
            <a:r>
              <a:rPr lang="zh-CN" altLang="en-US" sz="5200" b="1" spc="528" dirty="0" err="1">
                <a:ln w="3175">
                  <a:noFill/>
                  <a:prstDash val="dash"/>
                </a:ln>
                <a:solidFill>
                  <a:schemeClr val="accent1"/>
                </a:solidFill>
                <a:effectLst>
                  <a:reflection blurRad="12700" stA="40000" endA="300" endPos="45500" dist="50800" dir="5400000" sy="-100000" algn="bl" rotWithShape="0"/>
                </a:effectLst>
                <a:uFillTx/>
                <a:latin typeface="Arial" panose="020B0604020202020204" pitchFamily="34" charset="0"/>
                <a:ea typeface="微软雅黑" panose="020B0503020204020204" charset="-122"/>
                <a:cs typeface="微软雅黑" panose="020B0503020204020204" charset="-122"/>
                <a:sym typeface="+mn-ea"/>
              </a:rPr>
              <a:t>语言</a:t>
            </a:r>
            <a:r>
              <a:rPr lang="en-US" altLang="zh-CN" sz="5200" b="1" spc="528" dirty="0" err="1">
                <a:ln w="3175">
                  <a:noFill/>
                  <a:prstDash val="dash"/>
                </a:ln>
                <a:solidFill>
                  <a:schemeClr val="accent1"/>
                </a:solidFill>
                <a:effectLst>
                  <a:reflection blurRad="12700" stA="40000" endA="300" endPos="45500" dist="50800" dir="5400000" sy="-100000" algn="bl" rotWithShape="0"/>
                </a:effectLst>
                <a:uFillTx/>
                <a:latin typeface="Arial" panose="020B0604020202020204" pitchFamily="34" charset="0"/>
                <a:ea typeface="微软雅黑" panose="020B0503020204020204" charset="-122"/>
                <a:cs typeface="微软雅黑" panose="020B0503020204020204" charset="-122"/>
                <a:sym typeface="+mn-ea"/>
              </a:rPr>
              <a:t>快速入门 </a:t>
            </a:r>
          </a:p>
        </p:txBody>
      </p:sp>
      <p:pic>
        <p:nvPicPr>
          <p:cNvPr id="10" name="图片 9" descr="叩持Logo（无底色）"/>
          <p:cNvPicPr>
            <a:picLocks noChangeAspect="1"/>
          </p:cNvPicPr>
          <p:nvPr/>
        </p:nvPicPr>
        <p:blipFill>
          <a:blip r:embed="rId4"/>
          <a:stretch>
            <a:fillRect/>
          </a:stretch>
        </p:blipFill>
        <p:spPr>
          <a:xfrm>
            <a:off x="323215" y="260350"/>
            <a:ext cx="1159510" cy="464185"/>
          </a:xfrm>
          <a:prstGeom prst="rect">
            <a:avLst/>
          </a:prstGeom>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5" name="图片 14"/>
          <p:cNvPicPr>
            <a:picLocks noChangeAspect="1"/>
          </p:cNvPicPr>
          <p:nvPr>
            <p:custDataLst>
              <p:tags r:id="rId2"/>
            </p:custDataLst>
          </p:nvPr>
        </p:nvPicPr>
        <p:blipFill>
          <a:blip r:embed="rId15"/>
          <a:stretch>
            <a:fillRect/>
          </a:stretch>
        </p:blipFill>
        <p:spPr>
          <a:xfrm>
            <a:off x="0" y="0"/>
            <a:ext cx="540068" cy="720090"/>
          </a:xfrm>
          <a:prstGeom prst="rect">
            <a:avLst/>
          </a:prstGeom>
        </p:spPr>
      </p:pic>
      <p:pic>
        <p:nvPicPr>
          <p:cNvPr id="17" name="图片 16"/>
          <p:cNvPicPr>
            <a:picLocks noChangeAspect="1"/>
          </p:cNvPicPr>
          <p:nvPr>
            <p:custDataLst>
              <p:tags r:id="rId3"/>
            </p:custDataLst>
          </p:nvPr>
        </p:nvPicPr>
        <p:blipFill>
          <a:blip r:embed="rId15"/>
          <a:stretch>
            <a:fillRect/>
          </a:stretch>
        </p:blipFill>
        <p:spPr>
          <a:xfrm>
            <a:off x="8603932" y="6137910"/>
            <a:ext cx="540068" cy="720090"/>
          </a:xfrm>
          <a:prstGeom prst="rect">
            <a:avLst/>
          </a:prstGeom>
        </p:spPr>
      </p:pic>
      <p:sp>
        <p:nvSpPr>
          <p:cNvPr id="4" name="Text Box 6"/>
          <p:cNvSpPr txBox="1">
            <a:spLocks noChangeArrowheads="1"/>
          </p:cNvSpPr>
          <p:nvPr>
            <p:custDataLst>
              <p:tags r:id="rId4"/>
            </p:custDataLst>
          </p:nvPr>
        </p:nvSpPr>
        <p:spPr bwMode="auto">
          <a:xfrm>
            <a:off x="610553" y="981075"/>
            <a:ext cx="646620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latin typeface="微软雅黑" panose="020B0503020204020204" charset="-122"/>
                <a:ea typeface="微软雅黑" panose="020B0503020204020204" charset="-122"/>
                <a:cs typeface="微软雅黑" panose="020B0503020204020204" charset="-122"/>
              </a:rPr>
              <a:t>Verilog</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具有丰富的表达式运算功能，可用于</a:t>
            </a:r>
            <a:r>
              <a:rPr lang="en-US" altLang="zh-CN" sz="2000">
                <a:solidFill>
                  <a:schemeClr val="hlink"/>
                </a:solidFill>
                <a:latin typeface="微软雅黑" panose="020B0503020204020204" charset="-122"/>
                <a:ea typeface="微软雅黑" panose="020B0503020204020204" charset="-122"/>
                <a:cs typeface="微软雅黑" panose="020B0503020204020204" charset="-122"/>
              </a:rPr>
              <a:t>assign</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语句</a:t>
            </a:r>
          </a:p>
        </p:txBody>
      </p:sp>
      <p:grpSp>
        <p:nvGrpSpPr>
          <p:cNvPr id="5" name="Group 16"/>
          <p:cNvGrpSpPr/>
          <p:nvPr/>
        </p:nvGrpSpPr>
        <p:grpSpPr bwMode="auto">
          <a:xfrm>
            <a:off x="777240" y="1485900"/>
            <a:ext cx="3352800" cy="4912360"/>
            <a:chOff x="204" y="1026"/>
            <a:chExt cx="2176" cy="3146"/>
          </a:xfrm>
        </p:grpSpPr>
        <p:pic>
          <p:nvPicPr>
            <p:cNvPr id="6" name="Picture 5"/>
            <p:cNvPicPr>
              <a:picLocks noChangeAspect="1" noChangeArrowheads="1"/>
            </p:cNvPicPr>
            <p:nvPr>
              <p:custDataLst>
                <p:tags r:id="rId10"/>
              </p:custDataLst>
            </p:nvPr>
          </p:nvPicPr>
          <p:blipFill>
            <a:blip r:embed="rId16">
              <a:extLst>
                <a:ext uri="{28A0092B-C50C-407E-A947-70E740481C1C}">
                  <a14:useLocalDpi xmlns:a14="http://schemas.microsoft.com/office/drawing/2010/main" val="0"/>
                </a:ext>
              </a:extLst>
            </a:blip>
            <a:srcRect l="4489" r="80199"/>
            <a:stretch>
              <a:fillRect/>
            </a:stretch>
          </p:blipFill>
          <p:spPr bwMode="auto">
            <a:xfrm>
              <a:off x="204" y="1026"/>
              <a:ext cx="771" cy="314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nvGrpSpPr>
            <p:cNvPr id="7" name="Group 15"/>
            <p:cNvGrpSpPr/>
            <p:nvPr/>
          </p:nvGrpSpPr>
          <p:grpSpPr bwMode="auto">
            <a:xfrm>
              <a:off x="884" y="1026"/>
              <a:ext cx="1496" cy="3146"/>
              <a:chOff x="3198" y="1026"/>
              <a:chExt cx="1496" cy="3146"/>
            </a:xfrm>
          </p:grpSpPr>
          <p:pic>
            <p:nvPicPr>
              <p:cNvPr id="8" name="Picture 13"/>
              <p:cNvPicPr>
                <a:picLocks noChangeAspect="1" noChangeArrowheads="1"/>
              </p:cNvPicPr>
              <p:nvPr>
                <p:custDataLst>
                  <p:tags r:id="rId11"/>
                </p:custDataLst>
              </p:nvPr>
            </p:nvPicPr>
            <p:blipFill>
              <a:blip r:embed="rId16">
                <a:extLst>
                  <a:ext uri="{28A0092B-C50C-407E-A947-70E740481C1C}">
                    <a14:useLocalDpi xmlns:a14="http://schemas.microsoft.com/office/drawing/2010/main" val="0"/>
                  </a:ext>
                </a:extLst>
              </a:blip>
              <a:srcRect l="26117" r="59483"/>
              <a:stretch>
                <a:fillRect/>
              </a:stretch>
            </p:blipFill>
            <p:spPr bwMode="auto">
              <a:xfrm>
                <a:off x="3198" y="1026"/>
                <a:ext cx="725" cy="314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14"/>
              <p:cNvPicPr>
                <a:picLocks noChangeAspect="1" noChangeArrowheads="1"/>
              </p:cNvPicPr>
              <p:nvPr>
                <p:custDataLst>
                  <p:tags r:id="rId12"/>
                </p:custDataLst>
              </p:nvPr>
            </p:nvPicPr>
            <p:blipFill>
              <a:blip r:embed="rId16">
                <a:extLst>
                  <a:ext uri="{28A0092B-C50C-407E-A947-70E740481C1C}">
                    <a14:useLocalDpi xmlns:a14="http://schemas.microsoft.com/office/drawing/2010/main" val="0"/>
                  </a:ext>
                </a:extLst>
              </a:blip>
              <a:srcRect l="52235" r="32452"/>
              <a:stretch>
                <a:fillRect/>
              </a:stretch>
            </p:blipFill>
            <p:spPr bwMode="auto">
              <a:xfrm>
                <a:off x="3923" y="1026"/>
                <a:ext cx="771" cy="3146"/>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grpSp>
      <p:grpSp>
        <p:nvGrpSpPr>
          <p:cNvPr id="10" name="Group 18"/>
          <p:cNvGrpSpPr/>
          <p:nvPr/>
        </p:nvGrpSpPr>
        <p:grpSpPr bwMode="auto">
          <a:xfrm>
            <a:off x="4943475" y="1485900"/>
            <a:ext cx="3053715" cy="4829810"/>
            <a:chOff x="3107" y="980"/>
            <a:chExt cx="2097" cy="3340"/>
          </a:xfrm>
        </p:grpSpPr>
        <p:pic>
          <p:nvPicPr>
            <p:cNvPr id="11" name="Picture 7"/>
            <p:cNvPicPr>
              <a:picLocks noChangeAspect="1" noChangeArrowheads="1"/>
            </p:cNvPicPr>
            <p:nvPr>
              <p:custDataLst>
                <p:tags r:id="rId7"/>
              </p:custDataLst>
            </p:nvPr>
          </p:nvPicPr>
          <p:blipFill>
            <a:blip r:embed="rId17">
              <a:lum contrast="18000"/>
              <a:extLst>
                <a:ext uri="{28A0092B-C50C-407E-A947-70E740481C1C}">
                  <a14:useLocalDpi xmlns:a14="http://schemas.microsoft.com/office/drawing/2010/main" val="0"/>
                </a:ext>
              </a:extLst>
            </a:blip>
            <a:srcRect l="3801" r="79787"/>
            <a:stretch>
              <a:fillRect/>
            </a:stretch>
          </p:blipFill>
          <p:spPr bwMode="auto">
            <a:xfrm>
              <a:off x="3107" y="981"/>
              <a:ext cx="726" cy="3339"/>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12" name="Picture 10"/>
            <p:cNvPicPr>
              <a:picLocks noChangeAspect="1" noChangeArrowheads="1"/>
            </p:cNvPicPr>
            <p:nvPr>
              <p:custDataLst>
                <p:tags r:id="rId8"/>
              </p:custDataLst>
            </p:nvPr>
          </p:nvPicPr>
          <p:blipFill>
            <a:blip r:embed="rId17">
              <a:extLst>
                <a:ext uri="{28A0092B-C50C-407E-A947-70E740481C1C}">
                  <a14:useLocalDpi xmlns:a14="http://schemas.microsoft.com/office/drawing/2010/main" val="0"/>
                </a:ext>
              </a:extLst>
            </a:blip>
            <a:srcRect l="51999" r="32381"/>
            <a:stretch>
              <a:fillRect/>
            </a:stretch>
          </p:blipFill>
          <p:spPr bwMode="auto">
            <a:xfrm>
              <a:off x="4513" y="980"/>
              <a:ext cx="691" cy="3339"/>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pic>
          <p:nvPicPr>
            <p:cNvPr id="13" name="Picture 17"/>
            <p:cNvPicPr>
              <a:picLocks noChangeAspect="1" noChangeArrowheads="1"/>
            </p:cNvPicPr>
            <p:nvPr>
              <p:custDataLst>
                <p:tags r:id="rId9"/>
              </p:custDataLst>
            </p:nvPr>
          </p:nvPicPr>
          <p:blipFill>
            <a:blip r:embed="rId17">
              <a:lum contrast="18000"/>
              <a:extLst>
                <a:ext uri="{28A0092B-C50C-407E-A947-70E740481C1C}">
                  <a14:useLocalDpi xmlns:a14="http://schemas.microsoft.com/office/drawing/2010/main" val="0"/>
                </a:ext>
              </a:extLst>
            </a:blip>
            <a:srcRect l="26363" r="58017"/>
            <a:stretch>
              <a:fillRect/>
            </a:stretch>
          </p:blipFill>
          <p:spPr bwMode="auto">
            <a:xfrm>
              <a:off x="3833" y="981"/>
              <a:ext cx="691" cy="3339"/>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sp>
        <p:nvSpPr>
          <p:cNvPr id="14" name="Text Box 19"/>
          <p:cNvSpPr txBox="1">
            <a:spLocks noChangeArrowheads="1"/>
          </p:cNvSpPr>
          <p:nvPr>
            <p:custDataLst>
              <p:tags r:id="rId5"/>
            </p:custDataLst>
          </p:nvPr>
        </p:nvSpPr>
        <p:spPr bwMode="auto">
          <a:xfrm>
            <a:off x="4759325" y="188595"/>
            <a:ext cx="31140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详见夏宇闻教材第</a:t>
            </a:r>
            <a:r>
              <a:rPr lang="en-US" altLang="zh-CN">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6</a:t>
            </a:r>
            <a:r>
              <a:rPr lang="zh-CN" altLang="en-US">
                <a:solidFill>
                  <a:schemeClr val="tx1">
                    <a:lumMod val="65000"/>
                    <a:lumOff val="35000"/>
                  </a:schemeClr>
                </a:solidFill>
                <a:latin typeface="微软雅黑" panose="020B0503020204020204" charset="-122"/>
                <a:ea typeface="微软雅黑" panose="020B0503020204020204" charset="-122"/>
                <a:cs typeface="微软雅黑" panose="020B0503020204020204" charset="-122"/>
              </a:rPr>
              <a:t>章</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3320" name="Text Box 18"/>
          <p:cNvSpPr txBox="1">
            <a:spLocks noChangeArrowheads="1"/>
          </p:cNvSpPr>
          <p:nvPr/>
        </p:nvSpPr>
        <p:spPr bwMode="auto">
          <a:xfrm>
            <a:off x="395511" y="1557214"/>
            <a:ext cx="1755775" cy="460375"/>
          </a:xfrm>
          <a:prstGeom prst="rect">
            <a:avLst/>
          </a:prstGeom>
          <a:solidFill>
            <a:srgbClr val="FEA104"/>
          </a:solidFill>
          <a:ln w="28575" algn="ctr">
            <a:noFill/>
            <a:miter lim="800000"/>
          </a:ln>
        </p:spPr>
        <p:txBody>
          <a:bodyPr>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算术型</a:t>
            </a:r>
          </a:p>
        </p:txBody>
      </p:sp>
      <p:graphicFrame>
        <p:nvGraphicFramePr>
          <p:cNvPr id="191545" name="Group 57"/>
          <p:cNvGraphicFramePr>
            <a:graphicFrameLocks noGrp="1"/>
          </p:cNvGraphicFramePr>
          <p:nvPr>
            <p:custDataLst>
              <p:tags r:id="rId4"/>
            </p:custDataLst>
          </p:nvPr>
        </p:nvGraphicFramePr>
        <p:xfrm>
          <a:off x="433611" y="2143954"/>
          <a:ext cx="1711325" cy="2804160"/>
        </p:xfrm>
        <a:graphic>
          <a:graphicData uri="http://schemas.openxmlformats.org/drawingml/2006/table">
            <a:tbl>
              <a:tblPr/>
              <a:tblGrid>
                <a:gridCol w="748030">
                  <a:extLst>
                    <a:ext uri="{9D8B030D-6E8A-4147-A177-3AD203B41FA5}">
                      <a16:colId xmlns:a16="http://schemas.microsoft.com/office/drawing/2014/main" val="20000"/>
                    </a:ext>
                  </a:extLst>
                </a:gridCol>
                <a:gridCol w="963295">
                  <a:extLst>
                    <a:ext uri="{9D8B030D-6E8A-4147-A177-3AD203B41FA5}">
                      <a16:colId xmlns:a16="http://schemas.microsoft.com/office/drawing/2014/main" val="20001"/>
                    </a:ext>
                  </a:extLst>
                </a:gridCol>
              </a:tblGrid>
              <a:tr h="46736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乘法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736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除法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736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加法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736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减法</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6736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求余</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6736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求幂</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3344" name="Text Box 21"/>
          <p:cNvSpPr txBox="1">
            <a:spLocks noChangeArrowheads="1"/>
          </p:cNvSpPr>
          <p:nvPr/>
        </p:nvSpPr>
        <p:spPr bwMode="auto">
          <a:xfrm>
            <a:off x="2267173" y="1557214"/>
            <a:ext cx="1728788" cy="1198880"/>
          </a:xfrm>
          <a:prstGeom prst="rect">
            <a:avLst/>
          </a:prstGeom>
          <a:solidFill>
            <a:srgbClr val="E3E3F1"/>
          </a:solidFill>
          <a:ln w="28575">
            <a:noFill/>
            <a:miter lim="800000"/>
          </a:ln>
        </p:spPr>
        <p:txBody>
          <a:bodyPr>
            <a:spAutoFit/>
          </a:bodyPr>
          <a:lstStyle/>
          <a:p>
            <a:pPr eaLnBrk="1" hangingPunct="1">
              <a:spcBef>
                <a:spcPct val="20000"/>
              </a:spcBef>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例</a:t>
            </a:r>
            <a:r>
              <a:rPr lang="zh-CN"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5%2</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2**3</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13345" name="AutoShape 60"/>
          <p:cNvSpPr/>
          <p:nvPr/>
        </p:nvSpPr>
        <p:spPr bwMode="auto">
          <a:xfrm>
            <a:off x="4356323" y="1701676"/>
            <a:ext cx="2232025" cy="504825"/>
          </a:xfrm>
          <a:prstGeom prst="accentCallout2">
            <a:avLst>
              <a:gd name="adj1" fmla="val 22644"/>
              <a:gd name="adj2" fmla="val -3412"/>
              <a:gd name="adj3" fmla="val 22644"/>
              <a:gd name="adj4" fmla="val -14935"/>
              <a:gd name="adj5" fmla="val 93713"/>
              <a:gd name="adj6" fmla="val -26815"/>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求余，结果为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3346" name="AutoShape 61"/>
          <p:cNvSpPr/>
          <p:nvPr/>
        </p:nvSpPr>
        <p:spPr bwMode="auto">
          <a:xfrm>
            <a:off x="4356323" y="2276351"/>
            <a:ext cx="2232025" cy="504825"/>
          </a:xfrm>
          <a:prstGeom prst="accentCallout2">
            <a:avLst>
              <a:gd name="adj1" fmla="val 22644"/>
              <a:gd name="adj2" fmla="val -3412"/>
              <a:gd name="adj3" fmla="val 22644"/>
              <a:gd name="adj4" fmla="val -12375"/>
              <a:gd name="adj5" fmla="val 70755"/>
              <a:gd name="adj6" fmla="val -21620"/>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求幂，结果为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8</a:t>
            </a:r>
          </a:p>
        </p:txBody>
      </p:sp>
      <p:sp>
        <p:nvSpPr>
          <p:cNvPr id="13347" name="Text Box 62"/>
          <p:cNvSpPr txBox="1">
            <a:spLocks noChangeArrowheads="1"/>
          </p:cNvSpPr>
          <p:nvPr>
            <p:custDataLst>
              <p:tags r:id="rId5"/>
            </p:custDataLst>
          </p:nvPr>
        </p:nvSpPr>
        <p:spPr bwMode="auto">
          <a:xfrm>
            <a:off x="2266950" y="2997835"/>
            <a:ext cx="6409055" cy="1568450"/>
          </a:xfrm>
          <a:prstGeom prst="rect">
            <a:avLst/>
          </a:prstGeom>
          <a:noFill/>
          <a:ln w="9525">
            <a:solidFill>
              <a:srgbClr val="00A87C"/>
            </a:solidFill>
            <a:miter lim="800000"/>
          </a:ln>
        </p:spPr>
        <p:txBody>
          <a:bodyPr wrap="square">
            <a:spAutoFit/>
          </a:bodyPr>
          <a:lstStyle/>
          <a:p>
            <a:pPr marL="262255" indent="-262255" algn="just" eaLnBrk="1" hangingPunct="1">
              <a:lnSpc>
                <a:spcPct val="120000"/>
              </a:lnSpc>
              <a:buFont typeface="Wingdings" panose="05000000000000000000" pitchFamily="2" charset="2"/>
              <a:buNone/>
            </a:pPr>
            <a:r>
              <a:rPr lang="zh-CN" altLang="en-US" sz="2000" b="1">
                <a:solidFill>
                  <a:schemeClr val="dk1"/>
                </a:solidFill>
                <a:latin typeface="微软雅黑" panose="020B0503020204020204" charset="-122"/>
                <a:ea typeface="微软雅黑" panose="020B0503020204020204" charset="-122"/>
              </a:rPr>
              <a:t>说明</a:t>
            </a:r>
          </a:p>
          <a:p>
            <a:pPr marL="262255" indent="-262255" algn="just" eaLnBrk="1" hangingPunct="1">
              <a:lnSpc>
                <a:spcPct val="120000"/>
              </a:lnSpc>
              <a:buClr>
                <a:srgbClr val="856018"/>
              </a:buClr>
              <a:buFont typeface="Wingdings" panose="05000000000000000000" pitchFamily="2" charset="2"/>
              <a:buChar char="l"/>
            </a:pPr>
            <a:r>
              <a:rPr lang="zh-CN" altLang="en-US" sz="2000" b="1">
                <a:solidFill>
                  <a:schemeClr val="dk1"/>
                </a:solidFill>
                <a:latin typeface="微软雅黑" panose="020B0503020204020204" charset="-122"/>
                <a:ea typeface="微软雅黑" panose="020B0503020204020204" charset="-122"/>
              </a:rPr>
              <a:t>加减乘除、求幂的操作数可以是实数也可以是整数，求余运算的操作数只能是整数。</a:t>
            </a:r>
          </a:p>
          <a:p>
            <a:pPr marL="262255" indent="-262255" algn="just" eaLnBrk="1" hangingPunct="1">
              <a:lnSpc>
                <a:spcPct val="120000"/>
              </a:lnSpc>
              <a:buClr>
                <a:srgbClr val="856018"/>
              </a:buClr>
              <a:buFont typeface="Wingdings" panose="05000000000000000000" pitchFamily="2" charset="2"/>
              <a:buChar char="l"/>
            </a:pPr>
            <a:r>
              <a:rPr lang="zh-CN" altLang="en-US" sz="2000" b="1">
                <a:solidFill>
                  <a:schemeClr val="dk1"/>
                </a:solidFill>
                <a:latin typeface="微软雅黑" panose="020B0503020204020204" charset="-122"/>
                <a:ea typeface="微软雅黑" panose="020B0503020204020204" charset="-122"/>
              </a:rPr>
              <a:t>求余运算结果取第一个操作数的符号；</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4339" name="Text Box 8"/>
          <p:cNvSpPr txBox="1">
            <a:spLocks noChangeArrowheads="1"/>
          </p:cNvSpPr>
          <p:nvPr/>
        </p:nvSpPr>
        <p:spPr bwMode="auto">
          <a:xfrm>
            <a:off x="323850" y="1265555"/>
            <a:ext cx="1986280"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逻辑型</a:t>
            </a:r>
          </a:p>
        </p:txBody>
      </p:sp>
      <p:graphicFrame>
        <p:nvGraphicFramePr>
          <p:cNvPr id="193577" name="Group 41"/>
          <p:cNvGraphicFramePr>
            <a:graphicFrameLocks noGrp="1"/>
          </p:cNvGraphicFramePr>
          <p:nvPr>
            <p:custDataLst>
              <p:tags r:id="rId4"/>
            </p:custDataLst>
          </p:nvPr>
        </p:nvGraphicFramePr>
        <p:xfrm>
          <a:off x="323850" y="1841818"/>
          <a:ext cx="1985645" cy="1565910"/>
        </p:xfrm>
        <a:graphic>
          <a:graphicData uri="http://schemas.openxmlformats.org/drawingml/2006/table">
            <a:tbl>
              <a:tblPr/>
              <a:tblGrid>
                <a:gridCol w="777875">
                  <a:extLst>
                    <a:ext uri="{9D8B030D-6E8A-4147-A177-3AD203B41FA5}">
                      <a16:colId xmlns:a16="http://schemas.microsoft.com/office/drawing/2014/main" val="20000"/>
                    </a:ext>
                  </a:extLst>
                </a:gridCol>
                <a:gridCol w="1207770">
                  <a:extLst>
                    <a:ext uri="{9D8B030D-6E8A-4147-A177-3AD203B41FA5}">
                      <a16:colId xmlns:a16="http://schemas.microsoft.com/office/drawing/2014/main" val="20001"/>
                    </a:ext>
                  </a:extLst>
                </a:gridCol>
              </a:tblGrid>
              <a:tr h="52197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逻辑非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197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&amp;&amp;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逻辑与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197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逻辑或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4354" name="Text Box 21"/>
          <p:cNvSpPr txBox="1">
            <a:spLocks noChangeArrowheads="1"/>
          </p:cNvSpPr>
          <p:nvPr/>
        </p:nvSpPr>
        <p:spPr bwMode="auto">
          <a:xfrm>
            <a:off x="2411730" y="719455"/>
            <a:ext cx="4709160" cy="2749550"/>
          </a:xfrm>
          <a:prstGeom prst="rect">
            <a:avLst/>
          </a:prstGeom>
          <a:solidFill>
            <a:srgbClr val="E3E3F1"/>
          </a:solidFill>
          <a:ln w="28575">
            <a:noFill/>
            <a:miter lim="800000"/>
          </a:ln>
        </p:spPr>
        <p:txBody>
          <a:bodyPr wrap="square">
            <a:spAutoFit/>
          </a:bodyPr>
          <a:lstStyle/>
          <a:p>
            <a:pPr eaLnBrk="1" hangingPunct="1">
              <a:lnSpc>
                <a:spcPct val="120000"/>
              </a:lnSpc>
              <a:spcBef>
                <a:spcPct val="20000"/>
              </a:spcBef>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例</a:t>
            </a:r>
            <a:r>
              <a:rPr lang="zh-CN"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 (3&gt;2) </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Y=(2&lt;3)  &amp;&amp; (5&gt;6)</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Y=(2&lt;3)   ||  (5&gt;6)</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endParaRPr lang="en-US" altLang="zh-CN" sz="2400" b="1">
              <a:solidFill>
                <a:srgbClr val="B43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Y=(2&lt;3)  &amp;&amp; 1’bx</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 </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Y=(2+3) || (3-3);</a:t>
            </a:r>
          </a:p>
        </p:txBody>
      </p:sp>
      <p:sp>
        <p:nvSpPr>
          <p:cNvPr id="14355" name="AutoShape 33"/>
          <p:cNvSpPr/>
          <p:nvPr/>
        </p:nvSpPr>
        <p:spPr bwMode="auto">
          <a:xfrm>
            <a:off x="6516688" y="979488"/>
            <a:ext cx="2376487" cy="504825"/>
          </a:xfrm>
          <a:prstGeom prst="accentCallout2">
            <a:avLst>
              <a:gd name="adj1" fmla="val 22644"/>
              <a:gd name="adj2" fmla="val -3208"/>
              <a:gd name="adj3" fmla="val 22644"/>
              <a:gd name="adj4" fmla="val -47028"/>
              <a:gd name="adj5" fmla="val 85222"/>
              <a:gd name="adj6" fmla="val -92319"/>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逻辑非，结果为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4356" name="AutoShape 34"/>
          <p:cNvSpPr/>
          <p:nvPr/>
        </p:nvSpPr>
        <p:spPr bwMode="auto">
          <a:xfrm>
            <a:off x="6516688" y="1555750"/>
            <a:ext cx="2376487" cy="504825"/>
          </a:xfrm>
          <a:prstGeom prst="accentCallout2">
            <a:avLst>
              <a:gd name="adj1" fmla="val 22644"/>
              <a:gd name="adj2" fmla="val -3208"/>
              <a:gd name="adj3" fmla="val 22644"/>
              <a:gd name="adj4" fmla="val -11625"/>
              <a:gd name="adj5" fmla="val 70755"/>
              <a:gd name="adj6" fmla="val -20306"/>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逻辑与，结果为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4357" name="Text Box 35"/>
          <p:cNvSpPr txBox="1">
            <a:spLocks noChangeArrowheads="1"/>
          </p:cNvSpPr>
          <p:nvPr>
            <p:custDataLst>
              <p:tags r:id="rId5"/>
            </p:custDataLst>
          </p:nvPr>
        </p:nvSpPr>
        <p:spPr bwMode="auto">
          <a:xfrm>
            <a:off x="323850" y="3732530"/>
            <a:ext cx="8279765" cy="2768600"/>
          </a:xfrm>
          <a:prstGeom prst="rect">
            <a:avLst/>
          </a:prstGeom>
          <a:noFill/>
          <a:ln w="9525">
            <a:solidFill>
              <a:srgbClr val="00A87C"/>
            </a:solidFill>
            <a:miter lim="800000"/>
          </a:ln>
        </p:spPr>
        <p:txBody>
          <a:bodyPr wrap="square">
            <a:spAutoFit/>
          </a:bodyPr>
          <a:lstStyle/>
          <a:p>
            <a:pPr marL="262255" indent="-262255" algn="just" eaLnBrk="1" hangingPunct="1">
              <a:lnSpc>
                <a:spcPct val="150000"/>
              </a:lnSpc>
              <a:buFont typeface="Wingdings" panose="05000000000000000000" pitchFamily="2" charset="2"/>
              <a:buNone/>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856018"/>
              </a:buClr>
              <a:buFont typeface="Wingdings" panose="05000000000000000000" pitchFamily="2" charset="2"/>
              <a:buChar char="l"/>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逻辑型运算的结果可能是</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（逻辑真）、</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（逻辑假）、</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（不确定）；</a:t>
            </a:r>
          </a:p>
          <a:p>
            <a:pPr marL="262255" indent="-262255" algn="just" eaLnBrk="1" hangingPunct="1">
              <a:lnSpc>
                <a:spcPct val="150000"/>
              </a:lnSpc>
              <a:buClr>
                <a:srgbClr val="856018"/>
              </a:buClr>
              <a:buFont typeface="Wingdings" panose="05000000000000000000" pitchFamily="2" charset="2"/>
              <a:buChar char="l"/>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逻辑运算的操作数可以是任意表达式，表达式的结果被当做逻辑值处理，只有</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三种情况，非</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即</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a:t>
            </a:r>
          </a:p>
          <a:p>
            <a:pPr marL="262255" indent="-262255" algn="just" eaLnBrk="1" hangingPunct="1">
              <a:lnSpc>
                <a:spcPct val="150000"/>
              </a:lnSpc>
              <a:buClr>
                <a:srgbClr val="856018"/>
              </a:buClr>
              <a:buFont typeface="Wingdings" panose="05000000000000000000" pitchFamily="2" charset="2"/>
              <a:buChar char="l"/>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表达式最好加括号。</a:t>
            </a:r>
          </a:p>
          <a:p>
            <a:pPr marL="262255" indent="-262255" algn="just" eaLnBrk="1" hangingPunct="1">
              <a:lnSpc>
                <a:spcPct val="120000"/>
              </a:lnSpc>
              <a:buClr>
                <a:srgbClr val="856018"/>
              </a:buClr>
              <a:buFont typeface="Wingdings" panose="05000000000000000000" pitchFamily="2" charset="2"/>
              <a:buChar char="l"/>
            </a:pPr>
            <a:endParaRPr lang="zh-CN" altLang="en-US" sz="20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4358" name="AutoShape 42"/>
          <p:cNvSpPr/>
          <p:nvPr/>
        </p:nvSpPr>
        <p:spPr bwMode="auto">
          <a:xfrm>
            <a:off x="6516688" y="2132013"/>
            <a:ext cx="2376487" cy="504825"/>
          </a:xfrm>
          <a:prstGeom prst="accentCallout2">
            <a:avLst>
              <a:gd name="adj1" fmla="val 22644"/>
              <a:gd name="adj2" fmla="val -3208"/>
              <a:gd name="adj3" fmla="val 22644"/>
              <a:gd name="adj4" fmla="val -12491"/>
              <a:gd name="adj5" fmla="val 42139"/>
              <a:gd name="adj6" fmla="val -22111"/>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逻辑或，结果为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4359" name="AutoShape 43"/>
          <p:cNvSpPr/>
          <p:nvPr/>
        </p:nvSpPr>
        <p:spPr bwMode="auto">
          <a:xfrm>
            <a:off x="6516688" y="2708275"/>
            <a:ext cx="2376487" cy="504825"/>
          </a:xfrm>
          <a:prstGeom prst="accentCallout2">
            <a:avLst>
              <a:gd name="adj1" fmla="val 22644"/>
              <a:gd name="adj2" fmla="val -3208"/>
              <a:gd name="adj3" fmla="val 22644"/>
              <a:gd name="adj4" fmla="val -17769"/>
              <a:gd name="adj5" fmla="val 10065"/>
              <a:gd name="adj6" fmla="val -32801"/>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逻辑与，结果为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x</a:t>
            </a:r>
          </a:p>
        </p:txBody>
      </p:sp>
      <p:sp>
        <p:nvSpPr>
          <p:cNvPr id="14360" name="AutoShape 44"/>
          <p:cNvSpPr/>
          <p:nvPr/>
        </p:nvSpPr>
        <p:spPr bwMode="auto">
          <a:xfrm>
            <a:off x="6516688" y="3211513"/>
            <a:ext cx="2376487" cy="504825"/>
          </a:xfrm>
          <a:prstGeom prst="accentCallout2">
            <a:avLst>
              <a:gd name="adj1" fmla="val 22644"/>
              <a:gd name="adj2" fmla="val -3208"/>
              <a:gd name="adj3" fmla="val 22644"/>
              <a:gd name="adj4" fmla="val -20440"/>
              <a:gd name="adj5" fmla="val -1259"/>
              <a:gd name="adj6" fmla="val -3827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逻辑或，结果为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5363" name="Text Box 4"/>
          <p:cNvSpPr txBox="1">
            <a:spLocks noChangeArrowheads="1"/>
          </p:cNvSpPr>
          <p:nvPr/>
        </p:nvSpPr>
        <p:spPr bwMode="auto">
          <a:xfrm>
            <a:off x="322580" y="1912620"/>
            <a:ext cx="2259330"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(3)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关系运算符</a:t>
            </a:r>
          </a:p>
        </p:txBody>
      </p:sp>
      <p:graphicFrame>
        <p:nvGraphicFramePr>
          <p:cNvPr id="195620" name="Group 36"/>
          <p:cNvGraphicFramePr>
            <a:graphicFrameLocks noGrp="1"/>
          </p:cNvGraphicFramePr>
          <p:nvPr>
            <p:custDataLst>
              <p:tags r:id="rId4"/>
            </p:custDataLst>
          </p:nvPr>
        </p:nvGraphicFramePr>
        <p:xfrm>
          <a:off x="323850" y="2488883"/>
          <a:ext cx="2238375" cy="1828800"/>
        </p:xfrm>
        <a:graphic>
          <a:graphicData uri="http://schemas.openxmlformats.org/drawingml/2006/table">
            <a:tbl>
              <a:tblPr/>
              <a:tblGrid>
                <a:gridCol w="753110">
                  <a:extLst>
                    <a:ext uri="{9D8B030D-6E8A-4147-A177-3AD203B41FA5}">
                      <a16:colId xmlns:a16="http://schemas.microsoft.com/office/drawing/2014/main" val="20000"/>
                    </a:ext>
                  </a:extLst>
                </a:gridCol>
                <a:gridCol w="1485265">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大于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小于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大于等于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小于等于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5381" name="Text Box 21"/>
          <p:cNvSpPr txBox="1">
            <a:spLocks noChangeArrowheads="1"/>
          </p:cNvSpPr>
          <p:nvPr/>
        </p:nvSpPr>
        <p:spPr bwMode="auto">
          <a:xfrm>
            <a:off x="2700338" y="1556068"/>
            <a:ext cx="2663825" cy="2749550"/>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例</a:t>
            </a:r>
            <a:r>
              <a:rPr lang="zh-CN"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Y=(3&gt;2) </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Y=(3&lt;2)</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Y=(3&gt;=2)</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endParaRPr lang="en-US" altLang="zh-CN" sz="2400" b="1">
              <a:solidFill>
                <a:srgbClr val="B43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Y=(3&lt;=2)</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endParaRPr lang="en-US" altLang="zh-CN" sz="2400" b="1">
              <a:solidFill>
                <a:srgbClr val="B43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Y=(3&lt;=1’bx)</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15382" name="AutoShape 20"/>
          <p:cNvSpPr/>
          <p:nvPr/>
        </p:nvSpPr>
        <p:spPr bwMode="auto">
          <a:xfrm>
            <a:off x="5292725" y="1843405"/>
            <a:ext cx="2376488" cy="504825"/>
          </a:xfrm>
          <a:prstGeom prst="accentCallout2">
            <a:avLst>
              <a:gd name="adj1" fmla="val 22644"/>
              <a:gd name="adj2" fmla="val -3208"/>
              <a:gd name="adj3" fmla="val 22644"/>
              <a:gd name="adj4" fmla="val -21708"/>
              <a:gd name="adj5" fmla="val 85222"/>
              <a:gd name="adj6" fmla="val -40815"/>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5383" name="AutoShape 21"/>
          <p:cNvSpPr/>
          <p:nvPr/>
        </p:nvSpPr>
        <p:spPr bwMode="auto">
          <a:xfrm>
            <a:off x="5292725" y="2419668"/>
            <a:ext cx="2376488" cy="504825"/>
          </a:xfrm>
          <a:prstGeom prst="accentCallout2">
            <a:avLst>
              <a:gd name="adj1" fmla="val 22644"/>
              <a:gd name="adj2" fmla="val -3208"/>
              <a:gd name="adj3" fmla="val 22644"/>
              <a:gd name="adj4" fmla="val -19440"/>
              <a:gd name="adj5" fmla="val 64778"/>
              <a:gd name="adj6" fmla="val -36139"/>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5384" name="Text Box 22"/>
          <p:cNvSpPr txBox="1">
            <a:spLocks noChangeArrowheads="1"/>
          </p:cNvSpPr>
          <p:nvPr>
            <p:custDataLst>
              <p:tags r:id="rId5"/>
            </p:custDataLst>
          </p:nvPr>
        </p:nvSpPr>
        <p:spPr bwMode="auto">
          <a:xfrm>
            <a:off x="321945" y="4452620"/>
            <a:ext cx="8066405" cy="829945"/>
          </a:xfrm>
          <a:prstGeom prst="rect">
            <a:avLst/>
          </a:prstGeom>
          <a:noFill/>
          <a:ln w="9525">
            <a:solidFill>
              <a:srgbClr val="00A87C"/>
            </a:solidFill>
            <a:miter lim="800000"/>
          </a:ln>
        </p:spPr>
        <p:txBody>
          <a:bodyPr wrap="square">
            <a:spAutoFit/>
          </a:bodyPr>
          <a:lstStyle/>
          <a:p>
            <a:pPr marL="262255" indent="-262255" algn="just" eaLnBrk="1" hangingPunct="1">
              <a:lnSpc>
                <a:spcPct val="120000"/>
              </a:lnSpc>
              <a:buFont typeface="Wingdings" panose="05000000000000000000" pitchFamily="2" charset="2"/>
              <a:buNone/>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20000"/>
              </a:lnSpc>
              <a:buClr>
                <a:srgbClr val="856018"/>
              </a:buClr>
              <a:buFont typeface="Wingdings" panose="05000000000000000000" pitchFamily="2" charset="2"/>
              <a:buChar char="l"/>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关系运算的结果可能是</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（逻辑真）、</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（逻辑假）、</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（不确定）；</a:t>
            </a:r>
          </a:p>
        </p:txBody>
      </p:sp>
      <p:sp>
        <p:nvSpPr>
          <p:cNvPr id="15385" name="AutoShape 23"/>
          <p:cNvSpPr/>
          <p:nvPr/>
        </p:nvSpPr>
        <p:spPr bwMode="auto">
          <a:xfrm>
            <a:off x="5292725" y="2995930"/>
            <a:ext cx="2376488" cy="504825"/>
          </a:xfrm>
          <a:prstGeom prst="accentCallout2">
            <a:avLst>
              <a:gd name="adj1" fmla="val 22644"/>
              <a:gd name="adj2" fmla="val -3208"/>
              <a:gd name="adj3" fmla="val 22644"/>
              <a:gd name="adj4" fmla="val -12491"/>
              <a:gd name="adj5" fmla="val 42139"/>
              <a:gd name="adj6" fmla="val -22111"/>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5386" name="AutoShape 24"/>
          <p:cNvSpPr/>
          <p:nvPr/>
        </p:nvSpPr>
        <p:spPr bwMode="auto">
          <a:xfrm>
            <a:off x="5292725" y="3499168"/>
            <a:ext cx="2376488" cy="504825"/>
          </a:xfrm>
          <a:prstGeom prst="accentCallout2">
            <a:avLst>
              <a:gd name="adj1" fmla="val 22644"/>
              <a:gd name="adj2" fmla="val -3208"/>
              <a:gd name="adj3" fmla="val 22644"/>
              <a:gd name="adj4" fmla="val -13292"/>
              <a:gd name="adj5" fmla="val 30505"/>
              <a:gd name="adj6" fmla="val -2364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5387" name="AutoShape 25"/>
          <p:cNvSpPr/>
          <p:nvPr/>
        </p:nvSpPr>
        <p:spPr bwMode="auto">
          <a:xfrm>
            <a:off x="5867400" y="3930968"/>
            <a:ext cx="1441450" cy="504825"/>
          </a:xfrm>
          <a:prstGeom prst="accentCallout2">
            <a:avLst>
              <a:gd name="adj1" fmla="val 22644"/>
              <a:gd name="adj2" fmla="val -5287"/>
              <a:gd name="adj3" fmla="val 22644"/>
              <a:gd name="adj4" fmla="val -23019"/>
              <a:gd name="adj5" fmla="val 21384"/>
              <a:gd name="adj6" fmla="val -41519"/>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x</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6387" name="Text Box 3"/>
          <p:cNvSpPr txBox="1">
            <a:spLocks noChangeArrowheads="1"/>
          </p:cNvSpPr>
          <p:nvPr/>
        </p:nvSpPr>
        <p:spPr bwMode="auto">
          <a:xfrm>
            <a:off x="537845" y="1625600"/>
            <a:ext cx="2592388" cy="460375"/>
          </a:xfrm>
          <a:prstGeom prst="rect">
            <a:avLst/>
          </a:prstGeom>
          <a:solidFill>
            <a:srgbClr val="FEA104"/>
          </a:solidFill>
          <a:ln w="28575" algn="ctr">
            <a:noFill/>
            <a:miter lim="800000"/>
          </a:ln>
        </p:spPr>
        <p:txBody>
          <a:bodyPr>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(4)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等价运算符</a:t>
            </a:r>
          </a:p>
        </p:txBody>
      </p:sp>
      <p:graphicFrame>
        <p:nvGraphicFramePr>
          <p:cNvPr id="197667" name="Group 35"/>
          <p:cNvGraphicFramePr>
            <a:graphicFrameLocks noGrp="1"/>
          </p:cNvGraphicFramePr>
          <p:nvPr>
            <p:custDataLst>
              <p:tags r:id="rId4"/>
            </p:custDataLst>
          </p:nvPr>
        </p:nvGraphicFramePr>
        <p:xfrm>
          <a:off x="539115" y="2171383"/>
          <a:ext cx="2593975" cy="1859280"/>
        </p:xfrm>
        <a:graphic>
          <a:graphicData uri="http://schemas.openxmlformats.org/drawingml/2006/table">
            <a:tbl>
              <a:tblPr/>
              <a:tblGrid>
                <a:gridCol w="1089660">
                  <a:extLst>
                    <a:ext uri="{9D8B030D-6E8A-4147-A177-3AD203B41FA5}">
                      <a16:colId xmlns:a16="http://schemas.microsoft.com/office/drawing/2014/main" val="20000"/>
                    </a:ext>
                  </a:extLst>
                </a:gridCol>
                <a:gridCol w="1504315">
                  <a:extLst>
                    <a:ext uri="{9D8B030D-6E8A-4147-A177-3AD203B41FA5}">
                      <a16:colId xmlns:a16="http://schemas.microsoft.com/office/drawing/2014/main" val="20001"/>
                    </a:ext>
                  </a:extLst>
                </a:gridCol>
              </a:tblGrid>
              <a:tr h="46482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482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a:t>
                      </a: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不等于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6482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case</a:t>
                      </a: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等于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6482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a:t>
                      </a: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case</a:t>
                      </a: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cs typeface="微软雅黑" panose="020B0503020204020204" charset="-122"/>
                        </a:rPr>
                        <a:t>不等</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6405" name="Text Box 21"/>
          <p:cNvSpPr txBox="1">
            <a:spLocks noChangeArrowheads="1"/>
          </p:cNvSpPr>
          <p:nvPr/>
        </p:nvSpPr>
        <p:spPr bwMode="auto">
          <a:xfrm>
            <a:off x="3275013" y="549275"/>
            <a:ext cx="3817937" cy="3488055"/>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例</a:t>
            </a:r>
            <a:r>
              <a:rPr lang="zh-CN"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Y=(3==2) ;</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Y=(3!=2)</a:t>
            </a:r>
            <a:r>
              <a:rPr lang="en-US" altLang="en-US" sz="2400" b="1">
                <a:solidFill>
                  <a:srgbClr val="B43000"/>
                </a:solidFill>
                <a:latin typeface="微软雅黑" panose="020B0503020204020204" charset="-122"/>
                <a:ea typeface="微软雅黑" panose="020B0503020204020204" charset="-122"/>
                <a:cs typeface="微软雅黑" panose="020B0503020204020204" charset="-122"/>
              </a:rPr>
              <a:t>;</a:t>
            </a:r>
            <a:endParaRPr lang="en-US" altLang="zh-CN" sz="2400" b="1">
              <a:solidFill>
                <a:srgbClr val="B43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Y=(3==3);</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Y=(1’b1 ==1’bx);</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Y=(1’bx ==1’bx);</a:t>
            </a:r>
          </a:p>
          <a:p>
            <a:pPr eaLnBrk="1" hangingPunct="1"/>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Y=(1’b1 ===1’bx);</a:t>
            </a:r>
          </a:p>
          <a:p>
            <a:pPr eaLnBrk="1" hangingPunct="1"/>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Y=(1’bx ===1’bx);</a:t>
            </a:r>
          </a:p>
        </p:txBody>
      </p:sp>
      <p:sp>
        <p:nvSpPr>
          <p:cNvPr id="16406" name="AutoShape 22"/>
          <p:cNvSpPr/>
          <p:nvPr/>
        </p:nvSpPr>
        <p:spPr bwMode="auto">
          <a:xfrm>
            <a:off x="5939473" y="836613"/>
            <a:ext cx="1368425" cy="360362"/>
          </a:xfrm>
          <a:prstGeom prst="accentCallout2">
            <a:avLst>
              <a:gd name="adj1" fmla="val 31718"/>
              <a:gd name="adj2" fmla="val -5569"/>
              <a:gd name="adj3" fmla="val 31718"/>
              <a:gd name="adj4" fmla="val -24708"/>
              <a:gd name="adj5" fmla="val 96123"/>
              <a:gd name="adj6" fmla="val -53433"/>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6407" name="AutoShape 23"/>
          <p:cNvSpPr/>
          <p:nvPr/>
        </p:nvSpPr>
        <p:spPr bwMode="auto">
          <a:xfrm>
            <a:off x="5939473" y="1412875"/>
            <a:ext cx="2447925" cy="287338"/>
          </a:xfrm>
          <a:prstGeom prst="accentCallout2">
            <a:avLst>
              <a:gd name="adj1" fmla="val 39778"/>
              <a:gd name="adj2" fmla="val -3111"/>
              <a:gd name="adj3" fmla="val 39778"/>
              <a:gd name="adj4" fmla="val -13620"/>
              <a:gd name="adj5" fmla="val 86187"/>
              <a:gd name="adj6" fmla="val -2911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6408" name="Text Box 24"/>
          <p:cNvSpPr txBox="1">
            <a:spLocks noChangeArrowheads="1"/>
          </p:cNvSpPr>
          <p:nvPr>
            <p:custDataLst>
              <p:tags r:id="rId5"/>
            </p:custDataLst>
          </p:nvPr>
        </p:nvSpPr>
        <p:spPr bwMode="auto">
          <a:xfrm>
            <a:off x="541020" y="4149725"/>
            <a:ext cx="8299450" cy="1706880"/>
          </a:xfrm>
          <a:prstGeom prst="rect">
            <a:avLst/>
          </a:prstGeom>
          <a:noFill/>
          <a:ln w="9525">
            <a:solidFill>
              <a:srgbClr val="00A87C"/>
            </a:solidFill>
            <a:miter lim="800000"/>
          </a:ln>
        </p:spPr>
        <p:txBody>
          <a:bodyPr wrap="square">
            <a:spAutoFit/>
          </a:bodyPr>
          <a:lstStyle/>
          <a:p>
            <a:pPr marL="262255" indent="-262255" algn="just" eaLnBrk="1" hangingPunct="1">
              <a:lnSpc>
                <a:spcPct val="120000"/>
              </a:lnSpc>
              <a:buFont typeface="Wingdings" panose="05000000000000000000" pitchFamily="2" charset="2"/>
              <a:buNone/>
            </a:pP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等于和不等于运算的结果可能是</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（逻辑真）、</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（逻辑假）、</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（不确定）；对于</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或</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z</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，认为是不确定的值，比较结果为</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a:t>
            </a:r>
          </a:p>
          <a:p>
            <a:pPr marL="262255" indent="-262255" algn="just" eaLnBrk="1" hangingPunct="1">
              <a:lnSpc>
                <a:spcPct val="150000"/>
              </a:lnSpc>
              <a:buClr>
                <a:srgbClr val="856018"/>
              </a:buClr>
              <a:buFont typeface="Wingdings" panose="05000000000000000000" pitchFamily="2" charset="2"/>
              <a:buChar char="l"/>
            </a:pP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case</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等和</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case</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不等的结果只能是</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或</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，对于</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z</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认为是确定的值，参加比较</a:t>
            </a:r>
            <a:r>
              <a:rPr lang="zh-CN" altLang="en-US" sz="1800">
                <a:solidFill>
                  <a:schemeClr val="dk1"/>
                </a:solidFill>
                <a:latin typeface="微软雅黑" panose="020B0503020204020204" charset="-122"/>
                <a:ea typeface="微软雅黑" panose="020B0503020204020204" charset="-122"/>
                <a:cs typeface="微软雅黑" panose="020B0503020204020204" charset="-122"/>
                <a:sym typeface="+mn-ea"/>
              </a:rPr>
              <a:t>；</a:t>
            </a:r>
            <a:endParaRPr lang="zh-CN" altLang="en-US" sz="1800" b="1">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16409" name="AutoShape 36"/>
          <p:cNvSpPr/>
          <p:nvPr/>
        </p:nvSpPr>
        <p:spPr bwMode="auto">
          <a:xfrm>
            <a:off x="5940425" y="1916113"/>
            <a:ext cx="1295400" cy="217487"/>
          </a:xfrm>
          <a:prstGeom prst="accentCallout2">
            <a:avLst>
              <a:gd name="adj1" fmla="val 52556"/>
              <a:gd name="adj2" fmla="val -5884"/>
              <a:gd name="adj3" fmla="val 52556"/>
              <a:gd name="adj4" fmla="val -26838"/>
              <a:gd name="adj5" fmla="val 108759"/>
              <a:gd name="adj6" fmla="val -49166"/>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6410" name="AutoShape 37"/>
          <p:cNvSpPr/>
          <p:nvPr/>
        </p:nvSpPr>
        <p:spPr bwMode="auto">
          <a:xfrm>
            <a:off x="7236460" y="2276475"/>
            <a:ext cx="1295400" cy="360363"/>
          </a:xfrm>
          <a:prstGeom prst="accentCallout2">
            <a:avLst>
              <a:gd name="adj1" fmla="val 31718"/>
              <a:gd name="adj2" fmla="val -5884"/>
              <a:gd name="adj3" fmla="val 31718"/>
              <a:gd name="adj4" fmla="val -25736"/>
              <a:gd name="adj5" fmla="val 77532"/>
              <a:gd name="adj6" fmla="val -48382"/>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x</a:t>
            </a:r>
          </a:p>
        </p:txBody>
      </p:sp>
      <p:sp>
        <p:nvSpPr>
          <p:cNvPr id="16411" name="AutoShape 38"/>
          <p:cNvSpPr/>
          <p:nvPr/>
        </p:nvSpPr>
        <p:spPr bwMode="auto">
          <a:xfrm>
            <a:off x="7236460" y="2779713"/>
            <a:ext cx="1296988" cy="361950"/>
          </a:xfrm>
          <a:prstGeom prst="accentCallout2">
            <a:avLst>
              <a:gd name="adj1" fmla="val 31579"/>
              <a:gd name="adj2" fmla="val -5875"/>
              <a:gd name="adj3" fmla="val 31579"/>
              <a:gd name="adj4" fmla="val -27907"/>
              <a:gd name="adj5" fmla="val 70176"/>
              <a:gd name="adj6" fmla="val -50551"/>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x</a:t>
            </a:r>
          </a:p>
        </p:txBody>
      </p:sp>
      <p:sp>
        <p:nvSpPr>
          <p:cNvPr id="16412" name="AutoShape 39"/>
          <p:cNvSpPr/>
          <p:nvPr/>
        </p:nvSpPr>
        <p:spPr bwMode="auto">
          <a:xfrm>
            <a:off x="7235825" y="3213100"/>
            <a:ext cx="1296988" cy="360363"/>
          </a:xfrm>
          <a:prstGeom prst="accentCallout2">
            <a:avLst>
              <a:gd name="adj1" fmla="val 31718"/>
              <a:gd name="adj2" fmla="val -5875"/>
              <a:gd name="adj3" fmla="val 31718"/>
              <a:gd name="adj4" fmla="val -24602"/>
              <a:gd name="adj5" fmla="val 58593"/>
              <a:gd name="adj6" fmla="val -43819"/>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6413" name="AutoShape 40"/>
          <p:cNvSpPr/>
          <p:nvPr/>
        </p:nvSpPr>
        <p:spPr bwMode="auto">
          <a:xfrm>
            <a:off x="7235825" y="3787775"/>
            <a:ext cx="1298575" cy="361950"/>
          </a:xfrm>
          <a:prstGeom prst="accentCallout2">
            <a:avLst>
              <a:gd name="adj1" fmla="val 31579"/>
              <a:gd name="adj2" fmla="val -5866"/>
              <a:gd name="adj3" fmla="val 31579"/>
              <a:gd name="adj4" fmla="val -25671"/>
              <a:gd name="adj5" fmla="val -21931"/>
              <a:gd name="adj6" fmla="val -45843"/>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7411" name="Text Box 3"/>
          <p:cNvSpPr txBox="1">
            <a:spLocks noChangeArrowheads="1"/>
          </p:cNvSpPr>
          <p:nvPr/>
        </p:nvSpPr>
        <p:spPr bwMode="auto">
          <a:xfrm>
            <a:off x="322580" y="764540"/>
            <a:ext cx="2385695"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(5)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按位运算符</a:t>
            </a:r>
          </a:p>
        </p:txBody>
      </p:sp>
      <p:graphicFrame>
        <p:nvGraphicFramePr>
          <p:cNvPr id="199718" name="Group 38"/>
          <p:cNvGraphicFramePr>
            <a:graphicFrameLocks noGrp="1"/>
          </p:cNvGraphicFramePr>
          <p:nvPr>
            <p:custDataLst>
              <p:tags r:id="rId4"/>
            </p:custDataLst>
          </p:nvPr>
        </p:nvGraphicFramePr>
        <p:xfrm>
          <a:off x="323850" y="1340803"/>
          <a:ext cx="2384425" cy="2724912"/>
        </p:xfrm>
        <a:graphic>
          <a:graphicData uri="http://schemas.openxmlformats.org/drawingml/2006/table">
            <a:tbl>
              <a:tblPr/>
              <a:tblGrid>
                <a:gridCol w="714375">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按位非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按位与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按位或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按位异或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按位同或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17432" name="Text Box 21"/>
          <p:cNvSpPr txBox="1">
            <a:spLocks noChangeArrowheads="1"/>
          </p:cNvSpPr>
          <p:nvPr/>
        </p:nvSpPr>
        <p:spPr bwMode="auto">
          <a:xfrm>
            <a:off x="2916238" y="1123315"/>
            <a:ext cx="5976937" cy="2602230"/>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例</a:t>
            </a:r>
            <a:r>
              <a:rPr lang="zh-CN"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 4’b1001 ;</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 4’b1001 &amp; 4’b 0111</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Y=4’b1001 | 4’b 0111;</a:t>
            </a:r>
          </a:p>
          <a:p>
            <a:pPr eaLnBrk="1" hangingPunct="1"/>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Y=3’b001 | 4’b 0111;</a:t>
            </a:r>
          </a:p>
          <a:p>
            <a:pPr eaLnBrk="1" hangingPunct="1"/>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Y=3’b001 | 4’b 0111 &amp; 3’b101;</a:t>
            </a:r>
          </a:p>
        </p:txBody>
      </p:sp>
      <p:sp>
        <p:nvSpPr>
          <p:cNvPr id="17433" name="AutoShape 22"/>
          <p:cNvSpPr/>
          <p:nvPr/>
        </p:nvSpPr>
        <p:spPr bwMode="auto">
          <a:xfrm>
            <a:off x="6227763" y="1626553"/>
            <a:ext cx="1947862" cy="360362"/>
          </a:xfrm>
          <a:prstGeom prst="accentCallout2">
            <a:avLst>
              <a:gd name="adj1" fmla="val 31718"/>
              <a:gd name="adj2" fmla="val -3912"/>
              <a:gd name="adj3" fmla="val 31718"/>
              <a:gd name="adj4" fmla="val -18009"/>
              <a:gd name="adj5" fmla="val 63435"/>
              <a:gd name="adj6" fmla="val -32519"/>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0110</a:t>
            </a:r>
          </a:p>
        </p:txBody>
      </p:sp>
      <p:sp>
        <p:nvSpPr>
          <p:cNvPr id="17434" name="AutoShape 23"/>
          <p:cNvSpPr/>
          <p:nvPr/>
        </p:nvSpPr>
        <p:spPr bwMode="auto">
          <a:xfrm>
            <a:off x="7304088" y="2131378"/>
            <a:ext cx="1839912" cy="215900"/>
          </a:xfrm>
          <a:prstGeom prst="accentCallout2">
            <a:avLst>
              <a:gd name="adj1" fmla="val 52940"/>
              <a:gd name="adj2" fmla="val -4144"/>
              <a:gd name="adj3" fmla="val 52940"/>
              <a:gd name="adj4" fmla="val -9921"/>
              <a:gd name="adj5" fmla="val 50000"/>
              <a:gd name="adj6" fmla="val -15963"/>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0001</a:t>
            </a:r>
          </a:p>
        </p:txBody>
      </p:sp>
      <p:sp>
        <p:nvSpPr>
          <p:cNvPr id="17435" name="Text Box 24"/>
          <p:cNvSpPr txBox="1">
            <a:spLocks noChangeArrowheads="1"/>
          </p:cNvSpPr>
          <p:nvPr>
            <p:custDataLst>
              <p:tags r:id="rId5"/>
            </p:custDataLst>
          </p:nvPr>
        </p:nvSpPr>
        <p:spPr bwMode="auto">
          <a:xfrm>
            <a:off x="323215" y="4149725"/>
            <a:ext cx="8365490" cy="2584450"/>
          </a:xfrm>
          <a:prstGeom prst="rect">
            <a:avLst/>
          </a:prstGeom>
          <a:noFill/>
          <a:ln w="9525">
            <a:solidFill>
              <a:srgbClr val="00A87C"/>
            </a:solidFill>
            <a:miter lim="800000"/>
          </a:ln>
        </p:spPr>
        <p:txBody>
          <a:bodyPr wrap="square">
            <a:spAutoFit/>
          </a:bodyPr>
          <a:lstStyle/>
          <a:p>
            <a:pPr marL="262255" indent="-262255" algn="just" eaLnBrk="1" hangingPunct="1">
              <a:lnSpc>
                <a:spcPct val="150000"/>
              </a:lnSpc>
              <a:buFont typeface="Wingdings" panose="05000000000000000000" pitchFamily="2" charset="2"/>
              <a:buNone/>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按位运算的操作数是</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位或多位二进制数，</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按位非的操作数只有一个，将该数的每一位求非运算。</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其它按位运算的操作数有</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2</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个或多个，将两个操作数对应的位两两运算；</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如果操作数位宽不同，位宽小的会自动左添</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补齐；</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结果与操作数位宽相同；</a:t>
            </a:r>
          </a:p>
        </p:txBody>
      </p:sp>
      <p:sp>
        <p:nvSpPr>
          <p:cNvPr id="17436" name="AutoShape 25"/>
          <p:cNvSpPr/>
          <p:nvPr/>
        </p:nvSpPr>
        <p:spPr bwMode="auto">
          <a:xfrm>
            <a:off x="7280275" y="2560003"/>
            <a:ext cx="1863725" cy="219075"/>
          </a:xfrm>
          <a:prstGeom prst="accentCallout2">
            <a:avLst>
              <a:gd name="adj1" fmla="val 52176"/>
              <a:gd name="adj2" fmla="val -4088"/>
              <a:gd name="adj3" fmla="val 52176"/>
              <a:gd name="adj4" fmla="val -10560"/>
              <a:gd name="adj5" fmla="val 56523"/>
              <a:gd name="adj6" fmla="val -17292"/>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1111</a:t>
            </a:r>
          </a:p>
        </p:txBody>
      </p:sp>
      <p:sp>
        <p:nvSpPr>
          <p:cNvPr id="17437" name="AutoShape 26"/>
          <p:cNvSpPr/>
          <p:nvPr/>
        </p:nvSpPr>
        <p:spPr bwMode="auto">
          <a:xfrm>
            <a:off x="7258050" y="2921953"/>
            <a:ext cx="1885950" cy="360362"/>
          </a:xfrm>
          <a:prstGeom prst="accentCallout2">
            <a:avLst>
              <a:gd name="adj1" fmla="val 31718"/>
              <a:gd name="adj2" fmla="val -4042"/>
              <a:gd name="adj3" fmla="val 31718"/>
              <a:gd name="adj4" fmla="val -15403"/>
              <a:gd name="adj5" fmla="val 58593"/>
              <a:gd name="adj6" fmla="val -27106"/>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0111</a:t>
            </a:r>
          </a:p>
        </p:txBody>
      </p:sp>
      <p:sp>
        <p:nvSpPr>
          <p:cNvPr id="17438" name="AutoShape 39"/>
          <p:cNvSpPr/>
          <p:nvPr/>
        </p:nvSpPr>
        <p:spPr bwMode="auto">
          <a:xfrm>
            <a:off x="7235825" y="3787140"/>
            <a:ext cx="1885950" cy="360363"/>
          </a:xfrm>
          <a:prstGeom prst="accentCallout2">
            <a:avLst>
              <a:gd name="adj1" fmla="val 31718"/>
              <a:gd name="adj2" fmla="val -4042"/>
              <a:gd name="adj3" fmla="val 31718"/>
              <a:gd name="adj4" fmla="val -26009"/>
              <a:gd name="adj5" fmla="val -46255"/>
              <a:gd name="adj6" fmla="val -48653"/>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0101</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8435" name="Text Box 3"/>
          <p:cNvSpPr txBox="1">
            <a:spLocks noChangeArrowheads="1"/>
          </p:cNvSpPr>
          <p:nvPr/>
        </p:nvSpPr>
        <p:spPr bwMode="auto">
          <a:xfrm>
            <a:off x="334010" y="826770"/>
            <a:ext cx="2383790"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(6)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缩减运算符</a:t>
            </a:r>
          </a:p>
        </p:txBody>
      </p:sp>
      <p:graphicFrame>
        <p:nvGraphicFramePr>
          <p:cNvPr id="201771" name="Group 43"/>
          <p:cNvGraphicFramePr>
            <a:graphicFrameLocks noGrp="1"/>
          </p:cNvGraphicFramePr>
          <p:nvPr>
            <p:custDataLst>
              <p:tags r:id="rId4"/>
            </p:custDataLst>
          </p:nvPr>
        </p:nvGraphicFramePr>
        <p:xfrm>
          <a:off x="333375" y="1430338"/>
          <a:ext cx="2384425" cy="3182112"/>
        </p:xfrm>
        <a:graphic>
          <a:graphicData uri="http://schemas.openxmlformats.org/drawingml/2006/table">
            <a:tbl>
              <a:tblPr/>
              <a:tblGrid>
                <a:gridCol w="714375">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缩减与</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~&amp;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缩减与非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缩减或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缩减或非</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缩减异或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895985">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缩减同或</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8459" name="Text Box 21"/>
          <p:cNvSpPr txBox="1">
            <a:spLocks noChangeArrowheads="1"/>
          </p:cNvSpPr>
          <p:nvPr/>
        </p:nvSpPr>
        <p:spPr bwMode="auto">
          <a:xfrm>
            <a:off x="2916238" y="1483995"/>
            <a:ext cx="3276600" cy="1420495"/>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例</a:t>
            </a:r>
            <a:r>
              <a:rPr lang="zh-CN" altLang="en-US" sz="2400" b="1">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Y=&amp; 4’b1001 ;</a:t>
            </a:r>
          </a:p>
          <a:p>
            <a:pPr eaLnBrk="1" hangingPunct="1">
              <a:lnSpc>
                <a:spcPct val="120000"/>
              </a:lnSpc>
            </a:pP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Y= ~&amp; 4’b1001; </a:t>
            </a:r>
          </a:p>
        </p:txBody>
      </p:sp>
      <p:sp>
        <p:nvSpPr>
          <p:cNvPr id="18460" name="AutoShape 25"/>
          <p:cNvSpPr/>
          <p:nvPr/>
        </p:nvSpPr>
        <p:spPr bwMode="auto">
          <a:xfrm>
            <a:off x="6371273" y="2058670"/>
            <a:ext cx="1947862" cy="360363"/>
          </a:xfrm>
          <a:prstGeom prst="accentCallout2">
            <a:avLst>
              <a:gd name="adj1" fmla="val 31718"/>
              <a:gd name="adj2" fmla="val -3912"/>
              <a:gd name="adj3" fmla="val 31718"/>
              <a:gd name="adj4" fmla="val -18009"/>
              <a:gd name="adj5" fmla="val 43611"/>
              <a:gd name="adj6" fmla="val -32519"/>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a:t>
            </a:r>
          </a:p>
        </p:txBody>
      </p:sp>
      <p:sp>
        <p:nvSpPr>
          <p:cNvPr id="18461" name="AutoShape 26"/>
          <p:cNvSpPr/>
          <p:nvPr/>
        </p:nvSpPr>
        <p:spPr bwMode="auto">
          <a:xfrm>
            <a:off x="6371273" y="2563495"/>
            <a:ext cx="1839912" cy="215900"/>
          </a:xfrm>
          <a:prstGeom prst="accentCallout2">
            <a:avLst>
              <a:gd name="adj1" fmla="val 52940"/>
              <a:gd name="adj2" fmla="val -4144"/>
              <a:gd name="adj3" fmla="val 52940"/>
              <a:gd name="adj4" fmla="val -12597"/>
              <a:gd name="adj5" fmla="val 64705"/>
              <a:gd name="adj6" fmla="val -31734"/>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a:t>
            </a:r>
          </a:p>
        </p:txBody>
      </p:sp>
      <p:sp>
        <p:nvSpPr>
          <p:cNvPr id="18462" name="Text Box 27"/>
          <p:cNvSpPr txBox="1">
            <a:spLocks noChangeArrowheads="1"/>
          </p:cNvSpPr>
          <p:nvPr>
            <p:custDataLst>
              <p:tags r:id="rId5"/>
            </p:custDataLst>
          </p:nvPr>
        </p:nvSpPr>
        <p:spPr bwMode="auto">
          <a:xfrm>
            <a:off x="323850" y="4724400"/>
            <a:ext cx="8279130" cy="1753235"/>
          </a:xfrm>
          <a:prstGeom prst="rect">
            <a:avLst/>
          </a:prstGeom>
          <a:noFill/>
          <a:ln w="9525">
            <a:solidFill>
              <a:srgbClr val="00A87C"/>
            </a:solidFill>
            <a:miter lim="800000"/>
          </a:ln>
        </p:spPr>
        <p:txBody>
          <a:bodyPr wrap="square">
            <a:spAutoFit/>
          </a:bodyPr>
          <a:lstStyle/>
          <a:p>
            <a:pPr marL="262255" indent="-262255" algn="just" eaLnBrk="1" hangingPunct="1">
              <a:lnSpc>
                <a:spcPct val="150000"/>
              </a:lnSpc>
              <a:buFont typeface="Wingdings" panose="05000000000000000000" pitchFamily="2" charset="2"/>
              <a:buNone/>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缩减运算的操作数是</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位或多位二进制数；</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缩减运算的操作数只有一个，将该数的各位自左至右进行逻辑运算，结果只有一位。</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19459" name="Text Box 3"/>
          <p:cNvSpPr txBox="1">
            <a:spLocks noChangeArrowheads="1"/>
          </p:cNvSpPr>
          <p:nvPr/>
        </p:nvSpPr>
        <p:spPr bwMode="auto">
          <a:xfrm>
            <a:off x="333375" y="1120775"/>
            <a:ext cx="2650490"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(7)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移位运算符</a:t>
            </a:r>
          </a:p>
        </p:txBody>
      </p:sp>
      <p:graphicFrame>
        <p:nvGraphicFramePr>
          <p:cNvPr id="206884" name="Group 36"/>
          <p:cNvGraphicFramePr>
            <a:graphicFrameLocks noGrp="1"/>
          </p:cNvGraphicFramePr>
          <p:nvPr>
            <p:custDataLst>
              <p:tags r:id="rId4"/>
            </p:custDataLst>
          </p:nvPr>
        </p:nvGraphicFramePr>
        <p:xfrm>
          <a:off x="333375" y="1725613"/>
          <a:ext cx="2649538" cy="1828800"/>
        </p:xfrm>
        <a:graphic>
          <a:graphicData uri="http://schemas.openxmlformats.org/drawingml/2006/table">
            <a:tbl>
              <a:tblPr/>
              <a:tblGrid>
                <a:gridCol w="979488">
                  <a:extLst>
                    <a:ext uri="{9D8B030D-6E8A-4147-A177-3AD203B41FA5}">
                      <a16:colId xmlns:a16="http://schemas.microsoft.com/office/drawing/2014/main" val="20000"/>
                    </a:ext>
                  </a:extLst>
                </a:gridCol>
                <a:gridCol w="1670050">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左移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&gt;&gt;&gt;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算术右移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&lt;&lt;&lt;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算术左移</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19477" name="Text Box 21"/>
          <p:cNvSpPr txBox="1">
            <a:spLocks noChangeArrowheads="1"/>
          </p:cNvSpPr>
          <p:nvPr/>
        </p:nvSpPr>
        <p:spPr bwMode="auto">
          <a:xfrm>
            <a:off x="3273425" y="1699260"/>
            <a:ext cx="3675063" cy="1420495"/>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例</a:t>
            </a:r>
            <a:r>
              <a:rPr lang="zh-CN" altLang="en-US" sz="2400" b="1">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Y= 4’b1001 &gt;&gt; 1;</a:t>
            </a:r>
          </a:p>
          <a:p>
            <a:pPr eaLnBrk="1" hangingPunct="1">
              <a:lnSpc>
                <a:spcPct val="120000"/>
              </a:lnSpc>
            </a:pP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Y= 4’sb1001 &gt;&gt;&gt; 1; </a:t>
            </a:r>
          </a:p>
        </p:txBody>
      </p:sp>
      <p:sp>
        <p:nvSpPr>
          <p:cNvPr id="19478" name="AutoShape 28"/>
          <p:cNvSpPr/>
          <p:nvPr/>
        </p:nvSpPr>
        <p:spPr bwMode="auto">
          <a:xfrm>
            <a:off x="7269480" y="2229485"/>
            <a:ext cx="1947863" cy="360363"/>
          </a:xfrm>
          <a:prstGeom prst="accentCallout2">
            <a:avLst>
              <a:gd name="adj1" fmla="val 31718"/>
              <a:gd name="adj2" fmla="val -3912"/>
              <a:gd name="adj3" fmla="val 31718"/>
              <a:gd name="adj4" fmla="val -20944"/>
              <a:gd name="adj5" fmla="val 43611"/>
              <a:gd name="adj6" fmla="val -3846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0100</a:t>
            </a:r>
          </a:p>
        </p:txBody>
      </p:sp>
      <p:sp>
        <p:nvSpPr>
          <p:cNvPr id="19479" name="AutoShape 29"/>
          <p:cNvSpPr/>
          <p:nvPr/>
        </p:nvSpPr>
        <p:spPr bwMode="auto">
          <a:xfrm>
            <a:off x="7269163" y="2778760"/>
            <a:ext cx="1839912" cy="360363"/>
          </a:xfrm>
          <a:prstGeom prst="accentCallout2">
            <a:avLst>
              <a:gd name="adj1" fmla="val 52940"/>
              <a:gd name="adj2" fmla="val -4144"/>
              <a:gd name="adj3" fmla="val 52940"/>
              <a:gd name="adj4" fmla="val -12597"/>
              <a:gd name="adj5" fmla="val 64704"/>
              <a:gd name="adj6" fmla="val -2139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1100</a:t>
            </a:r>
          </a:p>
        </p:txBody>
      </p:sp>
      <p:sp>
        <p:nvSpPr>
          <p:cNvPr id="19480" name="Text Box 30"/>
          <p:cNvSpPr txBox="1">
            <a:spLocks noChangeArrowheads="1"/>
          </p:cNvSpPr>
          <p:nvPr>
            <p:custDataLst>
              <p:tags r:id="rId5"/>
            </p:custDataLst>
          </p:nvPr>
        </p:nvSpPr>
        <p:spPr bwMode="auto">
          <a:xfrm>
            <a:off x="396558" y="4435793"/>
            <a:ext cx="7775575" cy="1972310"/>
          </a:xfrm>
          <a:prstGeom prst="rect">
            <a:avLst/>
          </a:prstGeom>
          <a:noFill/>
          <a:ln w="9525">
            <a:solidFill>
              <a:srgbClr val="00A87C"/>
            </a:solidFill>
            <a:miter lim="800000"/>
          </a:ln>
        </p:spPr>
        <p:txBody>
          <a:bodyPr>
            <a:spAutoFit/>
          </a:bodyPr>
          <a:lstStyle/>
          <a:p>
            <a:pPr marL="262255" indent="-262255" algn="just" eaLnBrk="1" hangingPunct="1">
              <a:lnSpc>
                <a:spcPct val="120000"/>
              </a:lnSpc>
              <a:spcBef>
                <a:spcPct val="20000"/>
              </a:spcBef>
              <a:buFont typeface="Wingdings" panose="05000000000000000000" pitchFamily="2" charset="2"/>
              <a:buNone/>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20000"/>
              </a:lnSpc>
              <a:spcBef>
                <a:spcPct val="20000"/>
              </a:spcBef>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移位运算的操作数是</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位或多位二进制数；</a:t>
            </a:r>
          </a:p>
          <a:p>
            <a:pPr marL="262255" indent="-262255" algn="just" eaLnBrk="1" hangingPunct="1">
              <a:lnSpc>
                <a:spcPct val="120000"/>
              </a:lnSpc>
              <a:spcBef>
                <a:spcPct val="20000"/>
              </a:spcBef>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向左或向右移</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n</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位；</a:t>
            </a:r>
          </a:p>
          <a:p>
            <a:pPr marL="262255" indent="-262255" algn="just" eaLnBrk="1" hangingPunct="1">
              <a:lnSpc>
                <a:spcPct val="120000"/>
              </a:lnSpc>
              <a:spcBef>
                <a:spcPct val="20000"/>
              </a:spcBef>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只有对有符号数的算术右移自动补符号位；</a:t>
            </a:r>
          </a:p>
          <a:p>
            <a:pPr marL="262255" indent="-262255" algn="just" eaLnBrk="1" hangingPunct="1">
              <a:lnSpc>
                <a:spcPct val="120000"/>
              </a:lnSpc>
              <a:spcBef>
                <a:spcPct val="20000"/>
              </a:spcBef>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其他移位均自动补</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19481" name="Text Box 38"/>
          <p:cNvSpPr txBox="1">
            <a:spLocks noChangeArrowheads="1"/>
          </p:cNvSpPr>
          <p:nvPr/>
        </p:nvSpPr>
        <p:spPr bwMode="auto">
          <a:xfrm>
            <a:off x="1259205" y="3714750"/>
            <a:ext cx="2534285" cy="607695"/>
          </a:xfrm>
          <a:prstGeom prst="rect">
            <a:avLst/>
          </a:prstGeom>
          <a:solidFill>
            <a:srgbClr val="CDDD9C"/>
          </a:solidFill>
          <a:ln w="28575" algn="ctr">
            <a:solidFill>
              <a:srgbClr val="99CCCD"/>
            </a:solidFill>
            <a:miter lim="800000"/>
          </a:ln>
        </p:spPr>
        <p:txBody>
          <a:bodyPr wrap="square">
            <a:spAutoFit/>
          </a:bodyPr>
          <a:lstStyle/>
          <a:p>
            <a:pPr eaLnBrk="1" hangingPunct="1">
              <a:lnSpc>
                <a:spcPct val="140000"/>
              </a:lnSpc>
            </a:pP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操作数 移位符 </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n;</a:t>
            </a:r>
          </a:p>
        </p:txBody>
      </p:sp>
      <p:sp>
        <p:nvSpPr>
          <p:cNvPr id="19482" name="Text Box 21"/>
          <p:cNvSpPr txBox="1">
            <a:spLocks noChangeArrowheads="1"/>
          </p:cNvSpPr>
          <p:nvPr/>
        </p:nvSpPr>
        <p:spPr bwMode="auto">
          <a:xfrm>
            <a:off x="395288" y="3714433"/>
            <a:ext cx="1223962" cy="607695"/>
          </a:xfrm>
          <a:prstGeom prst="rect">
            <a:avLst/>
          </a:prstGeom>
          <a:noFill/>
          <a:ln w="28575">
            <a:noFill/>
            <a:miter lim="800000"/>
          </a:ln>
        </p:spPr>
        <p:txBody>
          <a:bodyPr>
            <a:spAutoFit/>
          </a:bodyPr>
          <a:lstStyle/>
          <a:p>
            <a:pPr eaLnBrk="1" hangingPunct="1">
              <a:lnSpc>
                <a:spcPct val="140000"/>
              </a:lnSpc>
              <a:spcBef>
                <a:spcPct val="50000"/>
              </a:spcBef>
            </a:pPr>
            <a:r>
              <a:rPr lang="zh-CN" altLang="en-US" sz="2400" b="1">
                <a:solidFill>
                  <a:srgbClr val="821006"/>
                </a:solidFill>
                <a:latin typeface="微软雅黑" panose="020B0503020204020204" charset="-122"/>
                <a:ea typeface="微软雅黑" panose="020B0503020204020204" charset="-122"/>
              </a:rPr>
              <a:t>格式</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20483" name="Text Box 3"/>
          <p:cNvSpPr txBox="1">
            <a:spLocks noChangeArrowheads="1"/>
          </p:cNvSpPr>
          <p:nvPr/>
        </p:nvSpPr>
        <p:spPr bwMode="auto">
          <a:xfrm>
            <a:off x="322580" y="979805"/>
            <a:ext cx="2876550"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(8)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拼接复制运算符</a:t>
            </a:r>
          </a:p>
        </p:txBody>
      </p:sp>
      <p:graphicFrame>
        <p:nvGraphicFramePr>
          <p:cNvPr id="208925" name="Group 29"/>
          <p:cNvGraphicFramePr>
            <a:graphicFrameLocks noGrp="1"/>
          </p:cNvGraphicFramePr>
          <p:nvPr>
            <p:custDataLst>
              <p:tags r:id="rId4"/>
            </p:custDataLst>
          </p:nvPr>
        </p:nvGraphicFramePr>
        <p:xfrm>
          <a:off x="323850" y="1556068"/>
          <a:ext cx="2857500" cy="914400"/>
        </p:xfrm>
        <a:graphic>
          <a:graphicData uri="http://schemas.openxmlformats.org/drawingml/2006/table">
            <a:tbl>
              <a:tblPr/>
              <a:tblGrid>
                <a:gridCol w="1105535">
                  <a:extLst>
                    <a:ext uri="{9D8B030D-6E8A-4147-A177-3AD203B41FA5}">
                      <a16:colId xmlns:a16="http://schemas.microsoft.com/office/drawing/2014/main" val="20000"/>
                    </a:ext>
                  </a:extLst>
                </a:gridCol>
                <a:gridCol w="1751965">
                  <a:extLst>
                    <a:ext uri="{9D8B030D-6E8A-4147-A177-3AD203B41FA5}">
                      <a16:colId xmlns:a16="http://schemas.microsoft.com/office/drawing/2014/main" val="20001"/>
                    </a:ext>
                  </a:extLst>
                </a:gridCol>
              </a:tblGrid>
              <a:tr h="45720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拼接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6550">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复制拼接</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0495" name="Text Box 21"/>
          <p:cNvSpPr txBox="1">
            <a:spLocks noChangeArrowheads="1"/>
          </p:cNvSpPr>
          <p:nvPr/>
        </p:nvSpPr>
        <p:spPr bwMode="auto">
          <a:xfrm>
            <a:off x="323850" y="2670175"/>
            <a:ext cx="4824413" cy="1863725"/>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例</a:t>
            </a:r>
            <a:r>
              <a:rPr lang="zh-CN" altLang="en-US" sz="2400" b="1"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Y= {4’b1001, 2’b11};</a:t>
            </a:r>
          </a:p>
          <a:p>
            <a:pPr eaLnBrk="1" hangingPunct="1">
              <a:lnSpc>
                <a:spcPct val="120000"/>
              </a:lnSpc>
            </a:pP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Y= {4{2’b01}}; </a:t>
            </a:r>
          </a:p>
          <a:p>
            <a:pPr eaLnBrk="1" hangingPunct="1">
              <a:lnSpc>
                <a:spcPct val="120000"/>
              </a:lnSpc>
            </a:pP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Y= {{4{2’b01}}, 2’b11}; </a:t>
            </a:r>
          </a:p>
        </p:txBody>
      </p:sp>
      <p:sp>
        <p:nvSpPr>
          <p:cNvPr id="20496" name="AutoShape 22"/>
          <p:cNvSpPr/>
          <p:nvPr/>
        </p:nvSpPr>
        <p:spPr bwMode="auto">
          <a:xfrm>
            <a:off x="4787900" y="3101975"/>
            <a:ext cx="2520950" cy="360363"/>
          </a:xfrm>
          <a:prstGeom prst="accentCallout2">
            <a:avLst>
              <a:gd name="adj1" fmla="val 31718"/>
              <a:gd name="adj2" fmla="val -3023"/>
              <a:gd name="adj3" fmla="val 31718"/>
              <a:gd name="adj4" fmla="val -11778"/>
              <a:gd name="adj5" fmla="val 77972"/>
              <a:gd name="adj6" fmla="val -2071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100111</a:t>
            </a:r>
          </a:p>
        </p:txBody>
      </p:sp>
      <p:sp>
        <p:nvSpPr>
          <p:cNvPr id="20497" name="AutoShape 23"/>
          <p:cNvSpPr/>
          <p:nvPr/>
        </p:nvSpPr>
        <p:spPr bwMode="auto">
          <a:xfrm>
            <a:off x="4787900" y="3678238"/>
            <a:ext cx="2430463" cy="360362"/>
          </a:xfrm>
          <a:prstGeom prst="accentCallout2">
            <a:avLst>
              <a:gd name="adj1" fmla="val 31718"/>
              <a:gd name="adj2" fmla="val -3134"/>
              <a:gd name="adj3" fmla="val 31718"/>
              <a:gd name="adj4" fmla="val -31940"/>
              <a:gd name="adj5" fmla="val 47134"/>
              <a:gd name="adj6" fmla="val -62245"/>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结果为</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01010101</a:t>
            </a:r>
          </a:p>
        </p:txBody>
      </p:sp>
      <p:sp>
        <p:nvSpPr>
          <p:cNvPr id="20498" name="Text Box 24"/>
          <p:cNvSpPr txBox="1">
            <a:spLocks noChangeArrowheads="1"/>
          </p:cNvSpPr>
          <p:nvPr>
            <p:custDataLst>
              <p:tags r:id="rId5"/>
            </p:custDataLst>
          </p:nvPr>
        </p:nvSpPr>
        <p:spPr bwMode="auto">
          <a:xfrm>
            <a:off x="323850" y="4708525"/>
            <a:ext cx="6408738" cy="1753235"/>
          </a:xfrm>
          <a:prstGeom prst="rect">
            <a:avLst/>
          </a:prstGeom>
          <a:noFill/>
          <a:ln w="9525">
            <a:solidFill>
              <a:srgbClr val="00A87C"/>
            </a:solidFill>
            <a:miter lim="800000"/>
          </a:ln>
        </p:spPr>
        <p:txBody>
          <a:bodyPr>
            <a:spAutoFit/>
          </a:bodyPr>
          <a:lstStyle/>
          <a:p>
            <a:pPr marL="262255" indent="-262255" algn="just" eaLnBrk="1" hangingPunct="1">
              <a:lnSpc>
                <a:spcPct val="150000"/>
              </a:lnSpc>
              <a:buFont typeface="Wingdings" panose="05000000000000000000" pitchFamily="2" charset="2"/>
              <a:buNone/>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将多个操作数拼接起来；</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将操作数复制</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n</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遍并拼接起来；</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可以组合使用。</a:t>
            </a:r>
          </a:p>
        </p:txBody>
      </p:sp>
      <p:sp>
        <p:nvSpPr>
          <p:cNvPr id="20499" name="Text Box 25"/>
          <p:cNvSpPr txBox="1">
            <a:spLocks noChangeArrowheads="1"/>
          </p:cNvSpPr>
          <p:nvPr/>
        </p:nvSpPr>
        <p:spPr bwMode="auto">
          <a:xfrm>
            <a:off x="4139883" y="963613"/>
            <a:ext cx="3274060" cy="607695"/>
          </a:xfrm>
          <a:prstGeom prst="rect">
            <a:avLst/>
          </a:prstGeom>
          <a:solidFill>
            <a:srgbClr val="CDDD9C"/>
          </a:solidFill>
          <a:ln w="28575" algn="ctr">
            <a:solidFill>
              <a:srgbClr val="99CCCD"/>
            </a:solidFill>
            <a:miter lim="800000"/>
          </a:ln>
        </p:spPr>
        <p:txBody>
          <a:bodyPr wrap="none">
            <a:spAutoFit/>
          </a:bodyPr>
          <a:lstStyle/>
          <a:p>
            <a:pPr eaLnBrk="1" hangingPunct="1">
              <a:lnSpc>
                <a:spcPct val="140000"/>
              </a:lnSpc>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操作数</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操作数</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 …}</a:t>
            </a:r>
          </a:p>
        </p:txBody>
      </p:sp>
      <p:sp>
        <p:nvSpPr>
          <p:cNvPr id="20500" name="Text Box 21"/>
          <p:cNvSpPr txBox="1">
            <a:spLocks noChangeArrowheads="1"/>
          </p:cNvSpPr>
          <p:nvPr/>
        </p:nvSpPr>
        <p:spPr bwMode="auto">
          <a:xfrm>
            <a:off x="3276283" y="963613"/>
            <a:ext cx="1223962" cy="607695"/>
          </a:xfrm>
          <a:prstGeom prst="rect">
            <a:avLst/>
          </a:prstGeom>
          <a:noFill/>
          <a:ln w="28575">
            <a:noFill/>
            <a:miter lim="800000"/>
          </a:ln>
        </p:spPr>
        <p:txBody>
          <a:bodyPr>
            <a:spAutoFit/>
          </a:bodyPr>
          <a:lstStyle/>
          <a:p>
            <a:pPr eaLnBrk="1" hangingPunct="1">
              <a:lnSpc>
                <a:spcPct val="140000"/>
              </a:lnSpc>
              <a:spcBef>
                <a:spcPct val="50000"/>
              </a:spcBef>
            </a:pPr>
            <a:r>
              <a:rPr lang="zh-CN" altLang="en-US" sz="2400" b="1">
                <a:solidFill>
                  <a:srgbClr val="821006"/>
                </a:solidFill>
                <a:latin typeface="微软雅黑" panose="020B0503020204020204" charset="-122"/>
                <a:ea typeface="微软雅黑" panose="020B0503020204020204" charset="-122"/>
              </a:rPr>
              <a:t>格式</a:t>
            </a:r>
          </a:p>
        </p:txBody>
      </p:sp>
      <p:sp>
        <p:nvSpPr>
          <p:cNvPr id="20501" name="Text Box 30"/>
          <p:cNvSpPr txBox="1">
            <a:spLocks noChangeArrowheads="1"/>
          </p:cNvSpPr>
          <p:nvPr/>
        </p:nvSpPr>
        <p:spPr bwMode="auto">
          <a:xfrm>
            <a:off x="4139883" y="1844675"/>
            <a:ext cx="3709035" cy="607695"/>
          </a:xfrm>
          <a:prstGeom prst="rect">
            <a:avLst/>
          </a:prstGeom>
          <a:solidFill>
            <a:srgbClr val="CDDD9C"/>
          </a:solidFill>
          <a:ln w="28575" algn="ctr">
            <a:solidFill>
              <a:srgbClr val="99CCCD"/>
            </a:solidFill>
            <a:miter lim="800000"/>
          </a:ln>
        </p:spPr>
        <p:txBody>
          <a:bodyPr wrap="none">
            <a:spAutoFit/>
          </a:bodyPr>
          <a:lstStyle/>
          <a:p>
            <a:pPr eaLnBrk="1" hangingPunct="1">
              <a:lnSpc>
                <a:spcPct val="140000"/>
              </a:lnSpc>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{n{</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操作数</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操作数</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 …}}</a:t>
            </a:r>
          </a:p>
        </p:txBody>
      </p:sp>
      <p:sp>
        <p:nvSpPr>
          <p:cNvPr id="20502" name="Text Box 21"/>
          <p:cNvSpPr txBox="1">
            <a:spLocks noChangeArrowheads="1"/>
          </p:cNvSpPr>
          <p:nvPr/>
        </p:nvSpPr>
        <p:spPr bwMode="auto">
          <a:xfrm>
            <a:off x="3276283" y="1844675"/>
            <a:ext cx="1223962" cy="607695"/>
          </a:xfrm>
          <a:prstGeom prst="rect">
            <a:avLst/>
          </a:prstGeom>
          <a:noFill/>
          <a:ln w="28575">
            <a:noFill/>
            <a:miter lim="800000"/>
          </a:ln>
        </p:spPr>
        <p:txBody>
          <a:bodyPr>
            <a:spAutoFit/>
          </a:bodyPr>
          <a:lstStyle/>
          <a:p>
            <a:pPr eaLnBrk="1" hangingPunct="1">
              <a:lnSpc>
                <a:spcPct val="140000"/>
              </a:lnSpc>
              <a:spcBef>
                <a:spcPct val="50000"/>
              </a:spcBef>
            </a:pPr>
            <a:r>
              <a:rPr lang="zh-CN" altLang="en-US" sz="2400" b="1">
                <a:solidFill>
                  <a:srgbClr val="821006"/>
                </a:solidFill>
                <a:latin typeface="微软雅黑" panose="020B0503020204020204" charset="-122"/>
                <a:ea typeface="微软雅黑" panose="020B0503020204020204" charset="-122"/>
              </a:rPr>
              <a:t>格式</a:t>
            </a:r>
          </a:p>
        </p:txBody>
      </p:sp>
      <p:sp>
        <p:nvSpPr>
          <p:cNvPr id="16"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8"/>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8"/>
          <a:stretch>
            <a:fillRect/>
          </a:stretch>
        </p:blipFill>
        <p:spPr>
          <a:xfrm>
            <a:off x="8603932" y="6137910"/>
            <a:ext cx="540068" cy="720090"/>
          </a:xfrm>
          <a:prstGeom prst="rect">
            <a:avLst/>
          </a:prstGeom>
        </p:spPr>
      </p:pic>
      <p:sp>
        <p:nvSpPr>
          <p:cNvPr id="21507" name="Text Box 3"/>
          <p:cNvSpPr txBox="1">
            <a:spLocks noChangeArrowheads="1"/>
          </p:cNvSpPr>
          <p:nvPr/>
        </p:nvSpPr>
        <p:spPr bwMode="auto">
          <a:xfrm>
            <a:off x="322580" y="979805"/>
            <a:ext cx="2621915" cy="460375"/>
          </a:xfrm>
          <a:prstGeom prst="rect">
            <a:avLst/>
          </a:prstGeom>
          <a:solidFill>
            <a:srgbClr val="FEA104"/>
          </a:solidFill>
          <a:ln w="28575" algn="ctr">
            <a:noFill/>
            <a:miter lim="800000"/>
          </a:ln>
        </p:spPr>
        <p:txBody>
          <a:bodyPr wrap="square">
            <a:spAutoFit/>
          </a:bodyPr>
          <a:lstStyle/>
          <a:p>
            <a:pPr eaLnBrk="1" hangingPunct="1">
              <a:spcBef>
                <a:spcPct val="50000"/>
              </a:spcBef>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(9)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条件运算符</a:t>
            </a:r>
          </a:p>
        </p:txBody>
      </p:sp>
      <p:graphicFrame>
        <p:nvGraphicFramePr>
          <p:cNvPr id="212004" name="Group 36"/>
          <p:cNvGraphicFramePr>
            <a:graphicFrameLocks noGrp="1"/>
          </p:cNvGraphicFramePr>
          <p:nvPr/>
        </p:nvGraphicFramePr>
        <p:xfrm>
          <a:off x="323533" y="1555433"/>
          <a:ext cx="2620645" cy="457200"/>
        </p:xfrm>
        <a:graphic>
          <a:graphicData uri="http://schemas.openxmlformats.org/drawingml/2006/table">
            <a:tbl>
              <a:tblPr/>
              <a:tblGrid>
                <a:gridCol w="598170">
                  <a:extLst>
                    <a:ext uri="{9D8B030D-6E8A-4147-A177-3AD203B41FA5}">
                      <a16:colId xmlns:a16="http://schemas.microsoft.com/office/drawing/2014/main" val="20000"/>
                    </a:ext>
                  </a:extLst>
                </a:gridCol>
                <a:gridCol w="2022475">
                  <a:extLst>
                    <a:ext uri="{9D8B030D-6E8A-4147-A177-3AD203B41FA5}">
                      <a16:colId xmlns:a16="http://schemas.microsoft.com/office/drawing/2014/main" val="20001"/>
                    </a:ext>
                  </a:extLst>
                </a:gridCol>
              </a:tblGrid>
              <a:tr h="360363">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400" b="1" i="0" u="none" strike="noStrike" cap="none" normalizeH="0" baseline="0">
                          <a:ln>
                            <a:noFill/>
                          </a:ln>
                          <a:solidFill>
                            <a:srgbClr val="0000B8"/>
                          </a:solidFill>
                          <a:effectLst/>
                          <a:latin typeface="微软雅黑" panose="020B0503020204020204" charset="-122"/>
                          <a:ea typeface="微软雅黑" panose="020B0503020204020204" charset="-122"/>
                        </a:rPr>
                        <a:t>? :</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zh-CN" altLang="en-US" sz="2400" b="1" i="0" u="none" strike="noStrike" cap="none" normalizeH="0" baseline="0">
                          <a:ln>
                            <a:noFill/>
                          </a:ln>
                          <a:solidFill>
                            <a:srgbClr val="0000B8"/>
                          </a:solidFill>
                          <a:effectLst/>
                          <a:latin typeface="微软雅黑" panose="020B0503020204020204" charset="-122"/>
                          <a:ea typeface="微软雅黑" panose="020B0503020204020204" charset="-122"/>
                        </a:rPr>
                        <a:t>用于条件赋值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21516" name="Text Box 21"/>
          <p:cNvSpPr txBox="1">
            <a:spLocks noChangeArrowheads="1"/>
          </p:cNvSpPr>
          <p:nvPr/>
        </p:nvSpPr>
        <p:spPr bwMode="auto">
          <a:xfrm>
            <a:off x="323850" y="2132648"/>
            <a:ext cx="6696075" cy="1863725"/>
          </a:xfrm>
          <a:prstGeom prst="rect">
            <a:avLst/>
          </a:prstGeom>
          <a:solidFill>
            <a:srgbClr val="E3E3F1"/>
          </a:solidFill>
          <a:ln w="28575">
            <a:noFill/>
            <a:miter lim="800000"/>
          </a:ln>
        </p:spPr>
        <p:txBody>
          <a:bodyPr>
            <a:spAutoFit/>
          </a:bodyPr>
          <a:lstStyle/>
          <a:p>
            <a:pPr eaLnBrk="1" hangingPunct="1">
              <a:lnSpc>
                <a:spcPct val="120000"/>
              </a:lnSpc>
              <a:spcBef>
                <a:spcPct val="20000"/>
              </a:spcBef>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例</a:t>
            </a:r>
            <a:r>
              <a:rPr lang="zh-CN" altLang="en-US" sz="24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 a ? b : c;</a:t>
            </a:r>
          </a:p>
          <a:p>
            <a:pPr eaLnBrk="1" hangingPunct="1">
              <a:lnSpc>
                <a:spcPct val="120000"/>
              </a:lnSpc>
            </a:pPr>
            <a:endParaRPr lang="en-US" altLang="zh-CN" sz="2400" b="1">
              <a:solidFill>
                <a:srgbClr val="B43000"/>
              </a:solidFill>
              <a:latin typeface="微软雅黑" panose="020B0503020204020204" charset="-122"/>
              <a:ea typeface="微软雅黑" panose="020B0503020204020204" charset="-122"/>
              <a:cs typeface="微软雅黑" panose="020B0503020204020204" charset="-122"/>
            </a:endParaRPr>
          </a:p>
          <a:p>
            <a:pPr eaLnBrk="1" hangingPunct="1">
              <a:lnSpc>
                <a:spcPct val="120000"/>
              </a:lnSpc>
            </a:pPr>
            <a:r>
              <a:rPr lang="en-US" altLang="zh-CN" sz="2400" b="1">
                <a:solidFill>
                  <a:srgbClr val="B43000"/>
                </a:solidFill>
                <a:latin typeface="微软雅黑" panose="020B0503020204020204" charset="-122"/>
                <a:ea typeface="微软雅黑" panose="020B0503020204020204" charset="-122"/>
                <a:cs typeface="微软雅黑" panose="020B0503020204020204" charset="-122"/>
              </a:rPr>
              <a:t>Y= s1 ? (s0 ? d3 : d2) : (s0? d1 : d0);</a:t>
            </a:r>
          </a:p>
        </p:txBody>
      </p:sp>
      <p:sp>
        <p:nvSpPr>
          <p:cNvPr id="21517" name="AutoShape 16"/>
          <p:cNvSpPr/>
          <p:nvPr/>
        </p:nvSpPr>
        <p:spPr bwMode="auto">
          <a:xfrm>
            <a:off x="3419475" y="2204085"/>
            <a:ext cx="2736850" cy="1008063"/>
          </a:xfrm>
          <a:prstGeom prst="accentCallout2">
            <a:avLst>
              <a:gd name="adj1" fmla="val 11338"/>
              <a:gd name="adj2" fmla="val -2782"/>
              <a:gd name="adj3" fmla="val 11338"/>
              <a:gd name="adj4" fmla="val -17921"/>
              <a:gd name="adj5" fmla="val 70708"/>
              <a:gd name="adj6" fmla="val -33468"/>
            </a:avLst>
          </a:prstGeom>
          <a:noFill/>
          <a:ln w="28575">
            <a:solidFill>
              <a:srgbClr val="99CCCD"/>
            </a:solidFill>
            <a:miter lim="800000"/>
            <a:tailEnd type="arrow" w="med" len="med"/>
          </a:ln>
        </p:spPr>
        <p:txBody>
          <a:bodyPr anchor="ctr"/>
          <a:lstStyle/>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如果</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a=1</a:t>
            </a: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，则</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y=b;</a:t>
            </a:r>
          </a:p>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如果</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a=0</a:t>
            </a: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，则</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y=c</a:t>
            </a: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如果</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a=x</a:t>
            </a: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，则</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y=x</a:t>
            </a: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21518" name="Text Box 18"/>
          <p:cNvSpPr txBox="1">
            <a:spLocks noChangeArrowheads="1"/>
          </p:cNvSpPr>
          <p:nvPr>
            <p:custDataLst>
              <p:tags r:id="rId4"/>
            </p:custDataLst>
          </p:nvPr>
        </p:nvSpPr>
        <p:spPr bwMode="auto">
          <a:xfrm>
            <a:off x="323850" y="4082098"/>
            <a:ext cx="6696075" cy="2584450"/>
          </a:xfrm>
          <a:prstGeom prst="rect">
            <a:avLst/>
          </a:prstGeom>
          <a:noFill/>
          <a:ln w="9525">
            <a:solidFill>
              <a:srgbClr val="00A87C"/>
            </a:solidFill>
            <a:miter lim="800000"/>
          </a:ln>
        </p:spPr>
        <p:txBody>
          <a:bodyPr>
            <a:spAutoFit/>
          </a:bodyPr>
          <a:lstStyle/>
          <a:p>
            <a:pPr marL="262255" indent="-262255" algn="just" eaLnBrk="1" hangingPunct="1">
              <a:lnSpc>
                <a:spcPct val="150000"/>
              </a:lnSpc>
              <a:buFont typeface="Wingdings" panose="05000000000000000000" pitchFamily="2" charset="2"/>
              <a:buNone/>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根据表达式</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的值，决定运算结果；</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如果表达式</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值为</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，则结果等于表达式</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2</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如果表达式</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值为</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，则结果等于表达式</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3</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如果表达式</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值为</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，则结果为</a:t>
            </a:r>
            <a:r>
              <a:rPr lang="en-US" altLang="zh-CN" sz="1800" b="1">
                <a:solidFill>
                  <a:schemeClr val="dk1"/>
                </a:solidFill>
                <a:latin typeface="微软雅黑" panose="020B0503020204020204" charset="-122"/>
                <a:ea typeface="微软雅黑" panose="020B0503020204020204" charset="-122"/>
                <a:cs typeface="微软雅黑" panose="020B0503020204020204" charset="-122"/>
              </a:rPr>
              <a:t>x</a:t>
            </a: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a:t>
            </a:r>
          </a:p>
          <a:p>
            <a:pPr marL="262255" indent="-262255" algn="just" eaLnBrk="1" hangingPunct="1">
              <a:lnSpc>
                <a:spcPct val="150000"/>
              </a:lnSpc>
              <a:buClr>
                <a:srgbClr val="856018"/>
              </a:buClr>
              <a:buFont typeface="Wingdings" panose="05000000000000000000" pitchFamily="2" charset="2"/>
              <a:buChar char="l"/>
            </a:pPr>
            <a:r>
              <a:rPr lang="zh-CN" altLang="en-US" sz="1800" b="1">
                <a:solidFill>
                  <a:schemeClr val="dk1"/>
                </a:solidFill>
                <a:latin typeface="微软雅黑" panose="020B0503020204020204" charset="-122"/>
                <a:ea typeface="微软雅黑" panose="020B0503020204020204" charset="-122"/>
                <a:cs typeface="微软雅黑" panose="020B0503020204020204" charset="-122"/>
              </a:rPr>
              <a:t>可以嵌套。</a:t>
            </a:r>
          </a:p>
        </p:txBody>
      </p:sp>
      <p:sp>
        <p:nvSpPr>
          <p:cNvPr id="21519" name="Text Box 19"/>
          <p:cNvSpPr txBox="1">
            <a:spLocks noChangeArrowheads="1"/>
          </p:cNvSpPr>
          <p:nvPr/>
        </p:nvSpPr>
        <p:spPr bwMode="auto">
          <a:xfrm>
            <a:off x="4324350" y="1428433"/>
            <a:ext cx="4084955" cy="607695"/>
          </a:xfrm>
          <a:prstGeom prst="rect">
            <a:avLst/>
          </a:prstGeom>
          <a:solidFill>
            <a:srgbClr val="CDDD9C"/>
          </a:solidFill>
          <a:ln w="28575" algn="ctr">
            <a:solidFill>
              <a:srgbClr val="99CCCD"/>
            </a:solidFill>
            <a:miter lim="800000"/>
          </a:ln>
        </p:spPr>
        <p:txBody>
          <a:bodyPr wrap="none">
            <a:spAutoFit/>
          </a:bodyPr>
          <a:lstStyle/>
          <a:p>
            <a:pPr eaLnBrk="1" hangingPunct="1">
              <a:lnSpc>
                <a:spcPct val="140000"/>
              </a:lnSpc>
            </a:pP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 ?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 :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3</a:t>
            </a:r>
          </a:p>
        </p:txBody>
      </p:sp>
      <p:sp>
        <p:nvSpPr>
          <p:cNvPr id="21520" name="Text Box 21"/>
          <p:cNvSpPr txBox="1">
            <a:spLocks noChangeArrowheads="1"/>
          </p:cNvSpPr>
          <p:nvPr/>
        </p:nvSpPr>
        <p:spPr bwMode="auto">
          <a:xfrm>
            <a:off x="3028950" y="1428433"/>
            <a:ext cx="1223963" cy="607695"/>
          </a:xfrm>
          <a:prstGeom prst="rect">
            <a:avLst/>
          </a:prstGeom>
          <a:noFill/>
          <a:ln w="28575">
            <a:noFill/>
            <a:miter lim="800000"/>
          </a:ln>
        </p:spPr>
        <p:txBody>
          <a:bodyPr>
            <a:spAutoFit/>
          </a:bodyPr>
          <a:lstStyle/>
          <a:p>
            <a:pPr eaLnBrk="1" hangingPunct="1">
              <a:lnSpc>
                <a:spcPct val="140000"/>
              </a:lnSpc>
              <a:spcBef>
                <a:spcPct val="50000"/>
              </a:spcBef>
            </a:pPr>
            <a:r>
              <a:rPr lang="zh-CN" altLang="en-US" sz="2400" b="1">
                <a:solidFill>
                  <a:srgbClr val="821006"/>
                </a:solidFill>
                <a:latin typeface="微软雅黑" panose="020B0503020204020204" charset="-122"/>
                <a:ea typeface="微软雅黑" panose="020B0503020204020204" charset="-122"/>
              </a:rPr>
              <a:t>格式一</a:t>
            </a:r>
          </a:p>
        </p:txBody>
      </p:sp>
      <p:sp>
        <p:nvSpPr>
          <p:cNvPr id="16"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7" name="图片 16"/>
          <p:cNvPicPr>
            <a:picLocks noChangeAspect="1"/>
          </p:cNvPicPr>
          <p:nvPr>
            <p:custDataLst>
              <p:tags r:id="rId2"/>
            </p:custDataLst>
          </p:nvPr>
        </p:nvPicPr>
        <p:blipFill>
          <a:blip r:embed="rId14"/>
          <a:stretch>
            <a:fillRect/>
          </a:stretch>
        </p:blipFill>
        <p:spPr>
          <a:xfrm>
            <a:off x="0" y="0"/>
            <a:ext cx="540068" cy="720090"/>
          </a:xfrm>
          <a:prstGeom prst="rect">
            <a:avLst/>
          </a:prstGeom>
        </p:spPr>
      </p:pic>
      <p:pic>
        <p:nvPicPr>
          <p:cNvPr id="19" name="图片 18"/>
          <p:cNvPicPr>
            <a:picLocks noChangeAspect="1"/>
          </p:cNvPicPr>
          <p:nvPr>
            <p:custDataLst>
              <p:tags r:id="rId3"/>
            </p:custDataLst>
          </p:nvPr>
        </p:nvPicPr>
        <p:blipFill>
          <a:blip r:embed="rId14"/>
          <a:stretch>
            <a:fillRect/>
          </a:stretch>
        </p:blipFill>
        <p:spPr>
          <a:xfrm>
            <a:off x="8603932" y="6137910"/>
            <a:ext cx="540068" cy="720090"/>
          </a:xfrm>
          <a:prstGeom prst="rect">
            <a:avLst/>
          </a:prstGeom>
        </p:spPr>
      </p:pic>
      <p:grpSp>
        <p:nvGrpSpPr>
          <p:cNvPr id="3" name="Group 18"/>
          <p:cNvGrpSpPr/>
          <p:nvPr/>
        </p:nvGrpSpPr>
        <p:grpSpPr bwMode="auto">
          <a:xfrm>
            <a:off x="179388" y="1174750"/>
            <a:ext cx="5905500" cy="5048250"/>
            <a:chOff x="113" y="740"/>
            <a:chExt cx="3720" cy="3180"/>
          </a:xfrm>
        </p:grpSpPr>
        <p:sp>
          <p:nvSpPr>
            <p:cNvPr id="4" name="Rectangle 5"/>
            <p:cNvSpPr>
              <a:spLocks noChangeArrowheads="1"/>
            </p:cNvSpPr>
            <p:nvPr>
              <p:custDataLst>
                <p:tags r:id="rId7"/>
              </p:custDataLst>
            </p:nvPr>
          </p:nvSpPr>
          <p:spPr bwMode="auto">
            <a:xfrm>
              <a:off x="113" y="740"/>
              <a:ext cx="3720" cy="3168"/>
            </a:xfrm>
            <a:prstGeom prst="rect">
              <a:avLst/>
            </a:prstGeom>
            <a:solidFill>
              <a:srgbClr val="E6E6F2"/>
            </a:solidFill>
            <a:ln w="28575" algn="ctr">
              <a:solidFill>
                <a:schemeClr val="hlink"/>
              </a:solidFill>
              <a:miter lim="800000"/>
              <a:headEnd type="none" w="lg" len="lg"/>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微软雅黑" panose="020B0503020204020204" charset="-122"/>
                <a:ea typeface="微软雅黑" panose="020B0503020204020204" charset="-122"/>
              </a:endParaRPr>
            </a:p>
          </p:txBody>
        </p:sp>
        <p:sp>
          <p:nvSpPr>
            <p:cNvPr id="5" name="Text Box 6"/>
            <p:cNvSpPr txBox="1">
              <a:spLocks noChangeArrowheads="1"/>
            </p:cNvSpPr>
            <p:nvPr/>
          </p:nvSpPr>
          <p:spPr bwMode="auto">
            <a:xfrm>
              <a:off x="353" y="1556"/>
              <a:ext cx="1488" cy="434"/>
            </a:xfrm>
            <a:prstGeom prst="rect">
              <a:avLst/>
            </a:prstGeom>
            <a:solidFill>
              <a:srgbClr val="E6E6F2"/>
            </a:solidFill>
            <a:ln w="28575" algn="ctr">
              <a:solidFill>
                <a:srgbClr val="000099"/>
              </a:solidFill>
              <a:miter lim="800000"/>
              <a:headEnd type="none" w="lg" len="lg"/>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rgbClr val="000099"/>
                  </a:solidFill>
                  <a:latin typeface="微软雅黑" panose="020B0503020204020204" charset="-122"/>
                  <a:ea typeface="微软雅黑" panose="020B0503020204020204" charset="-122"/>
                </a:rPr>
                <a:t>内部信号声明</a:t>
              </a:r>
            </a:p>
          </p:txBody>
        </p:sp>
        <p:sp>
          <p:nvSpPr>
            <p:cNvPr id="6" name="Text Box 7"/>
            <p:cNvSpPr txBox="1">
              <a:spLocks noChangeArrowheads="1"/>
            </p:cNvSpPr>
            <p:nvPr/>
          </p:nvSpPr>
          <p:spPr bwMode="auto">
            <a:xfrm>
              <a:off x="2064" y="1556"/>
              <a:ext cx="1488" cy="434"/>
            </a:xfrm>
            <a:prstGeom prst="rect">
              <a:avLst/>
            </a:prstGeom>
            <a:solidFill>
              <a:srgbClr val="E6E6F2"/>
            </a:solidFill>
            <a:ln w="28575" algn="ctr">
              <a:solidFill>
                <a:srgbClr val="000099"/>
              </a:solidFill>
              <a:miter lim="800000"/>
              <a:headEnd type="none" w="lg" len="lg"/>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assign</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a:t>
              </a:r>
            </a:p>
          </p:txBody>
        </p:sp>
        <p:sp>
          <p:nvSpPr>
            <p:cNvPr id="7" name="Text Box 8"/>
            <p:cNvSpPr txBox="1">
              <a:spLocks noChangeArrowheads="1"/>
            </p:cNvSpPr>
            <p:nvPr>
              <p:custDataLst>
                <p:tags r:id="rId8"/>
              </p:custDataLst>
            </p:nvPr>
          </p:nvSpPr>
          <p:spPr bwMode="auto">
            <a:xfrm>
              <a:off x="353" y="2162"/>
              <a:ext cx="1488" cy="628"/>
            </a:xfrm>
            <a:prstGeom prst="rect">
              <a:avLst/>
            </a:prstGeom>
            <a:solidFill>
              <a:srgbClr val="E6E6F2"/>
            </a:solidFill>
            <a:ln w="28575" algn="ctr">
              <a:solidFill>
                <a:schemeClr val="dk2">
                  <a:lumMod val="90000"/>
                </a:schemeClr>
              </a:solidFill>
              <a:miter lim="800000"/>
              <a:headEnd type="none" w="lg" len="lg"/>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dk1"/>
                  </a:solidFill>
                  <a:latin typeface="微软雅黑" panose="020B0503020204020204" charset="-122"/>
                  <a:ea typeface="微软雅黑" panose="020B0503020204020204" charset="-122"/>
                  <a:cs typeface="微软雅黑" panose="020B0503020204020204" charset="-122"/>
                </a:rPr>
                <a:t>底层模块或门原语调用</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包括生成块</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8" name="Text Box 9"/>
            <p:cNvSpPr txBox="1">
              <a:spLocks noChangeArrowheads="1"/>
            </p:cNvSpPr>
            <p:nvPr/>
          </p:nvSpPr>
          <p:spPr bwMode="auto">
            <a:xfrm>
              <a:off x="2064" y="2162"/>
              <a:ext cx="1488" cy="628"/>
            </a:xfrm>
            <a:prstGeom prst="rect">
              <a:avLst/>
            </a:prstGeom>
            <a:solidFill>
              <a:srgbClr val="E6E6F2"/>
            </a:solidFill>
            <a:ln w="28575" algn="ctr">
              <a:solidFill>
                <a:srgbClr val="000099"/>
              </a:solidFill>
              <a:miter lim="800000"/>
              <a:headEnd type="none" w="lg" len="lg"/>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chemeClr val="dk1"/>
                  </a:solidFill>
                  <a:latin typeface="微软雅黑" panose="020B0503020204020204" charset="-122"/>
                  <a:ea typeface="微软雅黑" panose="020B0503020204020204" charset="-122"/>
                  <a:cs typeface="微软雅黑" panose="020B0503020204020204" charset="-122"/>
                </a:rPr>
                <a:t>Initial</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或</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always</a:t>
              </a:r>
            </a:p>
            <a:p>
              <a:pPr algn="ct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语句块</a:t>
              </a:r>
            </a:p>
          </p:txBody>
        </p:sp>
        <p:sp>
          <p:nvSpPr>
            <p:cNvPr id="9" name="Text Box 10"/>
            <p:cNvSpPr txBox="1">
              <a:spLocks noChangeArrowheads="1"/>
            </p:cNvSpPr>
            <p:nvPr>
              <p:custDataLst>
                <p:tags r:id="rId9"/>
              </p:custDataLst>
            </p:nvPr>
          </p:nvSpPr>
          <p:spPr bwMode="auto">
            <a:xfrm>
              <a:off x="353" y="2976"/>
              <a:ext cx="1536" cy="434"/>
            </a:xfrm>
            <a:prstGeom prst="rect">
              <a:avLst/>
            </a:prstGeom>
            <a:solidFill>
              <a:srgbClr val="E6E6F2"/>
            </a:solidFill>
            <a:ln w="28575" algn="ctr">
              <a:solidFill>
                <a:schemeClr val="accent1"/>
              </a:solidFill>
              <a:prstDash val="dash"/>
              <a:miter lim="800000"/>
              <a:headEnd type="none" w="lg" len="lg"/>
            </a:ln>
          </p:spPr>
          <p:txBody>
            <a:bodyPr tIns="19080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accent1"/>
                  </a:solidFill>
                  <a:latin typeface="微软雅黑" panose="020B0503020204020204" charset="-122"/>
                  <a:ea typeface="微软雅黑" panose="020B0503020204020204" charset="-122"/>
                </a:rPr>
                <a:t>任务和函数定义</a:t>
              </a:r>
            </a:p>
          </p:txBody>
        </p:sp>
        <p:sp>
          <p:nvSpPr>
            <p:cNvPr id="10" name="Text Box 11"/>
            <p:cNvSpPr txBox="1">
              <a:spLocks noChangeArrowheads="1"/>
            </p:cNvSpPr>
            <p:nvPr/>
          </p:nvSpPr>
          <p:spPr bwMode="auto">
            <a:xfrm>
              <a:off x="113" y="740"/>
              <a:ext cx="3720" cy="678"/>
            </a:xfrm>
            <a:prstGeom prst="rect">
              <a:avLst/>
            </a:prstGeom>
            <a:solidFill>
              <a:srgbClr val="E6E6F2"/>
            </a:solidFill>
            <a:ln w="28575" algn="ctr">
              <a:solidFill>
                <a:srgbClr val="000099"/>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module </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模块名 </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端口列表</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端口信号声明</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参数声明</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11" name="Text Box 12"/>
            <p:cNvSpPr txBox="1">
              <a:spLocks noChangeArrowheads="1"/>
            </p:cNvSpPr>
            <p:nvPr>
              <p:custDataLst>
                <p:tags r:id="rId10"/>
              </p:custDataLst>
            </p:nvPr>
          </p:nvSpPr>
          <p:spPr bwMode="auto">
            <a:xfrm>
              <a:off x="113" y="3577"/>
              <a:ext cx="3720" cy="343"/>
            </a:xfrm>
            <a:prstGeom prst="rect">
              <a:avLst/>
            </a:prstGeom>
            <a:solidFill>
              <a:srgbClr val="E6E6F2"/>
            </a:solidFill>
            <a:ln w="28575" algn="ctr">
              <a:solidFill>
                <a:srgbClr val="000099"/>
              </a:solidFill>
              <a:miter lim="800000"/>
              <a:headEnd type="none" w="lg" len="lg"/>
            </a:ln>
          </p:spPr>
          <p:txBody>
            <a:bodyPr tIns="118800" bIns="118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hlink"/>
                  </a:solidFill>
                  <a:latin typeface="微软雅黑" panose="020B0503020204020204" charset="-122"/>
                  <a:ea typeface="微软雅黑" panose="020B0503020204020204" charset="-122"/>
                </a:rPr>
                <a:t>endmodule</a:t>
              </a:r>
            </a:p>
          </p:txBody>
        </p:sp>
        <p:sp>
          <p:nvSpPr>
            <p:cNvPr id="12" name="Text Box 13"/>
            <p:cNvSpPr txBox="1">
              <a:spLocks noChangeArrowheads="1"/>
            </p:cNvSpPr>
            <p:nvPr>
              <p:custDataLst>
                <p:tags r:id="rId11"/>
              </p:custDataLst>
            </p:nvPr>
          </p:nvSpPr>
          <p:spPr bwMode="auto">
            <a:xfrm>
              <a:off x="2064" y="2976"/>
              <a:ext cx="1536" cy="434"/>
            </a:xfrm>
            <a:prstGeom prst="rect">
              <a:avLst/>
            </a:prstGeom>
            <a:solidFill>
              <a:srgbClr val="E6E6F2"/>
            </a:solidFill>
            <a:ln w="28575" algn="ctr">
              <a:solidFill>
                <a:schemeClr val="accent1"/>
              </a:solidFill>
              <a:prstDash val="dash"/>
              <a:miter lim="800000"/>
              <a:headEnd type="none" w="lg" len="lg"/>
            </a:ln>
          </p:spPr>
          <p:txBody>
            <a:bodyPr lIns="0" tIns="190800" rIns="0" bIns="190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en-US" altLang="zh-CN" sz="2000">
                  <a:solidFill>
                    <a:schemeClr val="accent1"/>
                  </a:solidFill>
                  <a:latin typeface="微软雅黑" panose="020B0503020204020204" charset="-122"/>
                  <a:ea typeface="微软雅黑" panose="020B0503020204020204" charset="-122"/>
                  <a:cs typeface="微软雅黑" panose="020B0503020204020204" charset="-122"/>
                </a:rPr>
                <a:t>specify </a:t>
              </a:r>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块</a:t>
              </a:r>
              <a:r>
                <a:rPr lang="en-US" altLang="zh-CN" sz="2000">
                  <a:solidFill>
                    <a:schemeClr val="accent1"/>
                  </a:solidFill>
                  <a:latin typeface="微软雅黑" panose="020B0503020204020204" charset="-122"/>
                  <a:ea typeface="微软雅黑" panose="020B0503020204020204" charset="-122"/>
                  <a:cs typeface="微软雅黑" panose="020B0503020204020204" charset="-122"/>
                </a:rPr>
                <a:t>(</a:t>
              </a:r>
              <a:r>
                <a:rPr lang="zh-CN" altLang="en-US" sz="2000">
                  <a:solidFill>
                    <a:schemeClr val="accent1"/>
                  </a:solidFill>
                  <a:latin typeface="微软雅黑" panose="020B0503020204020204" charset="-122"/>
                  <a:ea typeface="微软雅黑" panose="020B0503020204020204" charset="-122"/>
                  <a:cs typeface="微软雅黑" panose="020B0503020204020204" charset="-122"/>
                </a:rPr>
                <a:t>路径延迟</a:t>
              </a:r>
              <a:r>
                <a:rPr lang="en-US" altLang="zh-CN" sz="2000">
                  <a:solidFill>
                    <a:schemeClr val="accent1"/>
                  </a:solidFill>
                  <a:latin typeface="微软雅黑" panose="020B0503020204020204" charset="-122"/>
                  <a:ea typeface="微软雅黑" panose="020B0503020204020204" charset="-122"/>
                  <a:cs typeface="微软雅黑" panose="020B0503020204020204" charset="-122"/>
                </a:rPr>
                <a:t>)</a:t>
              </a:r>
            </a:p>
          </p:txBody>
        </p:sp>
      </p:grpSp>
      <p:sp>
        <p:nvSpPr>
          <p:cNvPr id="13" name="Rectangle 15"/>
          <p:cNvSpPr>
            <a:spLocks noGrp="1" noChangeArrowheads="1"/>
          </p:cNvSpPr>
          <p:nvPr/>
        </p:nvSpPr>
        <p:spPr>
          <a:xfrm>
            <a:off x="693738" y="13653"/>
            <a:ext cx="5021262"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Verilog</a:t>
            </a:r>
            <a:r>
              <a:rPr lang="zh-CN" altLang="en-US" sz="2800">
                <a:solidFill>
                  <a:srgbClr val="CC0000"/>
                </a:solidFill>
                <a:latin typeface="微软雅黑" panose="020B0503020204020204" charset="-122"/>
                <a:ea typeface="微软雅黑" panose="020B0503020204020204" charset="-122"/>
                <a:cs typeface="微软雅黑" panose="020B0503020204020204" charset="-122"/>
              </a:rPr>
              <a:t>模块结构</a:t>
            </a:r>
          </a:p>
        </p:txBody>
      </p:sp>
      <p:sp>
        <p:nvSpPr>
          <p:cNvPr id="14" name="Rectangle 17"/>
          <p:cNvSpPr>
            <a:spLocks noGrp="1" noChangeArrowheads="1"/>
          </p:cNvSpPr>
          <p:nvPr>
            <p:custDataLst>
              <p:tags r:id="rId4"/>
            </p:custDataLst>
          </p:nvPr>
        </p:nvSpPr>
        <p:spPr>
          <a:xfrm>
            <a:off x="6156325" y="1198245"/>
            <a:ext cx="2987675" cy="3529013"/>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eaLnBrk="1" hangingPunct="1">
              <a:lnSpc>
                <a:spcPct val="150000"/>
              </a:lnSpc>
              <a:buFont typeface="Wingdings" panose="05000000000000000000" pitchFamily="2" charset="2"/>
              <a:buNone/>
            </a:pP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说明：</a:t>
            </a:r>
          </a:p>
          <a:p>
            <a:pPr eaLnBrk="1" hangingPunct="1">
              <a:lnSpc>
                <a:spcPct val="150000"/>
              </a:lnSpc>
            </a:pP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浅色部分用得较少；</a:t>
            </a:r>
          </a:p>
          <a:p>
            <a:pPr eaLnBrk="1" hangingPunct="1">
              <a:lnSpc>
                <a:spcPct val="150000"/>
              </a:lnSpc>
            </a:pP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常用语句只有三种：</a:t>
            </a:r>
          </a:p>
          <a:p>
            <a:pPr lvl="1" eaLnBrk="1" hangingPunct="1">
              <a:lnSpc>
                <a:spcPct val="150000"/>
              </a:lnSpc>
            </a:pPr>
            <a:r>
              <a:rPr lang="en-US" altLang="zh-CN" sz="1600" b="1">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语句</a:t>
            </a:r>
          </a:p>
          <a:p>
            <a:pPr lvl="1" eaLnBrk="1" hangingPunct="1">
              <a:lnSpc>
                <a:spcPct val="150000"/>
              </a:lnSpc>
            </a:pPr>
            <a:r>
              <a:rPr lang="en-US" altLang="zh-CN" sz="1600" b="1">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语句</a:t>
            </a:r>
          </a:p>
          <a:p>
            <a:pPr lvl="1" eaLnBrk="1" hangingPunct="1">
              <a:lnSpc>
                <a:spcPct val="150000"/>
              </a:lnSpc>
            </a:pP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底层模块调用语句</a:t>
            </a:r>
          </a:p>
          <a:p>
            <a:pPr lvl="1" eaLnBrk="1" hangingPunct="1">
              <a:lnSpc>
                <a:spcPct val="150000"/>
              </a:lnSpc>
            </a:pPr>
            <a:endParaRPr lang="zh-CN" altLang="en-US" sz="1600" b="1">
              <a:solidFill>
                <a:schemeClr val="dk1"/>
              </a:solidFill>
              <a:latin typeface="微软雅黑" panose="020B0503020204020204" charset="-122"/>
              <a:ea typeface="微软雅黑" panose="020B0503020204020204" charset="-122"/>
              <a:cs typeface="微软雅黑" panose="020B0503020204020204" charset="-122"/>
            </a:endParaRPr>
          </a:p>
          <a:p>
            <a:pPr eaLnBrk="1" hangingPunct="1">
              <a:lnSpc>
                <a:spcPct val="150000"/>
              </a:lnSpc>
            </a:pP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三种语句顺序无关</a:t>
            </a:r>
          </a:p>
          <a:p>
            <a:pPr eaLnBrk="1" hangingPunct="1">
              <a:lnSpc>
                <a:spcPct val="150000"/>
              </a:lnSpc>
            </a:pP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除开始的</a:t>
            </a:r>
            <a:r>
              <a:rPr lang="en-US" altLang="zh-CN" sz="1600" b="1">
                <a:solidFill>
                  <a:schemeClr val="dk1"/>
                </a:solidFill>
                <a:latin typeface="微软雅黑" panose="020B0503020204020204" charset="-122"/>
                <a:ea typeface="微软雅黑" panose="020B0503020204020204" charset="-122"/>
                <a:cs typeface="微软雅黑" panose="020B0503020204020204" charset="-122"/>
              </a:rPr>
              <a:t>module</a:t>
            </a: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模块名和结束的</a:t>
            </a:r>
            <a:r>
              <a:rPr lang="en-US" altLang="zh-CN" sz="1600" b="1">
                <a:solidFill>
                  <a:schemeClr val="dk1"/>
                </a:solidFill>
                <a:latin typeface="微软雅黑" panose="020B0503020204020204" charset="-122"/>
                <a:ea typeface="微软雅黑" panose="020B0503020204020204" charset="-122"/>
                <a:cs typeface="微软雅黑" panose="020B0503020204020204" charset="-122"/>
              </a:rPr>
              <a:t>endmodule</a:t>
            </a:r>
            <a:r>
              <a:rPr lang="zh-CN" altLang="en-US" sz="1600" b="1">
                <a:solidFill>
                  <a:schemeClr val="dk1"/>
                </a:solidFill>
                <a:latin typeface="微软雅黑" panose="020B0503020204020204" charset="-122"/>
                <a:ea typeface="微软雅黑" panose="020B0503020204020204" charset="-122"/>
                <a:cs typeface="微软雅黑" panose="020B0503020204020204" charset="-122"/>
              </a:rPr>
              <a:t>必须写外，其他都是可选的。</a:t>
            </a:r>
          </a:p>
        </p:txBody>
      </p:sp>
      <p:sp>
        <p:nvSpPr>
          <p:cNvPr id="15" name="AutoShape 19"/>
          <p:cNvSpPr/>
          <p:nvPr>
            <p:custDataLst>
              <p:tags r:id="rId5"/>
            </p:custDataLst>
          </p:nvPr>
        </p:nvSpPr>
        <p:spPr bwMode="auto">
          <a:xfrm>
            <a:off x="6592888" y="5762625"/>
            <a:ext cx="2082800" cy="474663"/>
          </a:xfrm>
          <a:prstGeom prst="borderCallout1">
            <a:avLst>
              <a:gd name="adj1" fmla="val 24079"/>
              <a:gd name="adj2" fmla="val -3657"/>
              <a:gd name="adj3" fmla="val -264213"/>
              <a:gd name="adj4" fmla="val -31324"/>
            </a:avLst>
          </a:prstGeom>
          <a:solidFill>
            <a:schemeClr val="accent2"/>
          </a:solidFill>
          <a:ln w="9525">
            <a:solidFill>
              <a:schemeClr val="dk1"/>
            </a:solidFill>
            <a:miter lim="800000"/>
            <a:tailEnd type="triangle" w="lg" len="lg"/>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a:solidFill>
                  <a:schemeClr val="lt1"/>
                </a:solidFill>
                <a:latin typeface="微软雅黑" panose="020B0503020204020204" charset="-122"/>
                <a:ea typeface="微软雅黑" panose="020B0503020204020204" charset="-122"/>
              </a:rPr>
              <a:t>功能描述部分</a:t>
            </a:r>
          </a:p>
        </p:txBody>
      </p:sp>
      <p:sp>
        <p:nvSpPr>
          <p:cNvPr id="16" name="AutoShape 20"/>
          <p:cNvSpPr/>
          <p:nvPr>
            <p:custDataLst>
              <p:tags r:id="rId6"/>
            </p:custDataLst>
          </p:nvPr>
        </p:nvSpPr>
        <p:spPr bwMode="auto">
          <a:xfrm>
            <a:off x="6229668" y="549910"/>
            <a:ext cx="2082800" cy="474663"/>
          </a:xfrm>
          <a:prstGeom prst="borderCallout1">
            <a:avLst>
              <a:gd name="adj1" fmla="val 24079"/>
              <a:gd name="adj2" fmla="val -3657"/>
              <a:gd name="adj3" fmla="val 172907"/>
              <a:gd name="adj4" fmla="val -51449"/>
            </a:avLst>
          </a:prstGeom>
          <a:solidFill>
            <a:schemeClr val="accent2"/>
          </a:solidFill>
          <a:ln w="9525">
            <a:solidFill>
              <a:schemeClr val="dk1"/>
            </a:solidFill>
            <a:miter lim="800000"/>
            <a:tailEnd type="triangle" w="lg" len="lg"/>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a:solidFill>
                  <a:schemeClr val="lt1"/>
                </a:solidFill>
                <a:latin typeface="微软雅黑" panose="020B0503020204020204" charset="-122"/>
                <a:ea typeface="微软雅黑" panose="020B0503020204020204" charset="-122"/>
              </a:rPr>
              <a:t>模块说明部分</a:t>
            </a:r>
          </a:p>
        </p:txBody>
      </p:sp>
    </p:spTree>
    <p:custDataLst>
      <p:tags r:id="rId1"/>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图片 15"/>
          <p:cNvPicPr>
            <a:picLocks noChangeAspect="1"/>
          </p:cNvPicPr>
          <p:nvPr>
            <p:custDataLst>
              <p:tags r:id="rId2"/>
            </p:custDataLst>
          </p:nvPr>
        </p:nvPicPr>
        <p:blipFill>
          <a:blip r:embed="rId12"/>
          <a:stretch>
            <a:fillRect/>
          </a:stretch>
        </p:blipFill>
        <p:spPr>
          <a:xfrm>
            <a:off x="0" y="0"/>
            <a:ext cx="540068" cy="720090"/>
          </a:xfrm>
          <a:prstGeom prst="rect">
            <a:avLst/>
          </a:prstGeom>
        </p:spPr>
      </p:pic>
      <p:pic>
        <p:nvPicPr>
          <p:cNvPr id="19" name="图片 18"/>
          <p:cNvPicPr>
            <a:picLocks noChangeAspect="1"/>
          </p:cNvPicPr>
          <p:nvPr>
            <p:custDataLst>
              <p:tags r:id="rId3"/>
            </p:custDataLst>
          </p:nvPr>
        </p:nvPicPr>
        <p:blipFill>
          <a:blip r:embed="rId12"/>
          <a:stretch>
            <a:fillRect/>
          </a:stretch>
        </p:blipFill>
        <p:spPr>
          <a:xfrm>
            <a:off x="8603932" y="6137910"/>
            <a:ext cx="540068" cy="720090"/>
          </a:xfrm>
          <a:prstGeom prst="rect">
            <a:avLst/>
          </a:prstGeom>
        </p:spPr>
      </p:pic>
      <p:grpSp>
        <p:nvGrpSpPr>
          <p:cNvPr id="4" name="Group 8"/>
          <p:cNvGrpSpPr/>
          <p:nvPr/>
        </p:nvGrpSpPr>
        <p:grpSpPr bwMode="auto">
          <a:xfrm>
            <a:off x="5148263" y="333375"/>
            <a:ext cx="3600450" cy="3622675"/>
            <a:chOff x="113" y="740"/>
            <a:chExt cx="2268" cy="2282"/>
          </a:xfrm>
        </p:grpSpPr>
        <p:sp>
          <p:nvSpPr>
            <p:cNvPr id="5" name="Rectangle 9"/>
            <p:cNvSpPr>
              <a:spLocks noChangeArrowheads="1"/>
            </p:cNvSpPr>
            <p:nvPr>
              <p:custDataLst>
                <p:tags r:id="rId7"/>
              </p:custDataLst>
            </p:nvPr>
          </p:nvSpPr>
          <p:spPr bwMode="auto">
            <a:xfrm>
              <a:off x="113" y="740"/>
              <a:ext cx="2268" cy="2282"/>
            </a:xfrm>
            <a:prstGeom prst="rect">
              <a:avLst/>
            </a:prstGeom>
            <a:solidFill>
              <a:srgbClr val="E6E6F2"/>
            </a:solidFill>
            <a:ln w="28575" algn="ctr">
              <a:solidFill>
                <a:schemeClr val="hlink"/>
              </a:solidFill>
              <a:miter lim="800000"/>
              <a:headEnd type="none" w="lg" len="lg"/>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微软雅黑" panose="020B0503020204020204" charset="-122"/>
                <a:ea typeface="微软雅黑" panose="020B0503020204020204" charset="-122"/>
              </a:endParaRPr>
            </a:p>
          </p:txBody>
        </p:sp>
        <p:sp>
          <p:nvSpPr>
            <p:cNvPr id="6" name="Text Box 10"/>
            <p:cNvSpPr txBox="1">
              <a:spLocks noChangeArrowheads="1"/>
            </p:cNvSpPr>
            <p:nvPr/>
          </p:nvSpPr>
          <p:spPr bwMode="auto">
            <a:xfrm>
              <a:off x="249" y="1570"/>
              <a:ext cx="953"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微软雅黑" panose="020B0503020204020204" charset="-122"/>
                  <a:ea typeface="微软雅黑" panose="020B0503020204020204" charset="-122"/>
                </a:rPr>
                <a:t>内部信号</a:t>
              </a:r>
            </a:p>
            <a:p>
              <a:pPr algn="ctr" eaLnBrk="1" hangingPunct="1"/>
              <a:r>
                <a:rPr lang="zh-CN" altLang="en-US" sz="2000">
                  <a:solidFill>
                    <a:srgbClr val="000099"/>
                  </a:solidFill>
                  <a:latin typeface="微软雅黑" panose="020B0503020204020204" charset="-122"/>
                  <a:ea typeface="微软雅黑" panose="020B0503020204020204" charset="-122"/>
                </a:rPr>
                <a:t>声明</a:t>
              </a:r>
            </a:p>
          </p:txBody>
        </p:sp>
        <p:sp>
          <p:nvSpPr>
            <p:cNvPr id="7" name="Text Box 11"/>
            <p:cNvSpPr txBox="1">
              <a:spLocks noChangeArrowheads="1"/>
            </p:cNvSpPr>
            <p:nvPr/>
          </p:nvSpPr>
          <p:spPr bwMode="auto">
            <a:xfrm>
              <a:off x="1338" y="1570"/>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assign</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a:t>
              </a:r>
            </a:p>
          </p:txBody>
        </p:sp>
        <p:sp>
          <p:nvSpPr>
            <p:cNvPr id="8" name="Text Box 12"/>
            <p:cNvSpPr txBox="1">
              <a:spLocks noChangeArrowheads="1"/>
            </p:cNvSpPr>
            <p:nvPr>
              <p:custDataLst>
                <p:tags r:id="rId8"/>
              </p:custDataLst>
            </p:nvPr>
          </p:nvSpPr>
          <p:spPr bwMode="auto">
            <a:xfrm>
              <a:off x="249" y="2205"/>
              <a:ext cx="953" cy="446"/>
            </a:xfrm>
            <a:prstGeom prst="rect">
              <a:avLst/>
            </a:prstGeom>
            <a:solidFill>
              <a:srgbClr val="E6E6F2"/>
            </a:solidFill>
            <a:ln w="28575" algn="ctr">
              <a:solidFill>
                <a:schemeClr val="dk2">
                  <a:lumMod val="90000"/>
                </a:schemeClr>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dk2">
                      <a:lumMod val="25000"/>
                    </a:schemeClr>
                  </a:solidFill>
                  <a:latin typeface="微软雅黑" panose="020B0503020204020204" charset="-122"/>
                  <a:ea typeface="微软雅黑" panose="020B0503020204020204" charset="-122"/>
                </a:rPr>
                <a:t>底层模块或门原语调用</a:t>
              </a:r>
            </a:p>
          </p:txBody>
        </p:sp>
        <p:sp>
          <p:nvSpPr>
            <p:cNvPr id="9" name="Text Box 13"/>
            <p:cNvSpPr txBox="1">
              <a:spLocks noChangeArrowheads="1"/>
            </p:cNvSpPr>
            <p:nvPr>
              <p:custDataLst>
                <p:tags r:id="rId9"/>
              </p:custDataLst>
            </p:nvPr>
          </p:nvSpPr>
          <p:spPr bwMode="auto">
            <a:xfrm>
              <a:off x="1338" y="2205"/>
              <a:ext cx="771" cy="446"/>
            </a:xfrm>
            <a:prstGeom prst="rect">
              <a:avLst/>
            </a:prstGeom>
            <a:solidFill>
              <a:srgbClr val="E6E6F2"/>
            </a:solidFill>
            <a:ln w="28575" algn="ctr">
              <a:solidFill>
                <a:schemeClr val="hlink"/>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chemeClr val="hlink"/>
                  </a:solidFill>
                  <a:latin typeface="微软雅黑" panose="020B0503020204020204" charset="-122"/>
                  <a:ea typeface="微软雅黑" panose="020B0503020204020204" charset="-122"/>
                  <a:cs typeface="微软雅黑" panose="020B0503020204020204" charset="-122"/>
                </a:rPr>
                <a:t>always</a:t>
              </a:r>
            </a:p>
            <a:p>
              <a:pPr algn="ctr" eaLnBrk="1" hangingPunct="1"/>
              <a:r>
                <a:rPr lang="zh-CN" altLang="en-US" sz="2000">
                  <a:solidFill>
                    <a:schemeClr val="hlink"/>
                  </a:solidFill>
                  <a:latin typeface="微软雅黑" panose="020B0503020204020204" charset="-122"/>
                  <a:ea typeface="微软雅黑" panose="020B0503020204020204" charset="-122"/>
                  <a:cs typeface="微软雅黑" panose="020B0503020204020204" charset="-122"/>
                </a:rPr>
                <a:t>语句块</a:t>
              </a:r>
            </a:p>
          </p:txBody>
        </p:sp>
        <p:sp>
          <p:nvSpPr>
            <p:cNvPr id="10" name="Text Box 14"/>
            <p:cNvSpPr txBox="1">
              <a:spLocks noChangeArrowheads="1"/>
            </p:cNvSpPr>
            <p:nvPr/>
          </p:nvSpPr>
          <p:spPr bwMode="auto">
            <a:xfrm>
              <a:off x="113" y="740"/>
              <a:ext cx="2268" cy="464"/>
            </a:xfrm>
            <a:prstGeom prst="rect">
              <a:avLst/>
            </a:prstGeom>
            <a:solidFill>
              <a:srgbClr val="E6E6F2"/>
            </a:solidFill>
            <a:ln w="28575" algn="ctr">
              <a:solidFill>
                <a:srgbClr val="000099"/>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module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模块名 </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端口列表</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端口信号声明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p:txBody>
        </p:sp>
        <p:sp>
          <p:nvSpPr>
            <p:cNvPr id="11" name="Text Box 15"/>
            <p:cNvSpPr txBox="1">
              <a:spLocks noChangeArrowheads="1"/>
            </p:cNvSpPr>
            <p:nvPr/>
          </p:nvSpPr>
          <p:spPr bwMode="auto">
            <a:xfrm>
              <a:off x="113" y="2758"/>
              <a:ext cx="2268" cy="252"/>
            </a:xfrm>
            <a:prstGeom prst="rect">
              <a:avLst/>
            </a:prstGeom>
            <a:solidFill>
              <a:srgbClr val="E6E6F2"/>
            </a:solidFill>
            <a:ln w="28575" algn="ctr">
              <a:solidFill>
                <a:srgbClr val="000099"/>
              </a:solidFill>
              <a:miter lim="800000"/>
              <a:headEnd type="none" w="lg" len="lg"/>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微软雅黑" panose="020B0503020204020204" charset="-122"/>
                  <a:ea typeface="微软雅黑" panose="020B0503020204020204" charset="-122"/>
                </a:rPr>
                <a:t>endmodule</a:t>
              </a:r>
            </a:p>
          </p:txBody>
        </p:sp>
      </p:grpSp>
      <p:sp>
        <p:nvSpPr>
          <p:cNvPr id="12" name="Text Box 16"/>
          <p:cNvSpPr txBox="1">
            <a:spLocks noChangeArrowheads="1"/>
          </p:cNvSpPr>
          <p:nvPr>
            <p:custDataLst>
              <p:tags r:id="rId4"/>
            </p:custDataLst>
          </p:nvPr>
        </p:nvSpPr>
        <p:spPr bwMode="auto">
          <a:xfrm>
            <a:off x="337503" y="904875"/>
            <a:ext cx="36487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语句块又称过程块</a:t>
            </a:r>
          </a:p>
        </p:txBody>
      </p:sp>
      <p:sp>
        <p:nvSpPr>
          <p:cNvPr id="13" name="Text Box 21"/>
          <p:cNvSpPr txBox="1">
            <a:spLocks noChangeArrowheads="1"/>
          </p:cNvSpPr>
          <p:nvPr/>
        </p:nvSpPr>
        <p:spPr bwMode="auto">
          <a:xfrm>
            <a:off x="396557" y="1437030"/>
            <a:ext cx="4537075" cy="1641475"/>
          </a:xfrm>
          <a:prstGeom prst="rect">
            <a:avLst/>
          </a:prstGeom>
          <a:solidFill>
            <a:srgbClr val="CDDD9C"/>
          </a:solidFill>
          <a:ln w="28575" algn="ctr">
            <a:solidFill>
              <a:srgbClr val="99CCCD"/>
            </a:solidFill>
            <a:miter lim="800000"/>
          </a:ln>
        </p:spPr>
        <p:txBody>
          <a:bodyPr wrap="square">
            <a:spAutoFit/>
          </a:bodyPr>
          <a:lstStyle>
            <a:defPPr>
              <a:defRPr lang="zh-CN"/>
            </a:defPPr>
            <a:lvl1pPr eaLnBrk="1" hangingPunct="1">
              <a:lnSpc>
                <a:spcPct val="140000"/>
              </a:lnSpc>
              <a:defRPr>
                <a:solidFill>
                  <a:srgbClr val="000032"/>
                </a:solidFill>
                <a:ea typeface="黑体" panose="02010609060101010101" pitchFamily="2" charset="-122"/>
              </a:defRPr>
            </a:lvl1pPr>
            <a:lvl2pPr eaLnBrk="0" hangingPunct="0">
              <a:defRPr>
                <a:ea typeface="黑体" panose="02010609060101010101" pitchFamily="2" charset="-122"/>
              </a:defRPr>
            </a:lvl2pPr>
            <a:lvl3pPr eaLnBrk="0" hangingPunct="0">
              <a:defRPr>
                <a:ea typeface="黑体" panose="02010609060101010101" pitchFamily="2" charset="-122"/>
              </a:defRPr>
            </a:lvl3pPr>
            <a:lvl4pPr eaLnBrk="0" hangingPunct="0">
              <a:defRPr>
                <a:ea typeface="黑体" panose="02010609060101010101" pitchFamily="2" charset="-122"/>
              </a:defRPr>
            </a:lvl4pPr>
            <a:lvl5pPr eaLnBrk="0" hangingPunct="0">
              <a:defRPr>
                <a:ea typeface="黑体" panose="02010609060101010101" pitchFamily="2" charset="-122"/>
              </a:defRPr>
            </a:lvl5pPr>
            <a:lvl6pPr>
              <a:defRPr>
                <a:ea typeface="黑体" panose="02010609060101010101" pitchFamily="2" charset="-122"/>
              </a:defRPr>
            </a:lvl6pPr>
            <a:lvl7pPr>
              <a:defRPr>
                <a:ea typeface="黑体" panose="02010609060101010101" pitchFamily="2" charset="-122"/>
              </a:defRPr>
            </a:lvl7pPr>
            <a:lvl8pPr>
              <a:defRPr>
                <a:ea typeface="黑体" panose="02010609060101010101" pitchFamily="2" charset="-122"/>
              </a:defRPr>
            </a:lvl8pPr>
            <a:lvl9pPr>
              <a:defRPr>
                <a:ea typeface="黑体" panose="02010609060101010101" pitchFamily="2" charset="-122"/>
              </a:defRPr>
            </a:lvl9pPr>
          </a:lstStyle>
          <a:p>
            <a:r>
              <a:rPr lang="zh-CN" altLang="en-US">
                <a:solidFill>
                  <a:srgbClr val="000032"/>
                </a:solidFill>
                <a:latin typeface="微软雅黑" panose="020B0503020204020204" charset="-122"/>
                <a:ea typeface="微软雅黑" panose="020B0503020204020204" charset="-122"/>
                <a:cs typeface="微软雅黑" panose="020B0503020204020204" charset="-122"/>
              </a:rPr>
              <a:t>基本格式：</a:t>
            </a:r>
          </a:p>
          <a:p>
            <a:r>
              <a:rPr lang="en-US" altLang="zh-CN">
                <a:solidFill>
                  <a:srgbClr val="000032"/>
                </a:solidFill>
                <a:latin typeface="微软雅黑" panose="020B0503020204020204" charset="-122"/>
                <a:ea typeface="微软雅黑" panose="020B0503020204020204" charset="-122"/>
                <a:cs typeface="微软雅黑" panose="020B0503020204020204" charset="-122"/>
              </a:rPr>
              <a:t>always @(</a:t>
            </a:r>
            <a:r>
              <a:rPr lang="zh-CN" altLang="en-US">
                <a:solidFill>
                  <a:srgbClr val="000032"/>
                </a:solidFill>
                <a:latin typeface="微软雅黑" panose="020B0503020204020204" charset="-122"/>
                <a:ea typeface="微软雅黑" panose="020B0503020204020204" charset="-122"/>
                <a:cs typeface="微软雅黑" panose="020B0503020204020204" charset="-122"/>
              </a:rPr>
              <a:t>敏感信号条件表</a:t>
            </a:r>
            <a:r>
              <a:rPr lang="en-US" altLang="zh-CN">
                <a:solidFill>
                  <a:srgbClr val="000032"/>
                </a:solidFill>
                <a:latin typeface="微软雅黑" panose="020B0503020204020204" charset="-122"/>
                <a:ea typeface="微软雅黑" panose="020B0503020204020204" charset="-122"/>
                <a:cs typeface="微软雅黑" panose="020B0503020204020204" charset="-122"/>
              </a:rPr>
              <a:t>)</a:t>
            </a:r>
          </a:p>
          <a:p>
            <a:r>
              <a:rPr lang="en-US" altLang="zh-CN">
                <a:solidFill>
                  <a:srgbClr val="000032"/>
                </a:solidFill>
                <a:latin typeface="微软雅黑" panose="020B0503020204020204" charset="-122"/>
                <a:ea typeface="微软雅黑" panose="020B0503020204020204" charset="-122"/>
                <a:cs typeface="微软雅黑" panose="020B0503020204020204" charset="-122"/>
              </a:rPr>
              <a:t>      </a:t>
            </a:r>
            <a:r>
              <a:rPr lang="zh-CN" altLang="en-US">
                <a:solidFill>
                  <a:srgbClr val="000032"/>
                </a:solidFill>
                <a:latin typeface="微软雅黑" panose="020B0503020204020204" charset="-122"/>
                <a:ea typeface="微软雅黑" panose="020B0503020204020204" charset="-122"/>
                <a:cs typeface="微软雅黑" panose="020B0503020204020204" charset="-122"/>
              </a:rPr>
              <a:t>各类顺序语句；    </a:t>
            </a:r>
          </a:p>
        </p:txBody>
      </p:sp>
      <p:sp>
        <p:nvSpPr>
          <p:cNvPr id="14" name="Text Box 23"/>
          <p:cNvSpPr txBox="1">
            <a:spLocks noChangeArrowheads="1"/>
          </p:cNvSpPr>
          <p:nvPr>
            <p:custDataLst>
              <p:tags r:id="rId5"/>
            </p:custDataLst>
          </p:nvPr>
        </p:nvSpPr>
        <p:spPr bwMode="auto">
          <a:xfrm>
            <a:off x="395605" y="4106545"/>
            <a:ext cx="8352155" cy="258445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262255" indent="-262255"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特点：</a:t>
            </a:r>
          </a:p>
          <a:p>
            <a:pPr eaLnBrk="1" hangingPunct="1">
              <a:lnSpc>
                <a:spcPct val="150000"/>
              </a:lnSpc>
              <a:buFont typeface="Wingdings" panose="05000000000000000000" pitchFamily="2" charset="2"/>
              <a:buChar char="l"/>
            </a:pP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语句本身不是单一的有意义的一条语句，而是和下面的语句一起构成一个语句块，称之为过程块；过程块中的赋值语句称过程赋值语句；</a:t>
            </a:r>
          </a:p>
          <a:p>
            <a:pPr eaLnBrk="1" hangingPunct="1">
              <a:lnSpc>
                <a:spcPct val="150000"/>
              </a:lnSpc>
              <a:buFont typeface="Wingdings" panose="05000000000000000000" pitchFamily="2" charset="2"/>
              <a:buChar char="l"/>
            </a:pP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该语句块不是总处于激活状态，当满足激活条件时才能被执行，否则被挂起，挂起时即使操作数有变化，也不执行赋值，赋值目标值保持不变；</a:t>
            </a:r>
          </a:p>
          <a:p>
            <a:pPr eaLnBrk="1" hangingPunct="1">
              <a:lnSpc>
                <a:spcPct val="150000"/>
              </a:lnSpc>
              <a:buFont typeface="Wingdings" panose="05000000000000000000" pitchFamily="2" charset="2"/>
              <a:buChar char="l"/>
            </a:pP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赋值目标必须是</a:t>
            </a: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reg</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型的。</a:t>
            </a:r>
          </a:p>
        </p:txBody>
      </p:sp>
      <p:sp>
        <p:nvSpPr>
          <p:cNvPr id="15" name="Rectangle 11"/>
          <p:cNvSpPr>
            <a:spLocks noChangeArrowheads="1"/>
          </p:cNvSpPr>
          <p:nvPr/>
        </p:nvSpPr>
        <p:spPr bwMode="auto">
          <a:xfrm>
            <a:off x="396240" y="3209925"/>
            <a:ext cx="4536440" cy="737235"/>
          </a:xfrm>
          <a:prstGeom prst="rect">
            <a:avLst/>
          </a:prstGeom>
          <a:solidFill>
            <a:srgbClr val="E3E3F1"/>
          </a:solidFill>
          <a:ln w="28575" algn="ctr">
            <a:noFill/>
            <a:miter lim="800000"/>
          </a:ln>
        </p:spPr>
        <p:txBody>
          <a:bodyPr wrap="square">
            <a:spAutoFit/>
          </a:bodyPr>
          <a:lstStyle/>
          <a:p>
            <a:pPr eaLnBrk="1" hangingPunct="1">
              <a:spcBef>
                <a:spcPct val="10000"/>
              </a:spcBef>
            </a:pPr>
            <a:r>
              <a:rPr lang="zh-CN" altLang="en-US" sz="2000" b="1" dirty="0">
                <a:solidFill>
                  <a:srgbClr val="B43000"/>
                </a:solidFill>
                <a:latin typeface="微软雅黑" panose="020B0503020204020204" charset="-122"/>
                <a:ea typeface="微软雅黑" panose="020B0503020204020204" charset="-122"/>
                <a:cs typeface="微软雅黑" panose="020B0503020204020204" charset="-122"/>
              </a:rPr>
              <a:t>例： </a:t>
            </a:r>
            <a:r>
              <a:rPr lang="en-US" altLang="zh-CN" sz="2000" b="1" dirty="0">
                <a:solidFill>
                  <a:srgbClr val="B43000"/>
                </a:solidFill>
                <a:latin typeface="微软雅黑" panose="020B0503020204020204" charset="-122"/>
                <a:ea typeface="微软雅黑" panose="020B0503020204020204" charset="-122"/>
                <a:cs typeface="微软雅黑" panose="020B0503020204020204" charset="-122"/>
              </a:rPr>
              <a:t>always @ (posedge CLK)</a:t>
            </a:r>
          </a:p>
          <a:p>
            <a:pPr eaLnBrk="1" hangingPunct="1">
              <a:spcBef>
                <a:spcPct val="10000"/>
              </a:spcBef>
            </a:pPr>
            <a:r>
              <a:rPr lang="en-US" altLang="zh-CN" sz="2000" b="1" dirty="0">
                <a:solidFill>
                  <a:srgbClr val="B43000"/>
                </a:solidFill>
                <a:latin typeface="微软雅黑" panose="020B0503020204020204" charset="-122"/>
                <a:ea typeface="微软雅黑" panose="020B0503020204020204" charset="-122"/>
                <a:cs typeface="微软雅黑" panose="020B0503020204020204" charset="-122"/>
              </a:rPr>
              <a:t>      Q=D</a:t>
            </a:r>
            <a:r>
              <a:rPr lang="zh-CN" altLang="en-US" sz="2000" b="1" dirty="0">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17"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3" name="Text Box 10"/>
          <p:cNvSpPr txBox="1">
            <a:spLocks noChangeArrowheads="1"/>
          </p:cNvSpPr>
          <p:nvPr>
            <p:custDataLst>
              <p:tags r:id="rId4"/>
            </p:custDataLst>
          </p:nvPr>
        </p:nvSpPr>
        <p:spPr bwMode="auto">
          <a:xfrm>
            <a:off x="683568" y="1268413"/>
            <a:ext cx="7920880" cy="119888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zh-CN" altLang="en-US" dirty="0">
                <a:solidFill>
                  <a:schemeClr val="hlink"/>
                </a:solidFill>
                <a:latin typeface="微软雅黑" panose="020B0503020204020204" charset="-122"/>
                <a:ea typeface="微软雅黑" panose="020B0503020204020204" charset="-122"/>
              </a:rPr>
              <a:t>激活条件由敏感信号条件表决定，当敏感条件满足时，过程块被激活。</a:t>
            </a:r>
          </a:p>
        </p:txBody>
      </p:sp>
      <p:sp>
        <p:nvSpPr>
          <p:cNvPr id="4" name="Text Box 11"/>
          <p:cNvSpPr txBox="1">
            <a:spLocks noChangeArrowheads="1"/>
          </p:cNvSpPr>
          <p:nvPr/>
        </p:nvSpPr>
        <p:spPr bwMode="auto">
          <a:xfrm>
            <a:off x="664210" y="2687320"/>
            <a:ext cx="7940040" cy="607695"/>
          </a:xfrm>
          <a:prstGeom prst="rect">
            <a:avLst/>
          </a:prstGeom>
          <a:solidFill>
            <a:srgbClr val="E3E3F1"/>
          </a:solidFill>
          <a:ln w="28575" algn="ctr">
            <a:noFill/>
            <a:miter lim="800000"/>
          </a:ln>
        </p:spPr>
        <p:txBody>
          <a:bodyPr wrap="square">
            <a:spAutoFit/>
          </a:bodyPr>
          <a:lstStyle/>
          <a:p>
            <a:pPr>
              <a:lnSpc>
                <a:spcPct val="140000"/>
              </a:lnSpc>
              <a:spcBef>
                <a:spcPct val="50000"/>
              </a:spcBef>
            </a:pPr>
            <a:r>
              <a:rPr lang="zh-CN" altLang="en-US" sz="2400" dirty="0">
                <a:solidFill>
                  <a:srgbClr val="000032"/>
                </a:solidFill>
                <a:latin typeface="微软雅黑" panose="020B0503020204020204" charset="-122"/>
                <a:ea typeface="微软雅黑" panose="020B0503020204020204" charset="-122"/>
              </a:rPr>
              <a:t>敏感条件有两种，一种是边沿敏感，一种是电平敏感。</a:t>
            </a:r>
          </a:p>
        </p:txBody>
      </p:sp>
      <p:sp>
        <p:nvSpPr>
          <p:cNvPr id="17"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11"/>
          <a:stretch>
            <a:fillRect/>
          </a:stretch>
        </p:blipFill>
        <p:spPr>
          <a:xfrm>
            <a:off x="0" y="0"/>
            <a:ext cx="540068" cy="720090"/>
          </a:xfrm>
          <a:prstGeom prst="rect">
            <a:avLst/>
          </a:prstGeom>
        </p:spPr>
      </p:pic>
      <p:pic>
        <p:nvPicPr>
          <p:cNvPr id="19" name="图片 18"/>
          <p:cNvPicPr>
            <a:picLocks noChangeAspect="1"/>
          </p:cNvPicPr>
          <p:nvPr>
            <p:custDataLst>
              <p:tags r:id="rId3"/>
            </p:custDataLst>
          </p:nvPr>
        </p:nvPicPr>
        <p:blipFill>
          <a:blip r:embed="rId11"/>
          <a:stretch>
            <a:fillRect/>
          </a:stretch>
        </p:blipFill>
        <p:spPr>
          <a:xfrm>
            <a:off x="8603932" y="6137910"/>
            <a:ext cx="540068" cy="720090"/>
          </a:xfrm>
          <a:prstGeom prst="rect">
            <a:avLst/>
          </a:prstGeom>
        </p:spPr>
      </p:pic>
      <p:sp>
        <p:nvSpPr>
          <p:cNvPr id="3" name="Text Box 5"/>
          <p:cNvSpPr txBox="1">
            <a:spLocks noChangeArrowheads="1"/>
          </p:cNvSpPr>
          <p:nvPr/>
        </p:nvSpPr>
        <p:spPr bwMode="auto">
          <a:xfrm>
            <a:off x="238125" y="4076795"/>
            <a:ext cx="1706880" cy="460375"/>
          </a:xfrm>
          <a:prstGeom prst="rect">
            <a:avLst/>
          </a:prstGeom>
          <a:noFill/>
          <a:ln w="28575" algn="ctr">
            <a:noFill/>
            <a:miter lim="800000"/>
          </a:ln>
        </p:spPr>
        <p:txBody>
          <a:bodyPr wrap="none">
            <a:spAutoFit/>
          </a:bodyPr>
          <a:lstStyle/>
          <a:p>
            <a:pPr eaLnBrk="1" hangingPunct="1"/>
            <a:r>
              <a:rPr lang="zh-CN" altLang="en-US" sz="2400" b="1">
                <a:solidFill>
                  <a:srgbClr val="880000"/>
                </a:solidFill>
                <a:latin typeface="微软雅黑" panose="020B0503020204020204" charset="-122"/>
                <a:ea typeface="微软雅黑" panose="020B0503020204020204" charset="-122"/>
              </a:rPr>
              <a:t>电平敏感：</a:t>
            </a:r>
          </a:p>
        </p:txBody>
      </p:sp>
      <p:sp>
        <p:nvSpPr>
          <p:cNvPr id="4" name="Text Box 6"/>
          <p:cNvSpPr txBox="1">
            <a:spLocks noChangeArrowheads="1"/>
          </p:cNvSpPr>
          <p:nvPr/>
        </p:nvSpPr>
        <p:spPr bwMode="auto">
          <a:xfrm>
            <a:off x="1798955" y="1340580"/>
            <a:ext cx="3311525" cy="607695"/>
          </a:xfrm>
          <a:prstGeom prst="rect">
            <a:avLst/>
          </a:prstGeom>
          <a:solidFill>
            <a:srgbClr val="CDDD9C"/>
          </a:solidFill>
          <a:ln w="28575" algn="ctr">
            <a:solidFill>
              <a:srgbClr val="99CCCD"/>
            </a:solidFill>
            <a:miter lim="800000"/>
          </a:ln>
        </p:spPr>
        <p:txBody>
          <a:bodyPr anchor="ctr" anchorCtr="1">
            <a:spAutoFit/>
          </a:bodyPr>
          <a:lstStyle/>
          <a:p>
            <a:pPr eaLnBrk="1" hangingPunct="1">
              <a:lnSpc>
                <a:spcPct val="140000"/>
              </a:lnSpc>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(posedge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信号名</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5" name="Text Box 12"/>
          <p:cNvSpPr txBox="1">
            <a:spLocks noChangeArrowheads="1"/>
          </p:cNvSpPr>
          <p:nvPr/>
        </p:nvSpPr>
        <p:spPr bwMode="auto">
          <a:xfrm>
            <a:off x="250825" y="1340262"/>
            <a:ext cx="1706880" cy="460375"/>
          </a:xfrm>
          <a:prstGeom prst="rect">
            <a:avLst/>
          </a:prstGeom>
          <a:noFill/>
          <a:ln w="28575" algn="ctr">
            <a:noFill/>
            <a:miter lim="800000"/>
          </a:ln>
        </p:spPr>
        <p:txBody>
          <a:bodyPr wrap="none">
            <a:spAutoFit/>
          </a:bodyPr>
          <a:lstStyle/>
          <a:p>
            <a:pPr eaLnBrk="1" hangingPunct="1"/>
            <a:r>
              <a:rPr lang="zh-CN" altLang="en-US" sz="2400" b="1">
                <a:solidFill>
                  <a:srgbClr val="880000"/>
                </a:solidFill>
                <a:latin typeface="微软雅黑" panose="020B0503020204020204" charset="-122"/>
                <a:ea typeface="微软雅黑" panose="020B0503020204020204" charset="-122"/>
              </a:rPr>
              <a:t>边沿敏感：</a:t>
            </a:r>
          </a:p>
        </p:txBody>
      </p:sp>
      <p:sp>
        <p:nvSpPr>
          <p:cNvPr id="6" name="Text Box 13"/>
          <p:cNvSpPr txBox="1">
            <a:spLocks noChangeArrowheads="1"/>
          </p:cNvSpPr>
          <p:nvPr/>
        </p:nvSpPr>
        <p:spPr bwMode="auto">
          <a:xfrm>
            <a:off x="1798955" y="2216150"/>
            <a:ext cx="3312160" cy="607695"/>
          </a:xfrm>
          <a:prstGeom prst="rect">
            <a:avLst/>
          </a:prstGeom>
          <a:solidFill>
            <a:srgbClr val="CDDD9C"/>
          </a:solidFill>
          <a:ln w="28575" algn="ctr">
            <a:solidFill>
              <a:srgbClr val="99CCCD"/>
            </a:solidFill>
            <a:miter lim="800000"/>
          </a:ln>
        </p:spPr>
        <p:txBody>
          <a:bodyPr wrap="square" anchor="ctr" anchorCtr="1">
            <a:spAutoFit/>
          </a:bodyPr>
          <a:lstStyle/>
          <a:p>
            <a:pPr eaLnBrk="1" hangingPunct="1">
              <a:lnSpc>
                <a:spcPct val="140000"/>
              </a:lnSpc>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(negedge </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信号名</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7" name="Text Box 14"/>
          <p:cNvSpPr txBox="1">
            <a:spLocks noChangeArrowheads="1"/>
          </p:cNvSpPr>
          <p:nvPr/>
        </p:nvSpPr>
        <p:spPr bwMode="auto">
          <a:xfrm>
            <a:off x="1835150" y="4100290"/>
            <a:ext cx="2089150" cy="607695"/>
          </a:xfrm>
          <a:prstGeom prst="rect">
            <a:avLst/>
          </a:prstGeom>
          <a:solidFill>
            <a:srgbClr val="CDDD9C"/>
          </a:solidFill>
          <a:ln w="28575" algn="ctr">
            <a:solidFill>
              <a:srgbClr val="99CCCD"/>
            </a:solidFill>
            <a:miter lim="800000"/>
          </a:ln>
        </p:spPr>
        <p:txBody>
          <a:bodyPr anchor="ctr" anchorCtr="1">
            <a:spAutoFit/>
          </a:bodyPr>
          <a:lstStyle/>
          <a:p>
            <a:pPr eaLnBrk="1" hangingPunct="1">
              <a:lnSpc>
                <a:spcPct val="140000"/>
              </a:lnSpc>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信号名列表</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8" name="Text Box 15"/>
          <p:cNvSpPr txBox="1">
            <a:spLocks noChangeArrowheads="1"/>
          </p:cNvSpPr>
          <p:nvPr>
            <p:custDataLst>
              <p:tags r:id="rId4"/>
            </p:custDataLst>
          </p:nvPr>
        </p:nvSpPr>
        <p:spPr bwMode="auto">
          <a:xfrm>
            <a:off x="5292408" y="1340580"/>
            <a:ext cx="2316480" cy="460375"/>
          </a:xfrm>
          <a:prstGeom prst="rect">
            <a:avLst/>
          </a:prstGeom>
          <a:noFill/>
          <a:ln w="28575" algn="ctr">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rPr>
              <a:t>信号上升沿到来</a:t>
            </a:r>
          </a:p>
        </p:txBody>
      </p:sp>
      <p:sp>
        <p:nvSpPr>
          <p:cNvPr id="9" name="Text Box 16"/>
          <p:cNvSpPr txBox="1">
            <a:spLocks noChangeArrowheads="1"/>
          </p:cNvSpPr>
          <p:nvPr>
            <p:custDataLst>
              <p:tags r:id="rId5"/>
            </p:custDataLst>
          </p:nvPr>
        </p:nvSpPr>
        <p:spPr bwMode="auto">
          <a:xfrm>
            <a:off x="5292725" y="2215927"/>
            <a:ext cx="2316480" cy="460375"/>
          </a:xfrm>
          <a:prstGeom prst="rect">
            <a:avLst/>
          </a:prstGeom>
          <a:noFill/>
          <a:ln w="28575" algn="ctr">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rPr>
              <a:t>信号下降沿到来</a:t>
            </a:r>
          </a:p>
        </p:txBody>
      </p:sp>
      <p:sp>
        <p:nvSpPr>
          <p:cNvPr id="10" name="Rectangle 17"/>
          <p:cNvSpPr>
            <a:spLocks noChangeArrowheads="1"/>
          </p:cNvSpPr>
          <p:nvPr/>
        </p:nvSpPr>
        <p:spPr bwMode="auto">
          <a:xfrm>
            <a:off x="1798955" y="3060160"/>
            <a:ext cx="2160588" cy="73723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(posedge clk)</a:t>
            </a:r>
          </a:p>
        </p:txBody>
      </p:sp>
      <p:sp>
        <p:nvSpPr>
          <p:cNvPr id="11" name="Rectangle 18"/>
          <p:cNvSpPr>
            <a:spLocks noChangeArrowheads="1"/>
          </p:cNvSpPr>
          <p:nvPr/>
        </p:nvSpPr>
        <p:spPr bwMode="auto">
          <a:xfrm>
            <a:off x="4752340" y="3060160"/>
            <a:ext cx="2160588" cy="73723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(negedge clk)</a:t>
            </a:r>
          </a:p>
        </p:txBody>
      </p:sp>
      <p:sp>
        <p:nvSpPr>
          <p:cNvPr id="12" name="Text Box 19"/>
          <p:cNvSpPr txBox="1">
            <a:spLocks noChangeArrowheads="1"/>
          </p:cNvSpPr>
          <p:nvPr>
            <p:custDataLst>
              <p:tags r:id="rId6"/>
            </p:custDataLst>
          </p:nvPr>
        </p:nvSpPr>
        <p:spPr bwMode="auto">
          <a:xfrm>
            <a:off x="4067175" y="4159662"/>
            <a:ext cx="4450080" cy="460375"/>
          </a:xfrm>
          <a:prstGeom prst="rect">
            <a:avLst/>
          </a:prstGeom>
          <a:noFill/>
          <a:ln w="28575" algn="ctr">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rPr>
              <a:t>信号列表中的任一个信号有变化</a:t>
            </a:r>
          </a:p>
        </p:txBody>
      </p:sp>
      <p:sp>
        <p:nvSpPr>
          <p:cNvPr id="13" name="Rectangle 20"/>
          <p:cNvSpPr>
            <a:spLocks noChangeArrowheads="1"/>
          </p:cNvSpPr>
          <p:nvPr/>
        </p:nvSpPr>
        <p:spPr bwMode="auto">
          <a:xfrm>
            <a:off x="1835150" y="4880387"/>
            <a:ext cx="1441450" cy="73723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(a,b,c)</a:t>
            </a:r>
          </a:p>
        </p:txBody>
      </p:sp>
      <p:sp>
        <p:nvSpPr>
          <p:cNvPr id="14" name="Text Box 21"/>
          <p:cNvSpPr txBox="1">
            <a:spLocks noChangeArrowheads="1"/>
          </p:cNvSpPr>
          <p:nvPr>
            <p:custDataLst>
              <p:tags r:id="rId7"/>
            </p:custDataLst>
          </p:nvPr>
        </p:nvSpPr>
        <p:spPr bwMode="auto">
          <a:xfrm>
            <a:off x="3276600" y="4951825"/>
            <a:ext cx="3636645" cy="460375"/>
          </a:xfrm>
          <a:prstGeom prst="rect">
            <a:avLst/>
          </a:prstGeom>
          <a:noFill/>
          <a:ln w="28575" algn="ctr">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cs typeface="微软雅黑" panose="020B0503020204020204" charset="-122"/>
              </a:rPr>
              <a:t>当</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a,b,c</a:t>
            </a:r>
            <a:r>
              <a:rPr lang="zh-CN" altLang="en-US" sz="2400" b="1">
                <a:solidFill>
                  <a:schemeClr val="dk1"/>
                </a:solidFill>
                <a:latin typeface="微软雅黑" panose="020B0503020204020204" charset="-122"/>
                <a:ea typeface="微软雅黑" panose="020B0503020204020204" charset="-122"/>
                <a:cs typeface="微软雅黑" panose="020B0503020204020204" charset="-122"/>
              </a:rPr>
              <a:t>中有一个发生变化</a:t>
            </a:r>
          </a:p>
        </p:txBody>
      </p:sp>
      <p:sp>
        <p:nvSpPr>
          <p:cNvPr id="15" name="Text Box 22"/>
          <p:cNvSpPr txBox="1">
            <a:spLocks noChangeArrowheads="1"/>
          </p:cNvSpPr>
          <p:nvPr/>
        </p:nvSpPr>
        <p:spPr bwMode="auto">
          <a:xfrm>
            <a:off x="3341370" y="5743575"/>
            <a:ext cx="3434715" cy="460375"/>
          </a:xfrm>
          <a:prstGeom prst="rect">
            <a:avLst/>
          </a:prstGeom>
          <a:noFill/>
          <a:ln w="28575" algn="ctr">
            <a:solidFill>
              <a:srgbClr val="880000"/>
            </a:solidFill>
            <a:miter lim="800000"/>
          </a:ln>
        </p:spPr>
        <p:txBody>
          <a:bodyPr wrap="square">
            <a:spAutoFit/>
          </a:bodyPr>
          <a:lstStyle/>
          <a:p>
            <a:pPr eaLnBrk="1" hangingPunct="1"/>
            <a:r>
              <a:rPr lang="zh-CN" altLang="en-US" sz="2400" b="1">
                <a:solidFill>
                  <a:srgbClr val="880000"/>
                </a:solidFill>
                <a:latin typeface="微软雅黑" panose="020B0503020204020204" charset="-122"/>
                <a:ea typeface="微软雅黑" panose="020B0503020204020204" charset="-122"/>
                <a:cs typeface="微软雅黑" panose="020B0503020204020204" charset="-122"/>
              </a:rPr>
              <a:t>说明</a:t>
            </a:r>
            <a:r>
              <a:rPr lang="en-US" altLang="zh-CN" sz="2400" b="1">
                <a:solidFill>
                  <a:srgbClr val="880000"/>
                </a:solidFill>
                <a:latin typeface="微软雅黑" panose="020B0503020204020204" charset="-122"/>
                <a:ea typeface="微软雅黑" panose="020B0503020204020204" charset="-122"/>
                <a:cs typeface="微软雅黑" panose="020B0503020204020204" charset="-122"/>
              </a:rPr>
              <a:t>: </a:t>
            </a:r>
            <a:r>
              <a:rPr lang="zh-CN" altLang="en-US" sz="2400" b="1">
                <a:solidFill>
                  <a:srgbClr val="880000"/>
                </a:solidFill>
                <a:latin typeface="微软雅黑" panose="020B0503020204020204" charset="-122"/>
                <a:ea typeface="微软雅黑" panose="020B0503020204020204" charset="-122"/>
                <a:cs typeface="微软雅黑" panose="020B0503020204020204" charset="-122"/>
              </a:rPr>
              <a:t>逗号可以换成</a:t>
            </a:r>
            <a:r>
              <a:rPr lang="en-US" altLang="zh-CN" sz="2400" b="1">
                <a:solidFill>
                  <a:srgbClr val="880000"/>
                </a:solidFill>
                <a:latin typeface="微软雅黑" panose="020B0503020204020204" charset="-122"/>
                <a:ea typeface="微软雅黑" panose="020B0503020204020204" charset="-122"/>
                <a:cs typeface="微软雅黑" panose="020B0503020204020204" charset="-122"/>
              </a:rPr>
              <a:t>or</a:t>
            </a:r>
          </a:p>
        </p:txBody>
      </p:sp>
      <p:sp>
        <p:nvSpPr>
          <p:cNvPr id="16" name="Rectangle 23"/>
          <p:cNvSpPr>
            <a:spLocks noChangeArrowheads="1"/>
          </p:cNvSpPr>
          <p:nvPr/>
        </p:nvSpPr>
        <p:spPr bwMode="auto">
          <a:xfrm>
            <a:off x="6841173" y="5466492"/>
            <a:ext cx="2160587" cy="73723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(a or b or c)</a:t>
            </a:r>
          </a:p>
        </p:txBody>
      </p:sp>
      <p:sp>
        <p:nvSpPr>
          <p:cNvPr id="2" name="Rectangle 4"/>
          <p:cNvSpPr>
            <a:spLocks noGrp="1" noChangeArrowheads="1"/>
          </p:cNvSpPr>
          <p:nvPr>
            <p:custDataLst>
              <p:tags r:id="rId8"/>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4" name="图片 23"/>
          <p:cNvPicPr>
            <a:picLocks noChangeAspect="1"/>
          </p:cNvPicPr>
          <p:nvPr>
            <p:custDataLst>
              <p:tags r:id="rId2"/>
            </p:custDataLst>
          </p:nvPr>
        </p:nvPicPr>
        <p:blipFill>
          <a:blip r:embed="rId22"/>
          <a:stretch>
            <a:fillRect/>
          </a:stretch>
        </p:blipFill>
        <p:spPr>
          <a:xfrm>
            <a:off x="0" y="0"/>
            <a:ext cx="540068" cy="720090"/>
          </a:xfrm>
          <a:prstGeom prst="rect">
            <a:avLst/>
          </a:prstGeom>
        </p:spPr>
      </p:pic>
      <p:pic>
        <p:nvPicPr>
          <p:cNvPr id="25" name="图片 24"/>
          <p:cNvPicPr>
            <a:picLocks noChangeAspect="1"/>
          </p:cNvPicPr>
          <p:nvPr>
            <p:custDataLst>
              <p:tags r:id="rId3"/>
            </p:custDataLst>
          </p:nvPr>
        </p:nvPicPr>
        <p:blipFill>
          <a:blip r:embed="rId22"/>
          <a:stretch>
            <a:fillRect/>
          </a:stretch>
        </p:blipFill>
        <p:spPr>
          <a:xfrm>
            <a:off x="8603932" y="6137910"/>
            <a:ext cx="540068" cy="720090"/>
          </a:xfrm>
          <a:prstGeom prst="rect">
            <a:avLst/>
          </a:prstGeom>
        </p:spPr>
      </p:pic>
      <p:sp>
        <p:nvSpPr>
          <p:cNvPr id="3" name="Rectangle 11"/>
          <p:cNvSpPr>
            <a:spLocks noChangeArrowheads="1"/>
          </p:cNvSpPr>
          <p:nvPr/>
        </p:nvSpPr>
        <p:spPr bwMode="auto">
          <a:xfrm>
            <a:off x="395288" y="1124421"/>
            <a:ext cx="3671887" cy="107632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dirty="0">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dirty="0">
                <a:solidFill>
                  <a:srgbClr val="B43000"/>
                </a:solidFill>
                <a:latin typeface="微软雅黑" panose="020B0503020204020204" charset="-122"/>
                <a:ea typeface="微软雅黑" panose="020B0503020204020204" charset="-122"/>
                <a:cs typeface="微软雅黑" panose="020B0503020204020204" charset="-122"/>
              </a:rPr>
              <a:t>always @ (posedge CLK)</a:t>
            </a:r>
          </a:p>
          <a:p>
            <a:pPr eaLnBrk="1" hangingPunct="1">
              <a:spcBef>
                <a:spcPct val="10000"/>
              </a:spcBef>
            </a:pPr>
            <a:r>
              <a:rPr lang="en-US" altLang="zh-CN" sz="2000" dirty="0">
                <a:solidFill>
                  <a:srgbClr val="B43000"/>
                </a:solidFill>
                <a:latin typeface="微软雅黑" panose="020B0503020204020204" charset="-122"/>
                <a:ea typeface="微软雅黑" panose="020B0503020204020204" charset="-122"/>
                <a:cs typeface="微软雅黑" panose="020B0503020204020204" charset="-122"/>
              </a:rPr>
              <a:t>    Q=D</a:t>
            </a:r>
            <a:r>
              <a:rPr lang="zh-CN" altLang="en-US" sz="2000" dirty="0">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4" name="Text Box 13"/>
          <p:cNvSpPr txBox="1">
            <a:spLocks noChangeArrowheads="1"/>
          </p:cNvSpPr>
          <p:nvPr>
            <p:custDataLst>
              <p:tags r:id="rId4"/>
            </p:custDataLst>
          </p:nvPr>
        </p:nvSpPr>
        <p:spPr bwMode="auto">
          <a:xfrm>
            <a:off x="4140200" y="1063625"/>
            <a:ext cx="3883025" cy="1198880"/>
          </a:xfrm>
          <a:prstGeom prst="rect">
            <a:avLst/>
          </a:prstGeom>
          <a:noFill/>
          <a:ln w="28575" algn="ctr">
            <a:noFill/>
            <a:miter lim="800000"/>
          </a:ln>
        </p:spPr>
        <p:txBody>
          <a:bodyPr wrap="square">
            <a:spAutoFit/>
          </a:bodyPr>
          <a:lstStyle/>
          <a:p>
            <a:pPr eaLnBrk="1" hangingPunct="1"/>
            <a:r>
              <a:rPr lang="zh-CN" altLang="en-US" sz="1800">
                <a:solidFill>
                  <a:schemeClr val="dk1"/>
                </a:solidFill>
                <a:latin typeface="微软雅黑" panose="020B0503020204020204" charset="-122"/>
                <a:ea typeface="微软雅黑" panose="020B0503020204020204" charset="-122"/>
                <a:cs typeface="微软雅黑" panose="020B0503020204020204" charset="-122"/>
              </a:rPr>
              <a:t>当</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CLK</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上升沿到来时，激活该语句块，将</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的值赋给</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Q</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sz="1800">
                <a:solidFill>
                  <a:schemeClr val="dk1"/>
                </a:solidFill>
                <a:latin typeface="微软雅黑" panose="020B0503020204020204" charset="-122"/>
                <a:ea typeface="微软雅黑" panose="020B0503020204020204" charset="-122"/>
                <a:cs typeface="微软雅黑" panose="020B0503020204020204" charset="-122"/>
              </a:rPr>
              <a:t>否则，该语句块挂起，即使</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有变化，</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Q</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的值也保持不变，直到下一次赋值。</a:t>
            </a:r>
          </a:p>
        </p:txBody>
      </p:sp>
      <p:sp>
        <p:nvSpPr>
          <p:cNvPr id="5" name="Rectangle 16"/>
          <p:cNvSpPr>
            <a:spLocks noChangeArrowheads="1"/>
          </p:cNvSpPr>
          <p:nvPr/>
        </p:nvSpPr>
        <p:spPr bwMode="auto">
          <a:xfrm>
            <a:off x="395288" y="3932709"/>
            <a:ext cx="3671887" cy="107632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a:solidFill>
                  <a:srgbClr val="B43000"/>
                </a:solidFill>
                <a:latin typeface="微软雅黑" panose="020B0503020204020204" charset="-122"/>
                <a:ea typeface="微软雅黑" panose="020B0503020204020204" charset="-122"/>
                <a:cs typeface="微软雅黑" panose="020B0503020204020204" charset="-122"/>
              </a:rPr>
              <a:t>always @ (D)</a:t>
            </a:r>
          </a:p>
          <a:p>
            <a:pPr eaLnBrk="1" hangingPunct="1">
              <a:spcBef>
                <a:spcPct val="10000"/>
              </a:spcBef>
            </a:pPr>
            <a:r>
              <a:rPr lang="en-US" altLang="zh-CN" sz="2000">
                <a:solidFill>
                  <a:srgbClr val="B43000"/>
                </a:solidFill>
                <a:latin typeface="微软雅黑" panose="020B0503020204020204" charset="-122"/>
                <a:ea typeface="微软雅黑" panose="020B0503020204020204" charset="-122"/>
                <a:cs typeface="微软雅黑" panose="020B0503020204020204" charset="-122"/>
              </a:rPr>
              <a:t>    Q=D</a:t>
            </a:r>
            <a:r>
              <a:rPr lang="zh-CN" altLang="en-US" sz="2000">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6" name="Text Box 17"/>
          <p:cNvSpPr txBox="1">
            <a:spLocks noChangeArrowheads="1"/>
          </p:cNvSpPr>
          <p:nvPr>
            <p:custDataLst>
              <p:tags r:id="rId5"/>
            </p:custDataLst>
          </p:nvPr>
        </p:nvSpPr>
        <p:spPr bwMode="auto">
          <a:xfrm>
            <a:off x="4140200" y="3839210"/>
            <a:ext cx="4185920" cy="1198880"/>
          </a:xfrm>
          <a:prstGeom prst="rect">
            <a:avLst/>
          </a:prstGeom>
          <a:noFill/>
          <a:ln w="28575" algn="ctr">
            <a:noFill/>
            <a:miter lim="800000"/>
          </a:ln>
        </p:spPr>
        <p:txBody>
          <a:bodyPr wrap="square">
            <a:spAutoFit/>
          </a:bodyPr>
          <a:lstStyle/>
          <a:p>
            <a:pPr algn="just" eaLnBrk="1" hangingPunct="1"/>
            <a:r>
              <a:rPr lang="zh-CN" altLang="en-US" sz="1800">
                <a:solidFill>
                  <a:schemeClr val="dk1"/>
                </a:solidFill>
                <a:latin typeface="微软雅黑" panose="020B0503020204020204" charset="-122"/>
                <a:ea typeface="微软雅黑" panose="020B0503020204020204" charset="-122"/>
                <a:cs typeface="微软雅黑" panose="020B0503020204020204" charset="-122"/>
              </a:rPr>
              <a:t>当</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有变化时（不管是由</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变</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还是由</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变</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1</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），激活该语句块，将</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的值赋给</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Q</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a:t>
            </a:r>
          </a:p>
          <a:p>
            <a:pPr algn="just" eaLnBrk="1" hangingPunct="1"/>
            <a:r>
              <a:rPr lang="zh-CN" altLang="en-US" sz="1800">
                <a:solidFill>
                  <a:schemeClr val="dk1"/>
                </a:solidFill>
                <a:latin typeface="微软雅黑" panose="020B0503020204020204" charset="-122"/>
                <a:ea typeface="微软雅黑" panose="020B0503020204020204" charset="-122"/>
                <a:cs typeface="微软雅黑" panose="020B0503020204020204" charset="-122"/>
              </a:rPr>
              <a:t>否则，该语句块挂起，</a:t>
            </a:r>
            <a:r>
              <a:rPr lang="en-US" altLang="zh-CN" sz="1800">
                <a:solidFill>
                  <a:schemeClr val="dk1"/>
                </a:solidFill>
                <a:latin typeface="微软雅黑" panose="020B0503020204020204" charset="-122"/>
                <a:ea typeface="微软雅黑" panose="020B0503020204020204" charset="-122"/>
                <a:cs typeface="微软雅黑" panose="020B0503020204020204" charset="-122"/>
              </a:rPr>
              <a:t>Q</a:t>
            </a:r>
            <a:r>
              <a:rPr lang="zh-CN" altLang="en-US" sz="1800">
                <a:solidFill>
                  <a:schemeClr val="dk1"/>
                </a:solidFill>
                <a:latin typeface="微软雅黑" panose="020B0503020204020204" charset="-122"/>
                <a:ea typeface="微软雅黑" panose="020B0503020204020204" charset="-122"/>
                <a:cs typeface="微软雅黑" panose="020B0503020204020204" charset="-122"/>
              </a:rPr>
              <a:t>的值保持不变，直到下一次赋值。</a:t>
            </a:r>
          </a:p>
        </p:txBody>
      </p:sp>
      <p:sp>
        <p:nvSpPr>
          <p:cNvPr id="7" name="Text Box 20"/>
          <p:cNvSpPr txBox="1">
            <a:spLocks noChangeArrowheads="1"/>
          </p:cNvSpPr>
          <p:nvPr>
            <p:custDataLst>
              <p:tags r:id="rId6"/>
            </p:custDataLst>
          </p:nvPr>
        </p:nvSpPr>
        <p:spPr bwMode="auto">
          <a:xfrm>
            <a:off x="974725" y="2419821"/>
            <a:ext cx="356870" cy="588645"/>
          </a:xfrm>
          <a:prstGeom prst="rect">
            <a:avLst/>
          </a:prstGeom>
          <a:noFill/>
          <a:ln w="9525">
            <a:noFill/>
            <a:miter lim="800000"/>
          </a:ln>
        </p:spPr>
        <p:txBody>
          <a:bodyPr wrap="none">
            <a:spAutoFit/>
          </a:bodyPr>
          <a:lstStyle/>
          <a:p>
            <a:pPr eaLnBrk="1" hangingPunct="1">
              <a:lnSpc>
                <a:spcPct val="90000"/>
              </a:lnSpc>
            </a:pPr>
            <a:r>
              <a:rPr lang="en-US" altLang="zh-CN" sz="1800">
                <a:solidFill>
                  <a:schemeClr val="dk1"/>
                </a:solidFill>
                <a:latin typeface="微软雅黑" panose="020B0503020204020204" charset="-122"/>
                <a:ea typeface="微软雅黑" panose="020B0503020204020204" charset="-122"/>
              </a:rPr>
              <a:t>D</a:t>
            </a:r>
          </a:p>
          <a:p>
            <a:pPr eaLnBrk="1" hangingPunct="1">
              <a:lnSpc>
                <a:spcPct val="90000"/>
              </a:lnSpc>
            </a:pPr>
            <a:endParaRPr lang="en-US" altLang="zh-CN" sz="1800">
              <a:solidFill>
                <a:schemeClr val="dk1"/>
              </a:solidFill>
              <a:latin typeface="微软雅黑" panose="020B0503020204020204" charset="-122"/>
              <a:ea typeface="微软雅黑" panose="020B0503020204020204" charset="-122"/>
            </a:endParaRPr>
          </a:p>
        </p:txBody>
      </p:sp>
      <p:sp>
        <p:nvSpPr>
          <p:cNvPr id="8" name="Rectangle 21"/>
          <p:cNvSpPr>
            <a:spLocks noChangeArrowheads="1"/>
          </p:cNvSpPr>
          <p:nvPr>
            <p:custDataLst>
              <p:tags r:id="rId7"/>
            </p:custDataLst>
          </p:nvPr>
        </p:nvSpPr>
        <p:spPr bwMode="auto">
          <a:xfrm>
            <a:off x="2773363" y="2430934"/>
            <a:ext cx="368935" cy="368300"/>
          </a:xfrm>
          <a:prstGeom prst="rect">
            <a:avLst/>
          </a:prstGeom>
          <a:noFill/>
          <a:ln w="9525">
            <a:noFill/>
            <a:miter lim="800000"/>
          </a:ln>
        </p:spPr>
        <p:txBody>
          <a:bodyPr wrap="none">
            <a:spAutoFit/>
          </a:bodyPr>
          <a:lstStyle/>
          <a:p>
            <a:pPr eaLnBrk="1" hangingPunct="1"/>
            <a:r>
              <a:rPr lang="en-US" altLang="zh-CN" sz="1800">
                <a:solidFill>
                  <a:schemeClr val="dk1"/>
                </a:solidFill>
                <a:latin typeface="微软雅黑" panose="020B0503020204020204" charset="-122"/>
                <a:ea typeface="微软雅黑" panose="020B0503020204020204" charset="-122"/>
              </a:rPr>
              <a:t>Q</a:t>
            </a:r>
          </a:p>
        </p:txBody>
      </p:sp>
      <p:sp>
        <p:nvSpPr>
          <p:cNvPr id="9" name="Rectangle 22"/>
          <p:cNvSpPr>
            <a:spLocks noChangeArrowheads="1"/>
          </p:cNvSpPr>
          <p:nvPr>
            <p:custDataLst>
              <p:tags r:id="rId8"/>
            </p:custDataLst>
          </p:nvPr>
        </p:nvSpPr>
        <p:spPr bwMode="auto">
          <a:xfrm>
            <a:off x="1981200" y="2448396"/>
            <a:ext cx="576263" cy="792163"/>
          </a:xfrm>
          <a:prstGeom prst="rect">
            <a:avLst/>
          </a:prstGeom>
          <a:solidFill>
            <a:srgbClr val="CDFFF2"/>
          </a:solidFill>
          <a:ln w="28575">
            <a:solidFill>
              <a:srgbClr val="00A87C"/>
            </a:solidFill>
            <a:miter lim="800000"/>
          </a:ln>
        </p:spPr>
        <p:txBody>
          <a:bodyPr wrap="none" anchor="ctr"/>
          <a:lstStyle/>
          <a:p>
            <a:pPr eaLnBrk="1" hangingPunct="1"/>
            <a:endParaRPr lang="zh-CN" altLang="en-US" sz="2400">
              <a:solidFill>
                <a:schemeClr val="dk1"/>
              </a:solidFill>
              <a:latin typeface="微软雅黑" panose="020B0503020204020204" charset="-122"/>
              <a:ea typeface="微软雅黑" panose="020B0503020204020204" charset="-122"/>
            </a:endParaRPr>
          </a:p>
        </p:txBody>
      </p:sp>
      <p:sp>
        <p:nvSpPr>
          <p:cNvPr id="10" name="Line 23"/>
          <p:cNvSpPr>
            <a:spLocks noChangeShapeType="1"/>
          </p:cNvSpPr>
          <p:nvPr>
            <p:custDataLst>
              <p:tags r:id="rId9"/>
            </p:custDataLst>
          </p:nvPr>
        </p:nvSpPr>
        <p:spPr bwMode="auto">
          <a:xfrm>
            <a:off x="2557463" y="2651596"/>
            <a:ext cx="287337" cy="0"/>
          </a:xfrm>
          <a:prstGeom prst="line">
            <a:avLst/>
          </a:prstGeom>
          <a:noFill/>
          <a:ln w="38100">
            <a:solidFill>
              <a:srgbClr val="00A87C"/>
            </a:solidFill>
            <a:round/>
          </a:ln>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1" name="Text Box 24"/>
          <p:cNvSpPr txBox="1">
            <a:spLocks noChangeArrowheads="1"/>
          </p:cNvSpPr>
          <p:nvPr>
            <p:custDataLst>
              <p:tags r:id="rId10"/>
            </p:custDataLst>
          </p:nvPr>
        </p:nvSpPr>
        <p:spPr bwMode="auto">
          <a:xfrm>
            <a:off x="1917700" y="2456334"/>
            <a:ext cx="356870" cy="368300"/>
          </a:xfrm>
          <a:prstGeom prst="rect">
            <a:avLst/>
          </a:prstGeom>
          <a:noFill/>
          <a:ln w="9525">
            <a:noFill/>
            <a:miter lim="800000"/>
          </a:ln>
        </p:spPr>
        <p:txBody>
          <a:bodyPr wrap="none">
            <a:spAutoFit/>
          </a:bodyPr>
          <a:lstStyle/>
          <a:p>
            <a:pPr eaLnBrk="1" hangingPunct="1"/>
            <a:r>
              <a:rPr lang="en-US" altLang="zh-CN" sz="1800">
                <a:solidFill>
                  <a:schemeClr val="dk1"/>
                </a:solidFill>
                <a:latin typeface="微软雅黑" panose="020B0503020204020204" charset="-122"/>
                <a:ea typeface="微软雅黑" panose="020B0503020204020204" charset="-122"/>
              </a:rPr>
              <a:t>D</a:t>
            </a:r>
          </a:p>
        </p:txBody>
      </p:sp>
      <p:sp>
        <p:nvSpPr>
          <p:cNvPr id="12" name="Freeform 25"/>
          <p:cNvSpPr/>
          <p:nvPr>
            <p:custDataLst>
              <p:tags r:id="rId11"/>
            </p:custDataLst>
          </p:nvPr>
        </p:nvSpPr>
        <p:spPr bwMode="auto">
          <a:xfrm>
            <a:off x="1968500" y="2999259"/>
            <a:ext cx="144463" cy="142875"/>
          </a:xfrm>
          <a:custGeom>
            <a:avLst/>
            <a:gdLst>
              <a:gd name="T0" fmla="*/ 0 w 91"/>
              <a:gd name="T1" fmla="*/ 0 h 90"/>
              <a:gd name="T2" fmla="*/ 2147483647 w 91"/>
              <a:gd name="T3" fmla="*/ 2147483647 h 90"/>
              <a:gd name="T4" fmla="*/ 0 w 91"/>
              <a:gd name="T5" fmla="*/ 2147483647 h 90"/>
              <a:gd name="T6" fmla="*/ 0 60000 65536"/>
              <a:gd name="T7" fmla="*/ 0 60000 65536"/>
              <a:gd name="T8" fmla="*/ 0 60000 65536"/>
              <a:gd name="T9" fmla="*/ 0 w 91"/>
              <a:gd name="T10" fmla="*/ 0 h 90"/>
              <a:gd name="T11" fmla="*/ 91 w 91"/>
              <a:gd name="T12" fmla="*/ 90 h 90"/>
            </a:gdLst>
            <a:ahLst/>
            <a:cxnLst>
              <a:cxn ang="T6">
                <a:pos x="T0" y="T1"/>
              </a:cxn>
              <a:cxn ang="T7">
                <a:pos x="T2" y="T3"/>
              </a:cxn>
              <a:cxn ang="T8">
                <a:pos x="T4" y="T5"/>
              </a:cxn>
            </a:cxnLst>
            <a:rect l="T9" t="T10" r="T11" b="T12"/>
            <a:pathLst>
              <a:path w="91" h="90">
                <a:moveTo>
                  <a:pt x="0" y="0"/>
                </a:moveTo>
                <a:lnTo>
                  <a:pt x="91" y="45"/>
                </a:lnTo>
                <a:lnTo>
                  <a:pt x="0" y="90"/>
                </a:lnTo>
              </a:path>
            </a:pathLst>
          </a:custGeom>
          <a:noFill/>
          <a:ln w="38100">
            <a:solidFill>
              <a:srgbClr val="00A87C"/>
            </a:solidFill>
            <a:round/>
          </a:ln>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3" name="Text Box 26"/>
          <p:cNvSpPr txBox="1">
            <a:spLocks noChangeArrowheads="1"/>
          </p:cNvSpPr>
          <p:nvPr>
            <p:custDataLst>
              <p:tags r:id="rId12"/>
            </p:custDataLst>
          </p:nvPr>
        </p:nvSpPr>
        <p:spPr bwMode="auto">
          <a:xfrm>
            <a:off x="827088" y="2892896"/>
            <a:ext cx="955675" cy="368300"/>
          </a:xfrm>
          <a:prstGeom prst="rect">
            <a:avLst/>
          </a:prstGeom>
          <a:noFill/>
          <a:ln w="9525">
            <a:noFill/>
            <a:miter lim="800000"/>
          </a:ln>
        </p:spPr>
        <p:txBody>
          <a:bodyPr>
            <a:spAutoFit/>
          </a:bodyPr>
          <a:lstStyle/>
          <a:p>
            <a:pPr eaLnBrk="1" hangingPunct="1">
              <a:spcBef>
                <a:spcPct val="50000"/>
              </a:spcBef>
            </a:pPr>
            <a:r>
              <a:rPr lang="en-US" altLang="zh-CN" sz="1800">
                <a:solidFill>
                  <a:schemeClr val="dk1"/>
                </a:solidFill>
                <a:latin typeface="微软雅黑" panose="020B0503020204020204" charset="-122"/>
                <a:ea typeface="微软雅黑" panose="020B0503020204020204" charset="-122"/>
              </a:rPr>
              <a:t>CLK</a:t>
            </a:r>
          </a:p>
        </p:txBody>
      </p:sp>
      <p:sp>
        <p:nvSpPr>
          <p:cNvPr id="14" name="Rectangle 27"/>
          <p:cNvSpPr>
            <a:spLocks noChangeArrowheads="1"/>
          </p:cNvSpPr>
          <p:nvPr>
            <p:custDataLst>
              <p:tags r:id="rId13"/>
            </p:custDataLst>
          </p:nvPr>
        </p:nvSpPr>
        <p:spPr bwMode="auto">
          <a:xfrm>
            <a:off x="2247900" y="2451571"/>
            <a:ext cx="368935" cy="368300"/>
          </a:xfrm>
          <a:prstGeom prst="rect">
            <a:avLst/>
          </a:prstGeom>
          <a:noFill/>
          <a:ln w="9525">
            <a:noFill/>
            <a:miter lim="800000"/>
          </a:ln>
        </p:spPr>
        <p:txBody>
          <a:bodyPr wrap="none">
            <a:spAutoFit/>
          </a:bodyPr>
          <a:lstStyle/>
          <a:p>
            <a:pPr eaLnBrk="1" hangingPunct="1"/>
            <a:r>
              <a:rPr lang="en-US" altLang="zh-CN" sz="1800">
                <a:solidFill>
                  <a:schemeClr val="dk1"/>
                </a:solidFill>
                <a:latin typeface="微软雅黑" panose="020B0503020204020204" charset="-122"/>
                <a:ea typeface="微软雅黑" panose="020B0503020204020204" charset="-122"/>
              </a:rPr>
              <a:t>Q</a:t>
            </a:r>
          </a:p>
        </p:txBody>
      </p:sp>
      <p:sp>
        <p:nvSpPr>
          <p:cNvPr id="15" name="Line 28"/>
          <p:cNvSpPr>
            <a:spLocks noChangeShapeType="1"/>
          </p:cNvSpPr>
          <p:nvPr>
            <p:custDataLst>
              <p:tags r:id="rId14"/>
            </p:custDataLst>
          </p:nvPr>
        </p:nvSpPr>
        <p:spPr bwMode="auto">
          <a:xfrm>
            <a:off x="1398588" y="2607146"/>
            <a:ext cx="576262" cy="0"/>
          </a:xfrm>
          <a:prstGeom prst="line">
            <a:avLst/>
          </a:prstGeom>
          <a:noFill/>
          <a:ln w="38100">
            <a:solidFill>
              <a:srgbClr val="00A87C"/>
            </a:solidFill>
            <a:round/>
          </a:ln>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6" name="Line 29"/>
          <p:cNvSpPr>
            <a:spLocks noChangeShapeType="1"/>
          </p:cNvSpPr>
          <p:nvPr>
            <p:custDataLst>
              <p:tags r:id="rId15"/>
            </p:custDataLst>
          </p:nvPr>
        </p:nvSpPr>
        <p:spPr bwMode="auto">
          <a:xfrm>
            <a:off x="1385888" y="3064346"/>
            <a:ext cx="576262" cy="0"/>
          </a:xfrm>
          <a:prstGeom prst="line">
            <a:avLst/>
          </a:prstGeom>
          <a:noFill/>
          <a:ln w="38100">
            <a:solidFill>
              <a:srgbClr val="00A87C"/>
            </a:solidFill>
            <a:round/>
          </a:ln>
        </p:spPr>
        <p:txBody>
          <a:bodyPr/>
          <a:lstStyle/>
          <a:p>
            <a:endParaRPr lang="zh-CN" altLang="en-US" sz="2400">
              <a:solidFill>
                <a:schemeClr val="dk1"/>
              </a:solidFill>
              <a:latin typeface="微软雅黑" panose="020B0503020204020204" charset="-122"/>
              <a:ea typeface="微软雅黑" panose="020B0503020204020204" charset="-122"/>
            </a:endParaRPr>
          </a:p>
        </p:txBody>
      </p:sp>
      <p:grpSp>
        <p:nvGrpSpPr>
          <p:cNvPr id="17" name="Group 33"/>
          <p:cNvGrpSpPr/>
          <p:nvPr/>
        </p:nvGrpSpPr>
        <p:grpSpPr bwMode="auto">
          <a:xfrm>
            <a:off x="898208" y="5156671"/>
            <a:ext cx="1727200" cy="936625"/>
            <a:chOff x="794" y="3385"/>
            <a:chExt cx="1088" cy="590"/>
          </a:xfrm>
        </p:grpSpPr>
        <p:grpSp>
          <p:nvGrpSpPr>
            <p:cNvPr id="18" name="Group 34"/>
            <p:cNvGrpSpPr/>
            <p:nvPr/>
          </p:nvGrpSpPr>
          <p:grpSpPr bwMode="auto">
            <a:xfrm>
              <a:off x="1020" y="3385"/>
              <a:ext cx="635" cy="590"/>
              <a:chOff x="1020" y="3385"/>
              <a:chExt cx="635" cy="590"/>
            </a:xfrm>
          </p:grpSpPr>
          <p:pic>
            <p:nvPicPr>
              <p:cNvPr id="19" name="Picture 35"/>
              <p:cNvPicPr>
                <a:picLocks noChangeAspect="1" noChangeArrowheads="1"/>
              </p:cNvPicPr>
              <p:nvPr/>
            </p:nvPicPr>
            <p:blipFill>
              <a:blip r:embed="rId23" cstate="print"/>
              <a:srcRect l="18773" t="14218" r="65622" b="64339"/>
              <a:stretch>
                <a:fillRect/>
              </a:stretch>
            </p:blipFill>
            <p:spPr bwMode="auto">
              <a:xfrm rot="-5400000">
                <a:off x="904" y="3501"/>
                <a:ext cx="590" cy="357"/>
              </a:xfrm>
              <a:prstGeom prst="rect">
                <a:avLst/>
              </a:prstGeom>
              <a:noFill/>
              <a:ln w="9525">
                <a:noFill/>
                <a:miter lim="800000"/>
                <a:headEnd/>
                <a:tailEnd/>
              </a:ln>
            </p:spPr>
          </p:pic>
          <p:sp>
            <p:nvSpPr>
              <p:cNvPr id="20" name="Line 36"/>
              <p:cNvSpPr>
                <a:spLocks noChangeShapeType="1"/>
              </p:cNvSpPr>
              <p:nvPr>
                <p:custDataLst>
                  <p:tags r:id="rId19"/>
                </p:custDataLst>
              </p:nvPr>
            </p:nvSpPr>
            <p:spPr bwMode="auto">
              <a:xfrm>
                <a:off x="1383" y="3693"/>
                <a:ext cx="272" cy="0"/>
              </a:xfrm>
              <a:prstGeom prst="line">
                <a:avLst/>
              </a:prstGeom>
              <a:noFill/>
              <a:ln w="38100">
                <a:solidFill>
                  <a:schemeClr val="dk1"/>
                </a:solidFill>
                <a:round/>
              </a:ln>
            </p:spPr>
            <p:txBody>
              <a:bodyPr/>
              <a:lstStyle/>
              <a:p>
                <a:endParaRPr lang="zh-CN" altLang="en-US" sz="2400">
                  <a:solidFill>
                    <a:schemeClr val="dk1"/>
                  </a:solidFill>
                  <a:latin typeface="微软雅黑" panose="020B0503020204020204" charset="-122"/>
                  <a:ea typeface="微软雅黑" panose="020B0503020204020204" charset="-122"/>
                </a:endParaRPr>
              </a:p>
            </p:txBody>
          </p:sp>
        </p:grpSp>
        <p:sp>
          <p:nvSpPr>
            <p:cNvPr id="21" name="Text Box 37"/>
            <p:cNvSpPr txBox="1">
              <a:spLocks noChangeArrowheads="1"/>
            </p:cNvSpPr>
            <p:nvPr>
              <p:custDataLst>
                <p:tags r:id="rId17"/>
              </p:custDataLst>
            </p:nvPr>
          </p:nvSpPr>
          <p:spPr bwMode="auto">
            <a:xfrm>
              <a:off x="794" y="3530"/>
              <a:ext cx="262" cy="290"/>
            </a:xfrm>
            <a:prstGeom prst="rect">
              <a:avLst/>
            </a:prstGeom>
            <a:noFill/>
            <a:ln w="9525">
              <a:noFill/>
              <a:miter lim="800000"/>
            </a:ln>
          </p:spPr>
          <p:txBody>
            <a:bodyPr wrap="none">
              <a:spAutoFit/>
            </a:bodyPr>
            <a:lstStyle/>
            <a:p>
              <a:pPr eaLnBrk="1" hangingPunct="1"/>
              <a:r>
                <a:rPr lang="en-US" altLang="zh-CN" sz="2400">
                  <a:solidFill>
                    <a:schemeClr val="dk1"/>
                  </a:solidFill>
                  <a:latin typeface="微软雅黑" panose="020B0503020204020204" charset="-122"/>
                  <a:ea typeface="微软雅黑" panose="020B0503020204020204" charset="-122"/>
                </a:rPr>
                <a:t>D</a:t>
              </a:r>
            </a:p>
          </p:txBody>
        </p:sp>
        <p:sp>
          <p:nvSpPr>
            <p:cNvPr id="22" name="Text Box 38"/>
            <p:cNvSpPr txBox="1">
              <a:spLocks noChangeArrowheads="1"/>
            </p:cNvSpPr>
            <p:nvPr>
              <p:custDataLst>
                <p:tags r:id="rId18"/>
              </p:custDataLst>
            </p:nvPr>
          </p:nvSpPr>
          <p:spPr bwMode="auto">
            <a:xfrm>
              <a:off x="1610" y="3521"/>
              <a:ext cx="272" cy="290"/>
            </a:xfrm>
            <a:prstGeom prst="rect">
              <a:avLst/>
            </a:prstGeom>
            <a:noFill/>
            <a:ln w="9525">
              <a:noFill/>
              <a:miter lim="800000"/>
            </a:ln>
          </p:spPr>
          <p:txBody>
            <a:bodyPr wrap="none">
              <a:spAutoFit/>
            </a:bodyPr>
            <a:lstStyle/>
            <a:p>
              <a:pPr eaLnBrk="1" hangingPunct="1"/>
              <a:r>
                <a:rPr lang="en-US" altLang="zh-CN" sz="2400">
                  <a:solidFill>
                    <a:schemeClr val="dk1"/>
                  </a:solidFill>
                  <a:latin typeface="微软雅黑" panose="020B0503020204020204" charset="-122"/>
                  <a:ea typeface="微软雅黑" panose="020B0503020204020204" charset="-122"/>
                </a:rPr>
                <a:t>Q</a:t>
              </a:r>
            </a:p>
          </p:txBody>
        </p:sp>
      </p:grpSp>
      <p:sp>
        <p:nvSpPr>
          <p:cNvPr id="2" name="Rectangle 4"/>
          <p:cNvSpPr>
            <a:spLocks noGrp="1" noChangeArrowheads="1"/>
          </p:cNvSpPr>
          <p:nvPr>
            <p:custDataLst>
              <p:tags r:id="rId1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11"/>
          <a:stretch>
            <a:fillRect/>
          </a:stretch>
        </p:blipFill>
        <p:spPr>
          <a:xfrm>
            <a:off x="0" y="0"/>
            <a:ext cx="540068" cy="720090"/>
          </a:xfrm>
          <a:prstGeom prst="rect">
            <a:avLst/>
          </a:prstGeom>
        </p:spPr>
      </p:pic>
      <p:pic>
        <p:nvPicPr>
          <p:cNvPr id="12" name="图片 11"/>
          <p:cNvPicPr>
            <a:picLocks noChangeAspect="1"/>
          </p:cNvPicPr>
          <p:nvPr>
            <p:custDataLst>
              <p:tags r:id="rId3"/>
            </p:custDataLst>
          </p:nvPr>
        </p:nvPicPr>
        <p:blipFill>
          <a:blip r:embed="rId11"/>
          <a:stretch>
            <a:fillRect/>
          </a:stretch>
        </p:blipFill>
        <p:spPr>
          <a:xfrm>
            <a:off x="8603932" y="6137910"/>
            <a:ext cx="540068" cy="720090"/>
          </a:xfrm>
          <a:prstGeom prst="rect">
            <a:avLst/>
          </a:prstGeom>
        </p:spPr>
      </p:pic>
      <p:sp>
        <p:nvSpPr>
          <p:cNvPr id="3" name="Text Box 24"/>
          <p:cNvSpPr txBox="1">
            <a:spLocks noChangeArrowheads="1"/>
          </p:cNvSpPr>
          <p:nvPr/>
        </p:nvSpPr>
        <p:spPr bwMode="auto">
          <a:xfrm>
            <a:off x="539750" y="1073869"/>
            <a:ext cx="8247063" cy="2399665"/>
          </a:xfrm>
          <a:prstGeom prst="rect">
            <a:avLst/>
          </a:prstGeom>
          <a:noFill/>
          <a:ln w="28575">
            <a:solidFill>
              <a:srgbClr val="FF0000"/>
            </a:solidFill>
            <a:miter lim="800000"/>
          </a:ln>
        </p:spPr>
        <p:txBody>
          <a:bodyPr>
            <a:spAutoFit/>
          </a:bodyPr>
          <a:lstStyle/>
          <a:p>
            <a:pPr marL="262255" indent="-262255" algn="just" eaLnBrk="1" hangingPunct="1">
              <a:lnSpc>
                <a:spcPct val="150000"/>
              </a:lnSpc>
              <a:buFont typeface="Wingdings" panose="05000000000000000000" pitchFamily="2" charset="2"/>
              <a:buNone/>
            </a:pP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说明：</a:t>
            </a:r>
          </a:p>
          <a:p>
            <a:pPr marL="262255" indent="-262255" algn="just" eaLnBrk="1" hangingPunct="1">
              <a:lnSpc>
                <a:spcPct val="150000"/>
              </a:lnSpc>
              <a:buClr>
                <a:srgbClr val="C00000"/>
              </a:buClr>
              <a:buFont typeface="Wingdings" panose="05000000000000000000" pitchFamily="2" charset="2"/>
              <a:buChar char="l"/>
            </a:pP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过程块中的赋值目标必须是</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reg</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型的。</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marL="262255" indent="-262255" algn="just" eaLnBrk="1" hangingPunct="1">
              <a:lnSpc>
                <a:spcPct val="150000"/>
              </a:lnSpc>
              <a:buClr>
                <a:srgbClr val="C00000"/>
              </a:buClr>
              <a:buFont typeface="Wingdings" panose="05000000000000000000" pitchFamily="2" charset="2"/>
              <a:buChar char="l"/>
            </a:pP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由于</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always</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语句可以描述边沿变化，在设计时序电路中得到广泛应用。</a:t>
            </a:r>
            <a:endParaRPr lang="en-US" altLang="zh-CN" sz="2000" b="1">
              <a:solidFill>
                <a:srgbClr val="000000"/>
              </a:solidFill>
              <a:latin typeface="微软雅黑" panose="020B0503020204020204" charset="-122"/>
              <a:ea typeface="微软雅黑" panose="020B0503020204020204" charset="-122"/>
              <a:cs typeface="微软雅黑" panose="020B0503020204020204" charset="-122"/>
            </a:endParaRPr>
          </a:p>
          <a:p>
            <a:pPr marL="262255" indent="-262255" algn="just" eaLnBrk="1" hangingPunct="1">
              <a:lnSpc>
                <a:spcPct val="150000"/>
              </a:lnSpc>
              <a:buClr>
                <a:srgbClr val="C00000"/>
              </a:buClr>
              <a:buFont typeface="Wingdings" panose="05000000000000000000" pitchFamily="2" charset="2"/>
              <a:buChar char="l"/>
            </a:pP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always</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语句中还可以使用</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if</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case</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a:t>
            </a:r>
            <a:r>
              <a:rPr lang="en-US" altLang="zh-CN" sz="2000" b="1">
                <a:solidFill>
                  <a:srgbClr val="000000"/>
                </a:solidFill>
                <a:latin typeface="微软雅黑" panose="020B0503020204020204" charset="-122"/>
                <a:ea typeface="微软雅黑" panose="020B0503020204020204" charset="-122"/>
                <a:cs typeface="微软雅黑" panose="020B0503020204020204" charset="-122"/>
              </a:rPr>
              <a:t>for</a:t>
            </a:r>
            <a:r>
              <a:rPr lang="zh-CN" altLang="en-US" sz="2000" b="1">
                <a:solidFill>
                  <a:srgbClr val="000000"/>
                </a:solidFill>
                <a:latin typeface="微软雅黑" panose="020B0503020204020204" charset="-122"/>
                <a:ea typeface="微软雅黑" panose="020B0503020204020204" charset="-122"/>
                <a:cs typeface="微软雅黑" panose="020B0503020204020204" charset="-122"/>
              </a:rPr>
              <a:t>循环等语句，其功能更加强大。</a:t>
            </a:r>
          </a:p>
        </p:txBody>
      </p:sp>
      <p:sp>
        <p:nvSpPr>
          <p:cNvPr id="4" name="Rectangle 25"/>
          <p:cNvSpPr>
            <a:spLocks noChangeArrowheads="1"/>
          </p:cNvSpPr>
          <p:nvPr/>
        </p:nvSpPr>
        <p:spPr bwMode="auto">
          <a:xfrm>
            <a:off x="539750" y="3859932"/>
            <a:ext cx="3671888" cy="107632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always @ (posedge CLK)</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Q=D</a:t>
            </a: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5" name="Rectangle 26"/>
          <p:cNvSpPr>
            <a:spLocks noChangeArrowheads="1"/>
          </p:cNvSpPr>
          <p:nvPr/>
        </p:nvSpPr>
        <p:spPr bwMode="auto">
          <a:xfrm>
            <a:off x="539750" y="5083894"/>
            <a:ext cx="3671888" cy="1076325"/>
          </a:xfrm>
          <a:prstGeom prst="rect">
            <a:avLst/>
          </a:prstGeom>
          <a:solidFill>
            <a:srgbClr val="E3E3F1"/>
          </a:solidFill>
          <a:ln w="28575" algn="ctr">
            <a:noFill/>
            <a:miter lim="800000"/>
          </a:ln>
        </p:spPr>
        <p:txBody>
          <a:bodyPr>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always @ (D)</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Q=D</a:t>
            </a: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a:t>
            </a:r>
          </a:p>
        </p:txBody>
      </p:sp>
      <p:sp>
        <p:nvSpPr>
          <p:cNvPr id="6" name="Oval 27"/>
          <p:cNvSpPr>
            <a:spLocks noChangeArrowheads="1"/>
          </p:cNvSpPr>
          <p:nvPr>
            <p:custDataLst>
              <p:tags r:id="rId4"/>
            </p:custDataLst>
          </p:nvPr>
        </p:nvSpPr>
        <p:spPr bwMode="auto">
          <a:xfrm>
            <a:off x="900113" y="4507632"/>
            <a:ext cx="358775" cy="433387"/>
          </a:xfrm>
          <a:prstGeom prst="ellipse">
            <a:avLst/>
          </a:prstGeom>
          <a:noFill/>
          <a:ln w="28575" algn="ctr">
            <a:solidFill>
              <a:schemeClr val="lt2"/>
            </a:solidFill>
            <a:round/>
          </a:ln>
        </p:spPr>
        <p:txBody>
          <a:bodyPr wrap="none" anchor="ctr"/>
          <a:lstStyle/>
          <a:p>
            <a:pPr eaLnBrk="1" hangingPunct="1"/>
            <a:endParaRPr lang="zh-CN" altLang="en-US" sz="2400" b="1">
              <a:solidFill>
                <a:schemeClr val="dk1"/>
              </a:solidFill>
              <a:latin typeface="微软雅黑" panose="020B0503020204020204" charset="-122"/>
              <a:ea typeface="微软雅黑" panose="020B0503020204020204" charset="-122"/>
            </a:endParaRPr>
          </a:p>
        </p:txBody>
      </p:sp>
      <p:sp>
        <p:nvSpPr>
          <p:cNvPr id="7" name="Oval 28"/>
          <p:cNvSpPr>
            <a:spLocks noChangeArrowheads="1"/>
          </p:cNvSpPr>
          <p:nvPr>
            <p:custDataLst>
              <p:tags r:id="rId5"/>
            </p:custDataLst>
          </p:nvPr>
        </p:nvSpPr>
        <p:spPr bwMode="auto">
          <a:xfrm>
            <a:off x="900113" y="5733182"/>
            <a:ext cx="358775" cy="433387"/>
          </a:xfrm>
          <a:prstGeom prst="ellipse">
            <a:avLst/>
          </a:prstGeom>
          <a:noFill/>
          <a:ln w="28575" algn="ctr">
            <a:solidFill>
              <a:schemeClr val="lt2"/>
            </a:solidFill>
            <a:round/>
          </a:ln>
        </p:spPr>
        <p:txBody>
          <a:bodyPr wrap="none" anchor="ctr"/>
          <a:lstStyle/>
          <a:p>
            <a:pPr eaLnBrk="1" hangingPunct="1"/>
            <a:endParaRPr lang="zh-CN" altLang="en-US" sz="2400" b="1">
              <a:solidFill>
                <a:schemeClr val="dk1"/>
              </a:solidFill>
              <a:latin typeface="微软雅黑" panose="020B0503020204020204" charset="-122"/>
              <a:ea typeface="微软雅黑" panose="020B0503020204020204" charset="-122"/>
            </a:endParaRPr>
          </a:p>
        </p:txBody>
      </p:sp>
      <p:sp>
        <p:nvSpPr>
          <p:cNvPr id="8" name="AutoShape 29"/>
          <p:cNvSpPr/>
          <p:nvPr>
            <p:custDataLst>
              <p:tags r:id="rId6"/>
            </p:custDataLst>
          </p:nvPr>
        </p:nvSpPr>
        <p:spPr bwMode="auto">
          <a:xfrm>
            <a:off x="4360863" y="5258519"/>
            <a:ext cx="2371725" cy="609600"/>
          </a:xfrm>
          <a:prstGeom prst="borderCallout1">
            <a:avLst>
              <a:gd name="adj1" fmla="val 18750"/>
              <a:gd name="adj2" fmla="val -3213"/>
              <a:gd name="adj3" fmla="val -64065"/>
              <a:gd name="adj4" fmla="val -133801"/>
            </a:avLst>
          </a:prstGeom>
          <a:ln>
            <a:tailEnd type="arrow" w="med" len="med"/>
          </a:ln>
        </p:spPr>
        <p:style>
          <a:lnRef idx="2">
            <a:schemeClr val="dk1"/>
          </a:lnRef>
          <a:fillRef idx="1">
            <a:schemeClr val="lt1"/>
          </a:fillRef>
          <a:effectRef idx="0">
            <a:schemeClr val="dk1"/>
          </a:effectRef>
          <a:fontRef idx="minor">
            <a:schemeClr val="dk1"/>
          </a:fontRef>
        </p:style>
        <p:txBody>
          <a:bodyPr anchor="ctr"/>
          <a:lstStyle/>
          <a:p>
            <a:pPr algn="ctr" eaLnBrk="1" hangingPunct="1"/>
            <a:r>
              <a:rPr lang="zh-CN" altLang="en-US" sz="2400" b="1">
                <a:solidFill>
                  <a:schemeClr val="dk1"/>
                </a:solidFill>
                <a:latin typeface="微软雅黑" panose="020B0503020204020204" charset="-122"/>
                <a:ea typeface="微软雅黑" panose="020B0503020204020204" charset="-122"/>
                <a:cs typeface="微软雅黑" panose="020B0503020204020204" charset="-122"/>
              </a:rPr>
              <a:t>必须是</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reg</a:t>
            </a:r>
            <a:r>
              <a:rPr lang="zh-CN" altLang="en-US" sz="2400" b="1">
                <a:solidFill>
                  <a:schemeClr val="dk1"/>
                </a:solidFill>
                <a:latin typeface="微软雅黑" panose="020B0503020204020204" charset="-122"/>
                <a:ea typeface="微软雅黑" panose="020B0503020204020204" charset="-122"/>
                <a:cs typeface="微软雅黑" panose="020B0503020204020204" charset="-122"/>
              </a:rPr>
              <a:t>型的</a:t>
            </a:r>
          </a:p>
        </p:txBody>
      </p:sp>
      <p:sp>
        <p:nvSpPr>
          <p:cNvPr id="9" name="Line 30"/>
          <p:cNvSpPr>
            <a:spLocks noChangeShapeType="1"/>
          </p:cNvSpPr>
          <p:nvPr>
            <p:custDataLst>
              <p:tags r:id="rId7"/>
            </p:custDataLst>
          </p:nvPr>
        </p:nvSpPr>
        <p:spPr bwMode="auto">
          <a:xfrm flipH="1">
            <a:off x="1258888" y="5444257"/>
            <a:ext cx="3025775" cy="360362"/>
          </a:xfrm>
          <a:prstGeom prst="line">
            <a:avLst/>
          </a:prstGeom>
          <a:ln>
            <a:tailEnd type="arrow" w="med" len="med"/>
          </a:ln>
        </p:spPr>
        <p:style>
          <a:lnRef idx="1">
            <a:schemeClr val="dk1"/>
          </a:lnRef>
          <a:fillRef idx="0">
            <a:schemeClr val="dk1"/>
          </a:fillRef>
          <a:effectRef idx="0">
            <a:schemeClr val="dk1"/>
          </a:effectRef>
          <a:fontRef idx="minor">
            <a:schemeClr val="tx1"/>
          </a:fontRef>
        </p:style>
        <p:txBody>
          <a:bodyPr wrap="none" anchor="ctr"/>
          <a:lstStyle/>
          <a:p>
            <a:endParaRPr lang="zh-CN" altLang="en-US" sz="2400">
              <a:solidFill>
                <a:schemeClr val="dk1"/>
              </a:solidFill>
              <a:latin typeface="微软雅黑" panose="020B0503020204020204" charset="-122"/>
              <a:ea typeface="微软雅黑" panose="020B0503020204020204" charset="-122"/>
            </a:endParaRPr>
          </a:p>
        </p:txBody>
      </p:sp>
      <p:sp>
        <p:nvSpPr>
          <p:cNvPr id="2" name="Rectangle 4"/>
          <p:cNvSpPr>
            <a:spLocks noGrp="1" noChangeArrowheads="1"/>
          </p:cNvSpPr>
          <p:nvPr>
            <p:custDataLst>
              <p:tags r:id="rId8"/>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10"/>
          <a:stretch>
            <a:fillRect/>
          </a:stretch>
        </p:blipFill>
        <p:spPr>
          <a:xfrm>
            <a:off x="0" y="0"/>
            <a:ext cx="540068" cy="720090"/>
          </a:xfrm>
          <a:prstGeom prst="rect">
            <a:avLst/>
          </a:prstGeom>
        </p:spPr>
      </p:pic>
      <p:pic>
        <p:nvPicPr>
          <p:cNvPr id="12" name="图片 11"/>
          <p:cNvPicPr>
            <a:picLocks noChangeAspect="1"/>
          </p:cNvPicPr>
          <p:nvPr>
            <p:custDataLst>
              <p:tags r:id="rId3"/>
            </p:custDataLst>
          </p:nvPr>
        </p:nvPicPr>
        <p:blipFill>
          <a:blip r:embed="rId10"/>
          <a:stretch>
            <a:fillRect/>
          </a:stretch>
        </p:blipFill>
        <p:spPr>
          <a:xfrm>
            <a:off x="8603932" y="6137910"/>
            <a:ext cx="540068" cy="720090"/>
          </a:xfrm>
          <a:prstGeom prst="rect">
            <a:avLst/>
          </a:prstGeom>
        </p:spPr>
      </p:pic>
      <p:sp>
        <p:nvSpPr>
          <p:cNvPr id="4" name="Text Box 7"/>
          <p:cNvSpPr txBox="1">
            <a:spLocks noChangeArrowheads="1"/>
          </p:cNvSpPr>
          <p:nvPr/>
        </p:nvSpPr>
        <p:spPr bwMode="auto">
          <a:xfrm>
            <a:off x="242570" y="829945"/>
            <a:ext cx="8463280" cy="2749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177800" indent="-177800"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lnSpc>
                <a:spcPct val="150000"/>
              </a:lnSpc>
            </a:pP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语句和</a:t>
            </a: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语句的主要区别：</a:t>
            </a:r>
          </a:p>
          <a:p>
            <a:pPr algn="just" eaLnBrk="1" hangingPunct="1">
              <a:lnSpc>
                <a:spcPct val="150000"/>
              </a:lnSpc>
              <a:spcBef>
                <a:spcPct val="20000"/>
              </a:spcBef>
              <a:buFontTx/>
              <a:buChar char="•"/>
            </a:pP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连续赋值语句总是处于激活状态，只要操作数有变化马上进行计算和赋值；</a:t>
            </a:r>
          </a:p>
          <a:p>
            <a:pPr algn="just" eaLnBrk="1" hangingPunct="1">
              <a:lnSpc>
                <a:spcPct val="150000"/>
              </a:lnSpc>
              <a:spcBef>
                <a:spcPct val="20000"/>
              </a:spcBef>
              <a:buFontTx/>
              <a:buChar char="•"/>
            </a:pP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过程赋值语句只有当激活该过程时，才会进行计算和赋值，如果该过程不被激活，即使操作数发生变化也不会计算和赋值。</a:t>
            </a:r>
          </a:p>
          <a:p>
            <a:pPr algn="just" eaLnBrk="1" hangingPunct="1">
              <a:lnSpc>
                <a:spcPct val="150000"/>
              </a:lnSpc>
              <a:spcBef>
                <a:spcPct val="20000"/>
              </a:spcBef>
              <a:buFontTx/>
              <a:buChar char="•"/>
            </a:pPr>
            <a:r>
              <a:rPr lang="en-US" altLang="zh-CN" sz="1800" dirty="0" err="1">
                <a:solidFill>
                  <a:schemeClr val="dk1"/>
                </a:solidFill>
                <a:latin typeface="微软雅黑" panose="020B0503020204020204" charset="-122"/>
                <a:ea typeface="微软雅黑" panose="020B0503020204020204" charset="-122"/>
                <a:cs typeface="微软雅黑" panose="020B0503020204020204" charset="-122"/>
              </a:rPr>
              <a:t>verilog</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规定</a:t>
            </a: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中的赋值目标必须是</a:t>
            </a: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wire</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型的，而</a:t>
            </a: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语句中的赋值目标必须是</a:t>
            </a:r>
            <a:r>
              <a:rPr lang="en-US" altLang="zh-CN" sz="1800" dirty="0">
                <a:solidFill>
                  <a:schemeClr val="dk1"/>
                </a:solidFill>
                <a:latin typeface="微软雅黑" panose="020B0503020204020204" charset="-122"/>
                <a:ea typeface="微软雅黑" panose="020B0503020204020204" charset="-122"/>
                <a:cs typeface="微软雅黑" panose="020B0503020204020204" charset="-122"/>
              </a:rPr>
              <a:t>reg</a:t>
            </a:r>
            <a:r>
              <a:rPr lang="zh-CN" altLang="en-US" sz="1800" dirty="0">
                <a:solidFill>
                  <a:schemeClr val="dk1"/>
                </a:solidFill>
                <a:latin typeface="微软雅黑" panose="020B0503020204020204" charset="-122"/>
                <a:ea typeface="微软雅黑" panose="020B0503020204020204" charset="-122"/>
                <a:cs typeface="微软雅黑" panose="020B0503020204020204" charset="-122"/>
              </a:rPr>
              <a:t>型的。</a:t>
            </a:r>
          </a:p>
        </p:txBody>
      </p:sp>
      <p:sp>
        <p:nvSpPr>
          <p:cNvPr id="5" name="Rectangle 9"/>
          <p:cNvSpPr>
            <a:spLocks noChangeArrowheads="1"/>
          </p:cNvSpPr>
          <p:nvPr>
            <p:custDataLst>
              <p:tags r:id="rId4"/>
            </p:custDataLst>
          </p:nvPr>
        </p:nvSpPr>
        <p:spPr bwMode="auto">
          <a:xfrm>
            <a:off x="872490" y="3968115"/>
            <a:ext cx="2430780" cy="39878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lang="en-US" altLang="zh-CN" sz="2000">
                <a:solidFill>
                  <a:srgbClr val="333399"/>
                </a:solidFill>
                <a:latin typeface="微软雅黑" panose="020B0503020204020204" charset="-122"/>
                <a:ea typeface="微软雅黑" panose="020B0503020204020204" charset="-122"/>
              </a:rPr>
              <a:t>assign Q=D</a:t>
            </a:r>
          </a:p>
        </p:txBody>
      </p:sp>
      <p:sp>
        <p:nvSpPr>
          <p:cNvPr id="6" name="Rectangle 10"/>
          <p:cNvSpPr>
            <a:spLocks noChangeArrowheads="1"/>
          </p:cNvSpPr>
          <p:nvPr>
            <p:custDataLst>
              <p:tags r:id="rId5"/>
            </p:custDataLst>
          </p:nvPr>
        </p:nvSpPr>
        <p:spPr bwMode="auto">
          <a:xfrm>
            <a:off x="4112260" y="3896360"/>
            <a:ext cx="4297680" cy="76835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pPr>
            <a:r>
              <a:rPr lang="en-US" altLang="zh-CN" sz="2000">
                <a:solidFill>
                  <a:srgbClr val="333399"/>
                </a:solidFill>
                <a:latin typeface="微软雅黑" panose="020B0503020204020204" charset="-122"/>
                <a:ea typeface="微软雅黑" panose="020B0503020204020204" charset="-122"/>
                <a:cs typeface="微软雅黑" panose="020B0503020204020204" charset="-122"/>
              </a:rPr>
              <a:t>always @ </a:t>
            </a:r>
            <a:r>
              <a:rPr lang="zh-CN" altLang="en-US" sz="2000">
                <a:solidFill>
                  <a:srgbClr val="333399"/>
                </a:solidFill>
                <a:latin typeface="微软雅黑" panose="020B0503020204020204" charset="-122"/>
                <a:ea typeface="微软雅黑" panose="020B0503020204020204" charset="-122"/>
                <a:cs typeface="微软雅黑" panose="020B0503020204020204" charset="-122"/>
              </a:rPr>
              <a:t>（</a:t>
            </a:r>
            <a:r>
              <a:rPr lang="en-US" altLang="zh-CN" sz="2000">
                <a:solidFill>
                  <a:srgbClr val="333399"/>
                </a:solidFill>
                <a:latin typeface="微软雅黑" panose="020B0503020204020204" charset="-122"/>
                <a:ea typeface="微软雅黑" panose="020B0503020204020204" charset="-122"/>
                <a:cs typeface="微软雅黑" panose="020B0503020204020204" charset="-122"/>
              </a:rPr>
              <a:t>posedge clk</a:t>
            </a:r>
            <a:r>
              <a:rPr lang="zh-CN" altLang="en-US" sz="2000">
                <a:solidFill>
                  <a:srgbClr val="333399"/>
                </a:solidFill>
                <a:latin typeface="微软雅黑" panose="020B0503020204020204" charset="-122"/>
                <a:ea typeface="微软雅黑" panose="020B0503020204020204" charset="-122"/>
                <a:cs typeface="微软雅黑" panose="020B0503020204020204" charset="-122"/>
              </a:rPr>
              <a:t>）                     </a:t>
            </a:r>
          </a:p>
          <a:p>
            <a:pPr eaLnBrk="1" hangingPunct="1">
              <a:spcBef>
                <a:spcPct val="20000"/>
              </a:spcBef>
            </a:pPr>
            <a:r>
              <a:rPr lang="zh-CN" altLang="en-US" sz="2000">
                <a:solidFill>
                  <a:srgbClr val="333399"/>
                </a:solidFill>
                <a:latin typeface="微软雅黑" panose="020B0503020204020204" charset="-122"/>
                <a:ea typeface="微软雅黑" panose="020B0503020204020204" charset="-122"/>
                <a:cs typeface="微软雅黑" panose="020B0503020204020204" charset="-122"/>
              </a:rPr>
              <a:t>             </a:t>
            </a:r>
            <a:r>
              <a:rPr lang="en-US" altLang="zh-CN" sz="2000">
                <a:solidFill>
                  <a:srgbClr val="333399"/>
                </a:solidFill>
                <a:latin typeface="微软雅黑" panose="020B0503020204020204" charset="-122"/>
                <a:ea typeface="微软雅黑" panose="020B0503020204020204" charset="-122"/>
                <a:cs typeface="微软雅黑" panose="020B0503020204020204" charset="-122"/>
              </a:rPr>
              <a:t>Q=D</a:t>
            </a:r>
            <a:r>
              <a:rPr lang="zh-CN" altLang="en-US" sz="2000">
                <a:solidFill>
                  <a:srgbClr val="333399"/>
                </a:solidFill>
                <a:latin typeface="微软雅黑" panose="020B0503020204020204" charset="-122"/>
                <a:ea typeface="微软雅黑" panose="020B0503020204020204" charset="-122"/>
                <a:cs typeface="微软雅黑" panose="020B0503020204020204" charset="-122"/>
              </a:rPr>
              <a:t>；</a:t>
            </a:r>
          </a:p>
        </p:txBody>
      </p:sp>
      <p:sp>
        <p:nvSpPr>
          <p:cNvPr id="7" name="Rectangle 11"/>
          <p:cNvSpPr>
            <a:spLocks noChangeArrowheads="1"/>
          </p:cNvSpPr>
          <p:nvPr/>
        </p:nvSpPr>
        <p:spPr bwMode="auto">
          <a:xfrm>
            <a:off x="179388" y="3896360"/>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333399"/>
                </a:solidFill>
                <a:latin typeface="微软雅黑" panose="020B0503020204020204" charset="-122"/>
                <a:ea typeface="微软雅黑" panose="020B0503020204020204" charset="-122"/>
              </a:rPr>
              <a:t>例：</a:t>
            </a:r>
          </a:p>
        </p:txBody>
      </p:sp>
      <p:sp>
        <p:nvSpPr>
          <p:cNvPr id="8" name="Rectangle 12"/>
          <p:cNvSpPr>
            <a:spLocks noChangeArrowheads="1"/>
          </p:cNvSpPr>
          <p:nvPr>
            <p:custDataLst>
              <p:tags r:id="rId6"/>
            </p:custDataLst>
          </p:nvPr>
        </p:nvSpPr>
        <p:spPr bwMode="auto">
          <a:xfrm>
            <a:off x="755650" y="4544378"/>
            <a:ext cx="2665413" cy="922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1800">
                <a:solidFill>
                  <a:schemeClr val="hlink"/>
                </a:solidFill>
                <a:latin typeface="微软雅黑" panose="020B0503020204020204" charset="-122"/>
                <a:ea typeface="微软雅黑" panose="020B0503020204020204" charset="-122"/>
                <a:cs typeface="微软雅黑" panose="020B0503020204020204" charset="-122"/>
              </a:rPr>
              <a:t>只要</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D</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发生变化，马上进行计算和赋值； </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Q</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必须是</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wire</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型。</a:t>
            </a:r>
          </a:p>
        </p:txBody>
      </p:sp>
      <p:sp>
        <p:nvSpPr>
          <p:cNvPr id="9" name="Rectangle 14"/>
          <p:cNvSpPr>
            <a:spLocks noChangeArrowheads="1"/>
          </p:cNvSpPr>
          <p:nvPr>
            <p:custDataLst>
              <p:tags r:id="rId7"/>
            </p:custDataLst>
          </p:nvPr>
        </p:nvSpPr>
        <p:spPr bwMode="auto">
          <a:xfrm>
            <a:off x="3995738" y="4831715"/>
            <a:ext cx="4505325"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1800" dirty="0">
                <a:solidFill>
                  <a:schemeClr val="hlink"/>
                </a:solidFill>
                <a:latin typeface="微软雅黑" panose="020B0503020204020204" charset="-122"/>
                <a:ea typeface="微软雅黑" panose="020B0503020204020204" charset="-122"/>
                <a:cs typeface="微软雅黑" panose="020B0503020204020204" charset="-122"/>
              </a:rPr>
              <a:t>只有当</a:t>
            </a:r>
            <a:r>
              <a:rPr lang="en-US" altLang="zh-CN" sz="1800" dirty="0">
                <a:solidFill>
                  <a:schemeClr val="hlink"/>
                </a:solidFill>
                <a:latin typeface="微软雅黑" panose="020B0503020204020204" charset="-122"/>
                <a:ea typeface="微软雅黑" panose="020B0503020204020204" charset="-122"/>
                <a:cs typeface="微软雅黑" panose="020B0503020204020204" charset="-122"/>
              </a:rPr>
              <a:t>clk</a:t>
            </a:r>
            <a:r>
              <a:rPr lang="zh-CN" altLang="en-US" sz="1800" dirty="0">
                <a:solidFill>
                  <a:schemeClr val="hlink"/>
                </a:solidFill>
                <a:latin typeface="微软雅黑" panose="020B0503020204020204" charset="-122"/>
                <a:ea typeface="微软雅黑" panose="020B0503020204020204" charset="-122"/>
                <a:cs typeface="微软雅黑" panose="020B0503020204020204" charset="-122"/>
              </a:rPr>
              <a:t>上升沿到来时，才能激活该块语句，才能进行计算和赋值；否则，即使</a:t>
            </a:r>
            <a:r>
              <a:rPr lang="en-US" altLang="zh-CN" sz="1800" dirty="0">
                <a:solidFill>
                  <a:schemeClr val="hlink"/>
                </a:solidFill>
                <a:latin typeface="微软雅黑" panose="020B0503020204020204" charset="-122"/>
                <a:ea typeface="微软雅黑" panose="020B0503020204020204" charset="-122"/>
                <a:cs typeface="微软雅黑" panose="020B0503020204020204" charset="-122"/>
              </a:rPr>
              <a:t>D</a:t>
            </a:r>
            <a:r>
              <a:rPr lang="zh-CN" altLang="en-US" sz="1800" dirty="0">
                <a:solidFill>
                  <a:schemeClr val="hlink"/>
                </a:solidFill>
                <a:latin typeface="微软雅黑" panose="020B0503020204020204" charset="-122"/>
                <a:ea typeface="微软雅黑" panose="020B0503020204020204" charset="-122"/>
                <a:cs typeface="微软雅黑" panose="020B0503020204020204" charset="-122"/>
              </a:rPr>
              <a:t>发生变化也不会计算和赋值。在未被激活时，</a:t>
            </a:r>
            <a:r>
              <a:rPr lang="en-US" altLang="zh-CN" sz="1800" dirty="0">
                <a:solidFill>
                  <a:schemeClr val="hlink"/>
                </a:solidFill>
                <a:latin typeface="微软雅黑" panose="020B0503020204020204" charset="-122"/>
                <a:ea typeface="微软雅黑" panose="020B0503020204020204" charset="-122"/>
                <a:cs typeface="微软雅黑" panose="020B0503020204020204" charset="-122"/>
              </a:rPr>
              <a:t>Q</a:t>
            </a:r>
            <a:r>
              <a:rPr lang="zh-CN" altLang="en-US" sz="1800" dirty="0">
                <a:solidFill>
                  <a:schemeClr val="hlink"/>
                </a:solidFill>
                <a:latin typeface="微软雅黑" panose="020B0503020204020204" charset="-122"/>
                <a:ea typeface="微软雅黑" panose="020B0503020204020204" charset="-122"/>
                <a:cs typeface="微软雅黑" panose="020B0503020204020204" charset="-122"/>
              </a:rPr>
              <a:t>的值保持不变。</a:t>
            </a:r>
          </a:p>
          <a:p>
            <a:pPr algn="just" eaLnBrk="1" hangingPunct="1"/>
            <a:r>
              <a:rPr lang="en-US" altLang="zh-CN" sz="1800" dirty="0">
                <a:solidFill>
                  <a:schemeClr val="hlink"/>
                </a:solidFill>
                <a:latin typeface="微软雅黑" panose="020B0503020204020204" charset="-122"/>
                <a:ea typeface="微软雅黑" panose="020B0503020204020204" charset="-122"/>
                <a:cs typeface="微软雅黑" panose="020B0503020204020204" charset="-122"/>
              </a:rPr>
              <a:t>Q</a:t>
            </a:r>
            <a:r>
              <a:rPr lang="zh-CN" altLang="en-US" sz="1800" dirty="0">
                <a:solidFill>
                  <a:schemeClr val="hlink"/>
                </a:solidFill>
                <a:latin typeface="微软雅黑" panose="020B0503020204020204" charset="-122"/>
                <a:ea typeface="微软雅黑" panose="020B0503020204020204" charset="-122"/>
                <a:cs typeface="微软雅黑" panose="020B0503020204020204" charset="-122"/>
              </a:rPr>
              <a:t>必须是</a:t>
            </a:r>
            <a:r>
              <a:rPr lang="en-US" altLang="zh-CN" sz="1800" dirty="0">
                <a:solidFill>
                  <a:schemeClr val="hlink"/>
                </a:solidFill>
                <a:latin typeface="微软雅黑" panose="020B0503020204020204" charset="-122"/>
                <a:ea typeface="微软雅黑" panose="020B0503020204020204" charset="-122"/>
                <a:cs typeface="微软雅黑" panose="020B0503020204020204" charset="-122"/>
              </a:rPr>
              <a:t>reg</a:t>
            </a:r>
            <a:r>
              <a:rPr lang="zh-CN" altLang="en-US" sz="1800" dirty="0">
                <a:solidFill>
                  <a:schemeClr val="hlink"/>
                </a:solidFill>
                <a:latin typeface="微软雅黑" panose="020B0503020204020204" charset="-122"/>
                <a:ea typeface="微软雅黑" panose="020B0503020204020204" charset="-122"/>
                <a:cs typeface="微软雅黑" panose="020B0503020204020204" charset="-122"/>
              </a:rPr>
              <a:t>型。</a:t>
            </a:r>
          </a:p>
        </p:txBody>
      </p:sp>
      <p:sp>
        <p:nvSpPr>
          <p:cNvPr id="11" name="Rectangle 4"/>
          <p:cNvSpPr>
            <a:spLocks noGrp="1" noChangeArrowheads="1"/>
          </p:cNvSpPr>
          <p:nvPr>
            <p:custDataLst>
              <p:tags r:id="rId8"/>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3" name="图片 22"/>
          <p:cNvPicPr>
            <a:picLocks noChangeAspect="1"/>
          </p:cNvPicPr>
          <p:nvPr>
            <p:custDataLst>
              <p:tags r:id="rId2"/>
            </p:custDataLst>
          </p:nvPr>
        </p:nvPicPr>
        <p:blipFill>
          <a:blip r:embed="rId25"/>
          <a:stretch>
            <a:fillRect/>
          </a:stretch>
        </p:blipFill>
        <p:spPr>
          <a:xfrm>
            <a:off x="0" y="0"/>
            <a:ext cx="540068" cy="720090"/>
          </a:xfrm>
          <a:prstGeom prst="rect">
            <a:avLst/>
          </a:prstGeom>
        </p:spPr>
      </p:pic>
      <p:pic>
        <p:nvPicPr>
          <p:cNvPr id="25" name="图片 24"/>
          <p:cNvPicPr>
            <a:picLocks noChangeAspect="1"/>
          </p:cNvPicPr>
          <p:nvPr>
            <p:custDataLst>
              <p:tags r:id="rId3"/>
            </p:custDataLst>
          </p:nvPr>
        </p:nvPicPr>
        <p:blipFill>
          <a:blip r:embed="rId25"/>
          <a:stretch>
            <a:fillRect/>
          </a:stretch>
        </p:blipFill>
        <p:spPr>
          <a:xfrm>
            <a:off x="8603932" y="6137910"/>
            <a:ext cx="540068" cy="720090"/>
          </a:xfrm>
          <a:prstGeom prst="rect">
            <a:avLst/>
          </a:prstGeom>
        </p:spPr>
      </p:pic>
      <p:sp>
        <p:nvSpPr>
          <p:cNvPr id="4" name="Text Box 5"/>
          <p:cNvSpPr txBox="1">
            <a:spLocks noChangeArrowheads="1"/>
          </p:cNvSpPr>
          <p:nvPr>
            <p:custDataLst>
              <p:tags r:id="rId4"/>
            </p:custDataLst>
          </p:nvPr>
        </p:nvSpPr>
        <p:spPr bwMode="auto">
          <a:xfrm>
            <a:off x="250825" y="1208088"/>
            <a:ext cx="8767763" cy="1337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62255" indent="-262255"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Char char="l"/>
            </a:pPr>
            <a:r>
              <a:rPr lang="en-US" altLang="zh-CN" sz="1800">
                <a:solidFill>
                  <a:schemeClr val="hlink"/>
                </a:solidFill>
                <a:latin typeface="微软雅黑" panose="020B0503020204020204" charset="-122"/>
                <a:ea typeface="微软雅黑" panose="020B0503020204020204" charset="-122"/>
                <a:cs typeface="微软雅黑" panose="020B0503020204020204" charset="-122"/>
              </a:rPr>
              <a:t>always</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语句块中除了可以使用表达式赋值以外，还可以使用</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if</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case</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等行为描述语句，还能够描述边沿变化，因此其功能比</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assign</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语句更强大（</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assign</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语句不能使用</a:t>
            </a:r>
            <a:r>
              <a:rPr lang="en-US" altLang="zh-CN" sz="1800">
                <a:solidFill>
                  <a:schemeClr val="hlink"/>
                </a:solidFill>
                <a:latin typeface="微软雅黑" panose="020B0503020204020204" charset="-122"/>
                <a:ea typeface="微软雅黑" panose="020B0503020204020204" charset="-122"/>
                <a:cs typeface="微软雅黑" panose="020B0503020204020204" charset="-122"/>
              </a:rPr>
              <a:t>if</a:t>
            </a:r>
            <a:r>
              <a:rPr lang="zh-CN" altLang="en-US" sz="1800">
                <a:solidFill>
                  <a:schemeClr val="hlink"/>
                </a:solidFill>
                <a:latin typeface="微软雅黑" panose="020B0503020204020204" charset="-122"/>
                <a:ea typeface="微软雅黑" panose="020B0503020204020204" charset="-122"/>
                <a:cs typeface="微软雅黑" panose="020B0503020204020204" charset="-122"/>
              </a:rPr>
              <a:t>等语句，也不能描述边沿变化）。</a:t>
            </a:r>
          </a:p>
        </p:txBody>
      </p:sp>
      <p:sp>
        <p:nvSpPr>
          <p:cNvPr id="5" name="Text Box 6"/>
          <p:cNvSpPr txBox="1">
            <a:spLocks noChangeArrowheads="1"/>
          </p:cNvSpPr>
          <p:nvPr>
            <p:custDataLst>
              <p:tags r:id="rId5"/>
            </p:custDataLst>
          </p:nvPr>
        </p:nvSpPr>
        <p:spPr bwMode="auto">
          <a:xfrm>
            <a:off x="246063" y="2694940"/>
            <a:ext cx="796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例：</a:t>
            </a:r>
          </a:p>
        </p:txBody>
      </p:sp>
      <p:sp>
        <p:nvSpPr>
          <p:cNvPr id="6" name="Text Box 9"/>
          <p:cNvSpPr txBox="1">
            <a:spLocks noChangeArrowheads="1"/>
          </p:cNvSpPr>
          <p:nvPr>
            <p:custDataLst>
              <p:tags r:id="rId6"/>
            </p:custDataLst>
          </p:nvPr>
        </p:nvSpPr>
        <p:spPr bwMode="auto">
          <a:xfrm>
            <a:off x="1116013" y="2767965"/>
            <a:ext cx="6192837" cy="3476625"/>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module DFF2 (CLK,D,Q,RST,EN)</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input CLK,D,RST,EN;</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output Q;</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reg Q;</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always @(posedge CLK or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negedge</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RST)</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begin </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if (!RST) Q&lt;=0</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110000"/>
              </a:lnSpc>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else if (EN) Q&lt;=D</a:t>
            </a:r>
          </a:p>
          <a:p>
            <a:pPr eaLnBrk="1" hangingPunct="1">
              <a:lnSpc>
                <a:spcPct val="110000"/>
              </a:lnSpc>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end</a:t>
            </a:r>
          </a:p>
          <a:p>
            <a:pPr eaLnBrk="1" hangingPunct="1">
              <a:lnSpc>
                <a:spcPct val="110000"/>
              </a:lnSpc>
            </a:pP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endmodule</a:t>
            </a:r>
          </a:p>
        </p:txBody>
      </p:sp>
      <p:sp>
        <p:nvSpPr>
          <p:cNvPr id="7" name="Rectangle 10"/>
          <p:cNvSpPr>
            <a:spLocks noChangeArrowheads="1"/>
          </p:cNvSpPr>
          <p:nvPr>
            <p:custDataLst>
              <p:tags r:id="rId7"/>
            </p:custDataLst>
          </p:nvPr>
        </p:nvSpPr>
        <p:spPr bwMode="auto">
          <a:xfrm>
            <a:off x="1706245" y="4822190"/>
            <a:ext cx="2818130" cy="75438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grpSp>
        <p:nvGrpSpPr>
          <p:cNvPr id="8" name="Group 31"/>
          <p:cNvGrpSpPr/>
          <p:nvPr/>
        </p:nvGrpSpPr>
        <p:grpSpPr bwMode="auto">
          <a:xfrm>
            <a:off x="6516688" y="2823528"/>
            <a:ext cx="2316163" cy="1400174"/>
            <a:chOff x="4183" y="1842"/>
            <a:chExt cx="1459" cy="882"/>
          </a:xfrm>
        </p:grpSpPr>
        <p:sp>
          <p:nvSpPr>
            <p:cNvPr id="9" name="Text Box 15"/>
            <p:cNvSpPr txBox="1">
              <a:spLocks noChangeArrowheads="1"/>
            </p:cNvSpPr>
            <p:nvPr>
              <p:custDataLst>
                <p:tags r:id="rId9"/>
              </p:custDataLst>
            </p:nvPr>
          </p:nvSpPr>
          <p:spPr bwMode="auto">
            <a:xfrm>
              <a:off x="4276" y="1842"/>
              <a:ext cx="320" cy="3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90000"/>
                </a:lnSpc>
              </a:pPr>
              <a:r>
                <a:rPr lang="en-US" altLang="zh-CN" sz="1800">
                  <a:solidFill>
                    <a:schemeClr val="dk1"/>
                  </a:solidFill>
                  <a:latin typeface="微软雅黑" panose="020B0503020204020204" charset="-122"/>
                  <a:ea typeface="微软雅黑" panose="020B0503020204020204" charset="-122"/>
                </a:rPr>
                <a:t>D</a:t>
              </a:r>
            </a:p>
            <a:p>
              <a:pPr eaLnBrk="1" hangingPunct="1">
                <a:lnSpc>
                  <a:spcPct val="90000"/>
                </a:lnSpc>
              </a:pPr>
              <a:r>
                <a:rPr lang="en-US" altLang="zh-CN" sz="1800">
                  <a:solidFill>
                    <a:schemeClr val="dk1"/>
                  </a:solidFill>
                  <a:latin typeface="微软雅黑" panose="020B0503020204020204" charset="-122"/>
                  <a:ea typeface="微软雅黑" panose="020B0503020204020204" charset="-122"/>
                </a:rPr>
                <a:t>EN</a:t>
              </a:r>
            </a:p>
          </p:txBody>
        </p:sp>
        <p:sp>
          <p:nvSpPr>
            <p:cNvPr id="10" name="Rectangle 16"/>
            <p:cNvSpPr>
              <a:spLocks noChangeArrowheads="1"/>
            </p:cNvSpPr>
            <p:nvPr>
              <p:custDataLst>
                <p:tags r:id="rId10"/>
              </p:custDataLst>
            </p:nvPr>
          </p:nvSpPr>
          <p:spPr bwMode="auto">
            <a:xfrm>
              <a:off x="5409" y="1849"/>
              <a:ext cx="23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solidFill>
                    <a:schemeClr val="dk1"/>
                  </a:solidFill>
                  <a:latin typeface="微软雅黑" panose="020B0503020204020204" charset="-122"/>
                  <a:ea typeface="微软雅黑" panose="020B0503020204020204" charset="-122"/>
                </a:rPr>
                <a:t>Q</a:t>
              </a:r>
            </a:p>
          </p:txBody>
        </p:sp>
        <p:sp>
          <p:nvSpPr>
            <p:cNvPr id="11" name="Rectangle 17"/>
            <p:cNvSpPr>
              <a:spLocks noChangeArrowheads="1"/>
            </p:cNvSpPr>
            <p:nvPr>
              <p:custDataLst>
                <p:tags r:id="rId11"/>
              </p:custDataLst>
            </p:nvPr>
          </p:nvSpPr>
          <p:spPr bwMode="auto">
            <a:xfrm>
              <a:off x="4910" y="1860"/>
              <a:ext cx="363" cy="499"/>
            </a:xfrm>
            <a:prstGeom prst="rect">
              <a:avLst/>
            </a:prstGeom>
            <a:solidFill>
              <a:srgbClr val="CDFFF2"/>
            </a:solidFill>
            <a:ln w="28575">
              <a:solidFill>
                <a:srgbClr val="00A87C"/>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2" name="Line 19"/>
            <p:cNvSpPr>
              <a:spLocks noChangeShapeType="1"/>
            </p:cNvSpPr>
            <p:nvPr>
              <p:custDataLst>
                <p:tags r:id="rId12"/>
              </p:custDataLst>
            </p:nvPr>
          </p:nvSpPr>
          <p:spPr bwMode="auto">
            <a:xfrm>
              <a:off x="5273" y="1988"/>
              <a:ext cx="181" cy="0"/>
            </a:xfrm>
            <a:prstGeom prst="line">
              <a:avLst/>
            </a:prstGeom>
            <a:noFill/>
            <a:ln w="38100">
              <a:solidFill>
                <a:srgbClr val="00A87C"/>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3" name="Text Box 20"/>
            <p:cNvSpPr txBox="1">
              <a:spLocks noChangeArrowheads="1"/>
            </p:cNvSpPr>
            <p:nvPr>
              <p:custDataLst>
                <p:tags r:id="rId13"/>
              </p:custDataLst>
            </p:nvPr>
          </p:nvSpPr>
          <p:spPr bwMode="auto">
            <a:xfrm>
              <a:off x="4870" y="1865"/>
              <a:ext cx="229"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solidFill>
                    <a:schemeClr val="dk1"/>
                  </a:solidFill>
                  <a:latin typeface="微软雅黑" panose="020B0503020204020204" charset="-122"/>
                  <a:ea typeface="微软雅黑" panose="020B0503020204020204" charset="-122"/>
                </a:rPr>
                <a:t>D</a:t>
              </a:r>
            </a:p>
          </p:txBody>
        </p:sp>
        <p:sp>
          <p:nvSpPr>
            <p:cNvPr id="14" name="Freeform 21"/>
            <p:cNvSpPr/>
            <p:nvPr>
              <p:custDataLst>
                <p:tags r:id="rId14"/>
              </p:custDataLst>
            </p:nvPr>
          </p:nvSpPr>
          <p:spPr bwMode="auto">
            <a:xfrm>
              <a:off x="4902" y="2207"/>
              <a:ext cx="91" cy="90"/>
            </a:xfrm>
            <a:custGeom>
              <a:avLst/>
              <a:gdLst>
                <a:gd name="T0" fmla="*/ 0 w 91"/>
                <a:gd name="T1" fmla="*/ 0 h 90"/>
                <a:gd name="T2" fmla="*/ 91 w 91"/>
                <a:gd name="T3" fmla="*/ 45 h 90"/>
                <a:gd name="T4" fmla="*/ 0 w 91"/>
                <a:gd name="T5" fmla="*/ 90 h 90"/>
                <a:gd name="T6" fmla="*/ 0 60000 65536"/>
                <a:gd name="T7" fmla="*/ 0 60000 65536"/>
                <a:gd name="T8" fmla="*/ 0 60000 65536"/>
                <a:gd name="T9" fmla="*/ 0 w 91"/>
                <a:gd name="T10" fmla="*/ 0 h 90"/>
                <a:gd name="T11" fmla="*/ 91 w 91"/>
                <a:gd name="T12" fmla="*/ 90 h 90"/>
              </a:gdLst>
              <a:ahLst/>
              <a:cxnLst>
                <a:cxn ang="T6">
                  <a:pos x="T0" y="T1"/>
                </a:cxn>
                <a:cxn ang="T7">
                  <a:pos x="T2" y="T3"/>
                </a:cxn>
                <a:cxn ang="T8">
                  <a:pos x="T4" y="T5"/>
                </a:cxn>
              </a:cxnLst>
              <a:rect l="T9" t="T10" r="T11" b="T12"/>
              <a:pathLst>
                <a:path w="91" h="90">
                  <a:moveTo>
                    <a:pt x="0" y="0"/>
                  </a:moveTo>
                  <a:lnTo>
                    <a:pt x="91" y="45"/>
                  </a:lnTo>
                  <a:lnTo>
                    <a:pt x="0" y="90"/>
                  </a:lnTo>
                </a:path>
              </a:pathLst>
            </a:custGeom>
            <a:noFill/>
            <a:ln w="38100">
              <a:solidFill>
                <a:srgbClr val="00A87C"/>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5" name="Text Box 22"/>
            <p:cNvSpPr txBox="1">
              <a:spLocks noChangeArrowheads="1"/>
            </p:cNvSpPr>
            <p:nvPr>
              <p:custDataLst>
                <p:tags r:id="rId15"/>
              </p:custDataLst>
            </p:nvPr>
          </p:nvSpPr>
          <p:spPr bwMode="auto">
            <a:xfrm>
              <a:off x="4183" y="2140"/>
              <a:ext cx="602"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1800">
                  <a:solidFill>
                    <a:schemeClr val="dk1"/>
                  </a:solidFill>
                  <a:latin typeface="微软雅黑" panose="020B0503020204020204" charset="-122"/>
                  <a:ea typeface="微软雅黑" panose="020B0503020204020204" charset="-122"/>
                </a:rPr>
                <a:t>CLK</a:t>
              </a:r>
            </a:p>
          </p:txBody>
        </p:sp>
        <p:sp>
          <p:nvSpPr>
            <p:cNvPr id="16" name="Rectangle 23"/>
            <p:cNvSpPr>
              <a:spLocks noChangeArrowheads="1"/>
            </p:cNvSpPr>
            <p:nvPr>
              <p:custDataLst>
                <p:tags r:id="rId16"/>
              </p:custDataLst>
            </p:nvPr>
          </p:nvSpPr>
          <p:spPr bwMode="auto">
            <a:xfrm>
              <a:off x="5078" y="1862"/>
              <a:ext cx="233"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solidFill>
                    <a:schemeClr val="dk1"/>
                  </a:solidFill>
                  <a:latin typeface="微软雅黑" panose="020B0503020204020204" charset="-122"/>
                  <a:ea typeface="微软雅黑" panose="020B0503020204020204" charset="-122"/>
                </a:rPr>
                <a:t>Q</a:t>
              </a:r>
            </a:p>
          </p:txBody>
        </p:sp>
        <p:sp>
          <p:nvSpPr>
            <p:cNvPr id="17" name="Line 24"/>
            <p:cNvSpPr>
              <a:spLocks noChangeShapeType="1"/>
            </p:cNvSpPr>
            <p:nvPr>
              <p:custDataLst>
                <p:tags r:id="rId17"/>
              </p:custDataLst>
            </p:nvPr>
          </p:nvSpPr>
          <p:spPr bwMode="auto">
            <a:xfrm>
              <a:off x="4543" y="1960"/>
              <a:ext cx="363" cy="0"/>
            </a:xfrm>
            <a:prstGeom prst="line">
              <a:avLst/>
            </a:prstGeom>
            <a:noFill/>
            <a:ln w="38100">
              <a:solidFill>
                <a:srgbClr val="00A87C"/>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8" name="Line 25"/>
            <p:cNvSpPr>
              <a:spLocks noChangeShapeType="1"/>
            </p:cNvSpPr>
            <p:nvPr>
              <p:custDataLst>
                <p:tags r:id="rId18"/>
              </p:custDataLst>
            </p:nvPr>
          </p:nvSpPr>
          <p:spPr bwMode="auto">
            <a:xfrm>
              <a:off x="4543" y="2096"/>
              <a:ext cx="363" cy="0"/>
            </a:xfrm>
            <a:prstGeom prst="line">
              <a:avLst/>
            </a:prstGeom>
            <a:noFill/>
            <a:ln w="38100">
              <a:solidFill>
                <a:srgbClr val="00A87C"/>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9" name="Line 26"/>
            <p:cNvSpPr>
              <a:spLocks noChangeShapeType="1"/>
            </p:cNvSpPr>
            <p:nvPr>
              <p:custDataLst>
                <p:tags r:id="rId19"/>
              </p:custDataLst>
            </p:nvPr>
          </p:nvSpPr>
          <p:spPr bwMode="auto">
            <a:xfrm>
              <a:off x="4535" y="2248"/>
              <a:ext cx="363" cy="0"/>
            </a:xfrm>
            <a:prstGeom prst="line">
              <a:avLst/>
            </a:prstGeom>
            <a:noFill/>
            <a:ln w="38100">
              <a:solidFill>
                <a:srgbClr val="00A87C"/>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0" name="Line 27"/>
            <p:cNvSpPr>
              <a:spLocks noChangeShapeType="1"/>
            </p:cNvSpPr>
            <p:nvPr>
              <p:custDataLst>
                <p:tags r:id="rId20"/>
              </p:custDataLst>
            </p:nvPr>
          </p:nvSpPr>
          <p:spPr bwMode="auto">
            <a:xfrm rot="-5400000">
              <a:off x="4919" y="2542"/>
              <a:ext cx="363" cy="0"/>
            </a:xfrm>
            <a:prstGeom prst="line">
              <a:avLst/>
            </a:prstGeom>
            <a:noFill/>
            <a:ln w="38100">
              <a:solidFill>
                <a:srgbClr val="00A87C"/>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1" name="Text Box 28"/>
            <p:cNvSpPr txBox="1">
              <a:spLocks noChangeArrowheads="1"/>
            </p:cNvSpPr>
            <p:nvPr>
              <p:custDataLst>
                <p:tags r:id="rId21"/>
              </p:custDataLst>
            </p:nvPr>
          </p:nvSpPr>
          <p:spPr bwMode="auto">
            <a:xfrm>
              <a:off x="5066" y="2413"/>
              <a:ext cx="36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dk1"/>
                  </a:solidFill>
                  <a:latin typeface="微软雅黑" panose="020B0503020204020204" charset="-122"/>
                  <a:ea typeface="微软雅黑" panose="020B0503020204020204" charset="-122"/>
                </a:rPr>
                <a:t>RST</a:t>
              </a:r>
            </a:p>
          </p:txBody>
        </p:sp>
        <p:sp>
          <p:nvSpPr>
            <p:cNvPr id="22" name="Oval 29"/>
            <p:cNvSpPr>
              <a:spLocks noChangeArrowheads="1"/>
            </p:cNvSpPr>
            <p:nvPr>
              <p:custDataLst>
                <p:tags r:id="rId22"/>
              </p:custDataLst>
            </p:nvPr>
          </p:nvSpPr>
          <p:spPr bwMode="auto">
            <a:xfrm>
              <a:off x="5074" y="2373"/>
              <a:ext cx="45" cy="46"/>
            </a:xfrm>
            <a:prstGeom prst="ellipse">
              <a:avLst/>
            </a:prstGeom>
            <a:solidFill>
              <a:srgbClr val="FFFFFF"/>
            </a:solidFill>
            <a:ln w="38100">
              <a:solidFill>
                <a:srgbClr val="00A87C"/>
              </a:solidFill>
              <a:rou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grpSp>
      <p:sp>
        <p:nvSpPr>
          <p:cNvPr id="24" name="Rectangle 4"/>
          <p:cNvSpPr>
            <a:spLocks noGrp="1" noChangeArrowheads="1"/>
          </p:cNvSpPr>
          <p:nvPr>
            <p:custDataLst>
              <p:tags r:id="rId8"/>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14"/>
          <a:stretch>
            <a:fillRect/>
          </a:stretch>
        </p:blipFill>
        <p:spPr>
          <a:xfrm>
            <a:off x="0" y="0"/>
            <a:ext cx="540068" cy="720090"/>
          </a:xfrm>
          <a:prstGeom prst="rect">
            <a:avLst/>
          </a:prstGeom>
        </p:spPr>
      </p:pic>
      <p:pic>
        <p:nvPicPr>
          <p:cNvPr id="13" name="图片 12"/>
          <p:cNvPicPr>
            <a:picLocks noChangeAspect="1"/>
          </p:cNvPicPr>
          <p:nvPr>
            <p:custDataLst>
              <p:tags r:id="rId3"/>
            </p:custDataLst>
          </p:nvPr>
        </p:nvPicPr>
        <p:blipFill>
          <a:blip r:embed="rId14"/>
          <a:stretch>
            <a:fillRect/>
          </a:stretch>
        </p:blipFill>
        <p:spPr>
          <a:xfrm>
            <a:off x="8603932" y="6137910"/>
            <a:ext cx="540068" cy="720090"/>
          </a:xfrm>
          <a:prstGeom prst="rect">
            <a:avLst/>
          </a:prstGeom>
        </p:spPr>
      </p:pic>
      <p:sp>
        <p:nvSpPr>
          <p:cNvPr id="4" name="Text Box 5"/>
          <p:cNvSpPr txBox="1">
            <a:spLocks noChangeArrowheads="1"/>
          </p:cNvSpPr>
          <p:nvPr>
            <p:custDataLst>
              <p:tags r:id="rId4"/>
            </p:custDataLst>
          </p:nvPr>
        </p:nvSpPr>
        <p:spPr bwMode="auto">
          <a:xfrm>
            <a:off x="468313" y="1196658"/>
            <a:ext cx="820737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spcBef>
                <a:spcPct val="50000"/>
              </a:spcBef>
            </a:pPr>
            <a:r>
              <a:rPr lang="en-US" altLang="zh-CN" sz="2000">
                <a:solidFill>
                  <a:schemeClr val="hlink"/>
                </a:solidFill>
                <a:latin typeface="微软雅黑" panose="020B0503020204020204" charset="-122"/>
                <a:ea typeface="微软雅黑" panose="020B0503020204020204" charset="-122"/>
                <a:cs typeface="微软雅黑" panose="020B0503020204020204" charset="-122"/>
              </a:rPr>
              <a:t>always</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语句块中如果有多条赋值语句必须将其用</a:t>
            </a:r>
            <a:r>
              <a:rPr lang="en-US" altLang="zh-CN" sz="2000">
                <a:solidFill>
                  <a:schemeClr val="hlink"/>
                </a:solidFill>
                <a:latin typeface="微软雅黑" panose="020B0503020204020204" charset="-122"/>
                <a:ea typeface="微软雅黑" panose="020B0503020204020204" charset="-122"/>
                <a:cs typeface="微软雅黑" panose="020B0503020204020204" charset="-122"/>
              </a:rPr>
              <a:t>begin end</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包括起来，</a:t>
            </a:r>
            <a:r>
              <a:rPr lang="en-US" altLang="zh-CN" sz="2000">
                <a:solidFill>
                  <a:schemeClr val="hlink"/>
                </a:solidFill>
                <a:latin typeface="微软雅黑" panose="020B0503020204020204" charset="-122"/>
                <a:ea typeface="微软雅黑" panose="020B0503020204020204" charset="-122"/>
                <a:cs typeface="微软雅黑" panose="020B0503020204020204" charset="-122"/>
              </a:rPr>
              <a:t>assign</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语句中没有</a:t>
            </a:r>
            <a:r>
              <a:rPr lang="en-US" altLang="zh-CN" sz="2000">
                <a:solidFill>
                  <a:schemeClr val="hlink"/>
                </a:solidFill>
                <a:latin typeface="微软雅黑" panose="020B0503020204020204" charset="-122"/>
                <a:ea typeface="微软雅黑" panose="020B0503020204020204" charset="-122"/>
                <a:cs typeface="微软雅黑" panose="020B0503020204020204" charset="-122"/>
              </a:rPr>
              <a:t>begin end</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a:t>
            </a:r>
          </a:p>
        </p:txBody>
      </p:sp>
      <p:sp>
        <p:nvSpPr>
          <p:cNvPr id="5" name="Text Box 6"/>
          <p:cNvSpPr txBox="1">
            <a:spLocks noChangeArrowheads="1"/>
          </p:cNvSpPr>
          <p:nvPr>
            <p:custDataLst>
              <p:tags r:id="rId5"/>
            </p:custDataLst>
          </p:nvPr>
        </p:nvSpPr>
        <p:spPr bwMode="auto">
          <a:xfrm>
            <a:off x="468313" y="2276475"/>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例：</a:t>
            </a:r>
          </a:p>
        </p:txBody>
      </p:sp>
      <p:sp>
        <p:nvSpPr>
          <p:cNvPr id="6" name="Text Box 7"/>
          <p:cNvSpPr txBox="1">
            <a:spLocks noChangeArrowheads="1"/>
          </p:cNvSpPr>
          <p:nvPr>
            <p:custDataLst>
              <p:tags r:id="rId6"/>
            </p:custDataLst>
          </p:nvPr>
        </p:nvSpPr>
        <p:spPr bwMode="auto">
          <a:xfrm>
            <a:off x="1187450" y="2349500"/>
            <a:ext cx="5400675" cy="4246245"/>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module adder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a,b,cin,s,cout</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input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a,b,cin</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output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s,cout</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reg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s,cout</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always @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a,b,cin</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begin</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s=</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a^b^cin</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    </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cout</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a&amp;b</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a&amp;cin</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b&amp;cin</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lnSpc>
                <a:spcPct val="90000"/>
              </a:lnSpc>
              <a:spcBef>
                <a:spcPct val="50000"/>
              </a:spcBef>
            </a:pP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end</a:t>
            </a:r>
          </a:p>
          <a:p>
            <a:pPr eaLnBrk="1" hangingPunct="1">
              <a:lnSpc>
                <a:spcPct val="90000"/>
              </a:lnSpc>
              <a:spcBef>
                <a:spcPct val="50000"/>
              </a:spcBef>
            </a:pPr>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endmodule</a:t>
            </a:r>
          </a:p>
        </p:txBody>
      </p:sp>
      <p:sp>
        <p:nvSpPr>
          <p:cNvPr id="7" name="Oval 8"/>
          <p:cNvSpPr>
            <a:spLocks noChangeArrowheads="1"/>
          </p:cNvSpPr>
          <p:nvPr>
            <p:custDataLst>
              <p:tags r:id="rId7"/>
            </p:custDataLst>
          </p:nvPr>
        </p:nvSpPr>
        <p:spPr bwMode="auto">
          <a:xfrm>
            <a:off x="3061970" y="1298575"/>
            <a:ext cx="720725" cy="431800"/>
          </a:xfrm>
          <a:prstGeom prst="ellipse">
            <a:avLst/>
          </a:prstGeom>
          <a:noFill/>
          <a:ln w="28575">
            <a:solidFill>
              <a:srgbClr val="FF0000"/>
            </a:solidFill>
            <a:rou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a:solidFill>
                <a:schemeClr val="hlink"/>
              </a:solidFill>
              <a:latin typeface="微软雅黑" panose="020B0503020204020204" charset="-122"/>
              <a:ea typeface="微软雅黑" panose="020B0503020204020204" charset="-122"/>
            </a:endParaRPr>
          </a:p>
        </p:txBody>
      </p:sp>
      <p:sp>
        <p:nvSpPr>
          <p:cNvPr id="8" name="Rectangle 9"/>
          <p:cNvSpPr>
            <a:spLocks noChangeArrowheads="1"/>
          </p:cNvSpPr>
          <p:nvPr>
            <p:custDataLst>
              <p:tags r:id="rId8"/>
            </p:custDataLst>
          </p:nvPr>
        </p:nvSpPr>
        <p:spPr bwMode="auto">
          <a:xfrm>
            <a:off x="1258888" y="4508500"/>
            <a:ext cx="4681537" cy="1584325"/>
          </a:xfrm>
          <a:prstGeom prst="rect">
            <a:avLst/>
          </a:prstGeom>
          <a:noFill/>
          <a:ln w="38100">
            <a:solidFill>
              <a:schemeClr val="accent2"/>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9" name="Text Box 10"/>
          <p:cNvSpPr txBox="1">
            <a:spLocks noChangeArrowheads="1"/>
          </p:cNvSpPr>
          <p:nvPr>
            <p:custDataLst>
              <p:tags r:id="rId9"/>
            </p:custDataLst>
          </p:nvPr>
        </p:nvSpPr>
        <p:spPr bwMode="auto">
          <a:xfrm>
            <a:off x="6640830" y="4076700"/>
            <a:ext cx="2218055" cy="107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1600">
                <a:solidFill>
                  <a:schemeClr val="dk1"/>
                </a:solidFill>
                <a:latin typeface="微软雅黑" panose="020B0503020204020204" charset="-122"/>
                <a:ea typeface="微软雅黑" panose="020B0503020204020204" charset="-122"/>
                <a:cs typeface="微软雅黑" panose="020B0503020204020204" charset="-122"/>
              </a:rPr>
              <a:t>思考问题：</a:t>
            </a:r>
          </a:p>
          <a:p>
            <a:pPr algn="just" eaLnBrk="1" hangingPunct="1"/>
            <a:r>
              <a:rPr lang="zh-CN" altLang="en-US" sz="1600">
                <a:solidFill>
                  <a:schemeClr val="dk1"/>
                </a:solidFill>
                <a:latin typeface="微软雅黑" panose="020B0503020204020204" charset="-122"/>
                <a:ea typeface="微软雅黑" panose="020B0503020204020204" charset="-122"/>
                <a:cs typeface="微软雅黑" panose="020B0503020204020204" charset="-122"/>
              </a:rPr>
              <a:t>在仿真时，</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begin</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end</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之间的语句执行顺序如何？</a:t>
            </a:r>
          </a:p>
        </p:txBody>
      </p:sp>
      <p:sp>
        <p:nvSpPr>
          <p:cNvPr id="10" name="TextBox 11"/>
          <p:cNvSpPr txBox="1">
            <a:spLocks noChangeArrowheads="1"/>
          </p:cNvSpPr>
          <p:nvPr>
            <p:custDataLst>
              <p:tags r:id="rId10"/>
            </p:custDataLst>
          </p:nvPr>
        </p:nvSpPr>
        <p:spPr bwMode="auto">
          <a:xfrm>
            <a:off x="6679883" y="2349183"/>
            <a:ext cx="2266950" cy="645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1800">
                <a:solidFill>
                  <a:schemeClr val="dk1"/>
                </a:solidFill>
                <a:latin typeface="微软雅黑" panose="020B0503020204020204" charset="-122"/>
                <a:ea typeface="微软雅黑" panose="020B0503020204020204" charset="-122"/>
              </a:rPr>
              <a:t>请大家画出该模块的端口符号图和电路图</a:t>
            </a:r>
          </a:p>
        </p:txBody>
      </p:sp>
      <p:sp>
        <p:nvSpPr>
          <p:cNvPr id="11" name="Rectangle 4"/>
          <p:cNvSpPr>
            <a:spLocks noGrp="1" noChangeArrowheads="1"/>
          </p:cNvSpPr>
          <p:nvPr>
            <p:custDataLst>
              <p:tags r:id="rId11"/>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8"/>
          <a:stretch>
            <a:fillRect/>
          </a:stretch>
        </p:blipFill>
        <p:spPr>
          <a:xfrm>
            <a:off x="0" y="0"/>
            <a:ext cx="540068" cy="720090"/>
          </a:xfrm>
          <a:prstGeom prst="rect">
            <a:avLst/>
          </a:prstGeom>
        </p:spPr>
      </p:pic>
      <p:pic>
        <p:nvPicPr>
          <p:cNvPr id="10" name="图片 9"/>
          <p:cNvPicPr>
            <a:picLocks noChangeAspect="1"/>
          </p:cNvPicPr>
          <p:nvPr>
            <p:custDataLst>
              <p:tags r:id="rId3"/>
            </p:custDataLst>
          </p:nvPr>
        </p:nvPicPr>
        <p:blipFill>
          <a:blip r:embed="rId8"/>
          <a:stretch>
            <a:fillRect/>
          </a:stretch>
        </p:blipFill>
        <p:spPr>
          <a:xfrm>
            <a:off x="8603932" y="6137910"/>
            <a:ext cx="540068" cy="720090"/>
          </a:xfrm>
          <a:prstGeom prst="rect">
            <a:avLst/>
          </a:prstGeom>
        </p:spPr>
      </p:pic>
      <p:sp>
        <p:nvSpPr>
          <p:cNvPr id="3" name="Text Box 5"/>
          <p:cNvSpPr txBox="1">
            <a:spLocks noChangeArrowheads="1"/>
          </p:cNvSpPr>
          <p:nvPr>
            <p:custDataLst>
              <p:tags r:id="rId4"/>
            </p:custDataLst>
          </p:nvPr>
        </p:nvSpPr>
        <p:spPr bwMode="auto">
          <a:xfrm>
            <a:off x="159703" y="1125538"/>
            <a:ext cx="88407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hlink"/>
                </a:solidFill>
                <a:latin typeface="微软雅黑" panose="020B0503020204020204" charset="-122"/>
                <a:ea typeface="微软雅黑" panose="020B0503020204020204" charset="-122"/>
                <a:cs typeface="微软雅黑" panose="020B0503020204020204" charset="-122"/>
              </a:rPr>
              <a:t>begin end</a:t>
            </a:r>
            <a:r>
              <a:rPr lang="zh-CN" altLang="en-US">
                <a:solidFill>
                  <a:schemeClr val="hlink"/>
                </a:solidFill>
                <a:latin typeface="微软雅黑" panose="020B0503020204020204" charset="-122"/>
                <a:ea typeface="微软雅黑" panose="020B0503020204020204" charset="-122"/>
                <a:cs typeface="微软雅黑" panose="020B0503020204020204" charset="-122"/>
              </a:rPr>
              <a:t>之间的赋值语句有阻塞赋值和非阻塞赋值之分。</a:t>
            </a:r>
          </a:p>
        </p:txBody>
      </p:sp>
      <p:sp>
        <p:nvSpPr>
          <p:cNvPr id="4" name="Text Box 16"/>
          <p:cNvSpPr txBox="1">
            <a:spLocks noChangeArrowheads="1"/>
          </p:cNvSpPr>
          <p:nvPr/>
        </p:nvSpPr>
        <p:spPr bwMode="auto">
          <a:xfrm>
            <a:off x="250825" y="1770698"/>
            <a:ext cx="8137525" cy="3413760"/>
          </a:xfrm>
          <a:prstGeom prst="rect">
            <a:avLst/>
          </a:prstGeom>
          <a:solidFill>
            <a:srgbClr val="E3E3F1"/>
          </a:solidFill>
          <a:ln w="28575" algn="ctr">
            <a:noFill/>
            <a:miter lim="800000"/>
          </a:ln>
        </p:spPr>
        <p:txBody>
          <a:bodyPr>
            <a:spAutoFit/>
          </a:bodyPr>
          <a:lstStyle/>
          <a:p>
            <a:pPr>
              <a:lnSpc>
                <a:spcPct val="140000"/>
              </a:lnSpc>
            </a:pPr>
            <a:r>
              <a:rPr lang="zh-CN" altLang="en-US" sz="2400">
                <a:solidFill>
                  <a:srgbClr val="880000"/>
                </a:solidFill>
                <a:latin typeface="微软雅黑" panose="020B0503020204020204" charset="-122"/>
                <a:ea typeface="微软雅黑" panose="020B0503020204020204" charset="-122"/>
                <a:cs typeface="微软雅黑" panose="020B0503020204020204" charset="-122"/>
              </a:rPr>
              <a:t>阻塞赋值：语句顺序执行，前面的执行完才能执行后面；</a:t>
            </a:r>
          </a:p>
          <a:p>
            <a:pPr>
              <a:lnSpc>
                <a:spcPct val="140000"/>
              </a:lnSpc>
            </a:pPr>
            <a:r>
              <a:rPr lang="zh-CN" altLang="en-US" sz="2400">
                <a:solidFill>
                  <a:srgbClr val="880000"/>
                </a:solidFill>
                <a:latin typeface="微软雅黑" panose="020B0503020204020204" charset="-122"/>
                <a:ea typeface="微软雅黑" panose="020B0503020204020204" charset="-122"/>
                <a:cs typeface="微软雅黑" panose="020B0503020204020204" charset="-122"/>
              </a:rPr>
              <a:t>		赋值符号：</a:t>
            </a:r>
            <a:r>
              <a:rPr lang="en-US" altLang="zh-CN" sz="2400">
                <a:solidFill>
                  <a:srgbClr val="880000"/>
                </a:solidFill>
                <a:latin typeface="微软雅黑" panose="020B0503020204020204" charset="-122"/>
                <a:ea typeface="微软雅黑" panose="020B0503020204020204" charset="-122"/>
                <a:cs typeface="微软雅黑" panose="020B0503020204020204" charset="-122"/>
              </a:rPr>
              <a:t>=</a:t>
            </a:r>
          </a:p>
          <a:p>
            <a:pPr>
              <a:lnSpc>
                <a:spcPct val="140000"/>
              </a:lnSpc>
            </a:pPr>
            <a:endParaRPr lang="en-US" altLang="zh-CN" sz="2400">
              <a:solidFill>
                <a:srgbClr val="880000"/>
              </a:solidFill>
              <a:latin typeface="微软雅黑" panose="020B0503020204020204" charset="-122"/>
              <a:ea typeface="微软雅黑" panose="020B0503020204020204" charset="-122"/>
              <a:cs typeface="微软雅黑" panose="020B0503020204020204" charset="-122"/>
            </a:endParaRPr>
          </a:p>
          <a:p>
            <a:pPr>
              <a:lnSpc>
                <a:spcPct val="200000"/>
              </a:lnSpc>
            </a:pPr>
            <a:endParaRPr lang="zh-CN" altLang="en-US" sz="2400">
              <a:solidFill>
                <a:srgbClr val="880000"/>
              </a:solidFill>
              <a:latin typeface="微软雅黑" panose="020B0503020204020204" charset="-122"/>
              <a:ea typeface="微软雅黑" panose="020B0503020204020204" charset="-122"/>
              <a:cs typeface="微软雅黑" panose="020B0503020204020204" charset="-122"/>
            </a:endParaRPr>
          </a:p>
          <a:p>
            <a:pPr>
              <a:lnSpc>
                <a:spcPct val="140000"/>
              </a:lnSpc>
            </a:pPr>
            <a:r>
              <a:rPr lang="zh-CN" altLang="en-US" sz="2400">
                <a:solidFill>
                  <a:srgbClr val="880000"/>
                </a:solidFill>
                <a:latin typeface="微软雅黑" panose="020B0503020204020204" charset="-122"/>
                <a:ea typeface="微软雅黑" panose="020B0503020204020204" charset="-122"/>
                <a:cs typeface="微软雅黑" panose="020B0503020204020204" charset="-122"/>
              </a:rPr>
              <a:t>非阻塞赋值：所有语句并行执行。</a:t>
            </a:r>
          </a:p>
          <a:p>
            <a:pPr>
              <a:lnSpc>
                <a:spcPct val="140000"/>
              </a:lnSpc>
            </a:pPr>
            <a:r>
              <a:rPr lang="zh-CN" altLang="en-US" sz="2400">
                <a:solidFill>
                  <a:srgbClr val="880000"/>
                </a:solidFill>
                <a:latin typeface="微软雅黑" panose="020B0503020204020204" charset="-122"/>
                <a:ea typeface="微软雅黑" panose="020B0503020204020204" charset="-122"/>
                <a:cs typeface="微软雅黑" panose="020B0503020204020204" charset="-122"/>
              </a:rPr>
              <a:t>		赋值符号：</a:t>
            </a:r>
            <a:r>
              <a:rPr lang="en-US" altLang="zh-CN" sz="2400">
                <a:solidFill>
                  <a:srgbClr val="880000"/>
                </a:solidFill>
                <a:latin typeface="微软雅黑" panose="020B0503020204020204" charset="-122"/>
                <a:ea typeface="微软雅黑" panose="020B0503020204020204" charset="-122"/>
                <a:cs typeface="微软雅黑" panose="020B0503020204020204" charset="-122"/>
              </a:rPr>
              <a:t>&lt;=</a:t>
            </a:r>
          </a:p>
        </p:txBody>
      </p:sp>
      <p:sp>
        <p:nvSpPr>
          <p:cNvPr id="5" name="Text Box 10"/>
          <p:cNvSpPr txBox="1">
            <a:spLocks noChangeArrowheads="1"/>
          </p:cNvSpPr>
          <p:nvPr/>
        </p:nvSpPr>
        <p:spPr bwMode="auto">
          <a:xfrm>
            <a:off x="2124075" y="3015298"/>
            <a:ext cx="3527425" cy="829945"/>
          </a:xfrm>
          <a:prstGeom prst="rect">
            <a:avLst/>
          </a:prstGeom>
          <a:solidFill>
            <a:srgbClr val="CDDD9C"/>
          </a:solidFill>
          <a:ln w="28575" algn="ctr">
            <a:solidFill>
              <a:srgbClr val="99CCCD"/>
            </a:solidFill>
            <a:miter lim="800000"/>
          </a:ln>
        </p:spPr>
        <p:txBody>
          <a:bodyPr>
            <a:spAutoFit/>
          </a:bodyPr>
          <a:lstStyle/>
          <a:p>
            <a:r>
              <a:rPr lang="zh-CN" altLang="en-US" sz="2400">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1=</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1</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a:t>
            </a:r>
          </a:p>
          <a:p>
            <a:r>
              <a:rPr lang="zh-CN" altLang="en-US" sz="2400">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2=</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2</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6" name="Text Box 12"/>
          <p:cNvSpPr txBox="1">
            <a:spLocks noChangeArrowheads="1"/>
          </p:cNvSpPr>
          <p:nvPr/>
        </p:nvSpPr>
        <p:spPr bwMode="auto">
          <a:xfrm>
            <a:off x="2124075" y="5457825"/>
            <a:ext cx="3816350" cy="829945"/>
          </a:xfrm>
          <a:prstGeom prst="rect">
            <a:avLst/>
          </a:prstGeom>
          <a:solidFill>
            <a:srgbClr val="CDDD9C"/>
          </a:solidFill>
          <a:ln w="28575" algn="ctr">
            <a:solidFill>
              <a:srgbClr val="99CCCD"/>
            </a:solidFill>
            <a:miter lim="800000"/>
          </a:ln>
        </p:spPr>
        <p:txBody>
          <a:bodyPr>
            <a:spAutoFit/>
          </a:bodyPr>
          <a:lstStyle/>
          <a:p>
            <a:r>
              <a:rPr lang="zh-CN" altLang="en-US" sz="2400">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1&lt;=</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1</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a:t>
            </a:r>
          </a:p>
          <a:p>
            <a:r>
              <a:rPr lang="zh-CN" altLang="en-US" sz="2400">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2&lt;=</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2</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7" name="Text Box 11"/>
          <p:cNvSpPr txBox="1">
            <a:spLocks noChangeArrowheads="1"/>
          </p:cNvSpPr>
          <p:nvPr/>
        </p:nvSpPr>
        <p:spPr bwMode="auto">
          <a:xfrm>
            <a:off x="5724525" y="2923540"/>
            <a:ext cx="3144520" cy="922020"/>
          </a:xfrm>
          <a:prstGeom prst="rect">
            <a:avLst/>
          </a:prstGeom>
          <a:noFill/>
          <a:ln w="9525">
            <a:noFill/>
            <a:miter lim="800000"/>
          </a:ln>
        </p:spPr>
        <p:txBody>
          <a:bodyPr wrap="square">
            <a:spAutoFit/>
          </a:bodyPr>
          <a:lstStyle/>
          <a:p>
            <a:pPr algn="just">
              <a:spcBef>
                <a:spcPct val="50000"/>
              </a:spcBef>
            </a:pPr>
            <a:r>
              <a:rPr lang="zh-CN" altLang="en-US" sz="1800">
                <a:solidFill>
                  <a:srgbClr val="000000"/>
                </a:solidFill>
                <a:latin typeface="微软雅黑" panose="020B0503020204020204" charset="-122"/>
                <a:ea typeface="微软雅黑" panose="020B0503020204020204" charset="-122"/>
                <a:cs typeface="微软雅黑" panose="020B0503020204020204" charset="-122"/>
              </a:rPr>
              <a:t>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会阻塞赋值语句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，即只有当赋值语句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执行完才能执行赋值语句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a:t>
            </a:r>
          </a:p>
        </p:txBody>
      </p:sp>
      <p:sp>
        <p:nvSpPr>
          <p:cNvPr id="8" name="Text Box 13"/>
          <p:cNvSpPr txBox="1">
            <a:spLocks noChangeArrowheads="1"/>
          </p:cNvSpPr>
          <p:nvPr/>
        </p:nvSpPr>
        <p:spPr bwMode="auto">
          <a:xfrm>
            <a:off x="5939790" y="5374005"/>
            <a:ext cx="2953385" cy="922020"/>
          </a:xfrm>
          <a:prstGeom prst="rect">
            <a:avLst/>
          </a:prstGeom>
          <a:noFill/>
          <a:ln w="9525">
            <a:noFill/>
            <a:miter lim="800000"/>
          </a:ln>
        </p:spPr>
        <p:txBody>
          <a:bodyPr wrap="square">
            <a:spAutoFit/>
          </a:bodyPr>
          <a:lstStyle/>
          <a:p>
            <a:pPr algn="just">
              <a:spcBef>
                <a:spcPct val="50000"/>
              </a:spcBef>
            </a:pPr>
            <a:r>
              <a:rPr lang="zh-CN" altLang="en-US" sz="1800">
                <a:solidFill>
                  <a:srgbClr val="000000"/>
                </a:solidFill>
                <a:latin typeface="微软雅黑" panose="020B0503020204020204" charset="-122"/>
                <a:ea typeface="微软雅黑" panose="020B0503020204020204" charset="-122"/>
                <a:cs typeface="微软雅黑" panose="020B0503020204020204" charset="-122"/>
              </a:rPr>
              <a:t>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不会阻塞赋值语句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和赋值语句</a:t>
            </a:r>
            <a:r>
              <a:rPr lang="en-US" altLang="zh-CN" sz="1800">
                <a:solidFill>
                  <a:srgbClr val="000000"/>
                </a:solidFill>
                <a:latin typeface="微软雅黑" panose="020B0503020204020204" charset="-122"/>
                <a:ea typeface="微软雅黑" panose="020B0503020204020204" charset="-122"/>
                <a:cs typeface="微软雅黑" panose="020B0503020204020204" charset="-122"/>
              </a:rPr>
              <a:t>2</a:t>
            </a:r>
            <a:r>
              <a:rPr lang="zh-CN" altLang="en-US" sz="1800">
                <a:solidFill>
                  <a:srgbClr val="000000"/>
                </a:solidFill>
                <a:latin typeface="微软雅黑" panose="020B0503020204020204" charset="-122"/>
                <a:ea typeface="微软雅黑" panose="020B0503020204020204" charset="-122"/>
                <a:cs typeface="微软雅黑" panose="020B0503020204020204" charset="-122"/>
              </a:rPr>
              <a:t>并行执行。</a:t>
            </a:r>
          </a:p>
        </p:txBody>
      </p:sp>
      <p:sp>
        <p:nvSpPr>
          <p:cNvPr id="11"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11" name="图片 10"/>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3" name="Text Box 6"/>
          <p:cNvSpPr txBox="1">
            <a:spLocks noChangeArrowheads="1"/>
          </p:cNvSpPr>
          <p:nvPr/>
        </p:nvSpPr>
        <p:spPr bwMode="auto">
          <a:xfrm>
            <a:off x="179070" y="1171922"/>
            <a:ext cx="1452880" cy="398780"/>
          </a:xfrm>
          <a:prstGeom prst="rect">
            <a:avLst/>
          </a:prstGeom>
          <a:noFill/>
          <a:ln w="9525">
            <a:noFill/>
            <a:miter lim="800000"/>
          </a:ln>
        </p:spPr>
        <p:txBody>
          <a:bodyPr wrap="none">
            <a:spAutoFit/>
          </a:bodyPr>
          <a:lstStyle/>
          <a:p>
            <a:r>
              <a:rPr lang="zh-CN" altLang="en-US" sz="2000">
                <a:solidFill>
                  <a:srgbClr val="B43000"/>
                </a:solidFill>
                <a:latin typeface="微软雅黑" panose="020B0503020204020204" charset="-122"/>
                <a:ea typeface="微软雅黑" panose="020B0503020204020204" charset="-122"/>
              </a:rPr>
              <a:t>举例比较：</a:t>
            </a:r>
          </a:p>
        </p:txBody>
      </p:sp>
      <p:sp>
        <p:nvSpPr>
          <p:cNvPr id="4" name="Rectangle 7"/>
          <p:cNvSpPr>
            <a:spLocks noChangeArrowheads="1"/>
          </p:cNvSpPr>
          <p:nvPr/>
        </p:nvSpPr>
        <p:spPr bwMode="auto">
          <a:xfrm>
            <a:off x="250825" y="1773584"/>
            <a:ext cx="1944688" cy="1753235"/>
          </a:xfrm>
          <a:prstGeom prst="rect">
            <a:avLst/>
          </a:prstGeom>
          <a:solidFill>
            <a:srgbClr val="E3E3F1"/>
          </a:solidFill>
          <a:ln w="28575" algn="ctr">
            <a:noFill/>
            <a:miter lim="800000"/>
          </a:ln>
        </p:spPr>
        <p:txBody>
          <a:bodyPr>
            <a:spAutoFit/>
          </a:bodyPr>
          <a:lstStyle/>
          <a:p>
            <a:pPr>
              <a:spcBef>
                <a:spcPct val="10000"/>
              </a:spcBef>
              <a:buFont typeface="Wingdings" panose="05000000000000000000" pitchFamily="2" charset="2"/>
              <a:buChar char="l"/>
            </a:pPr>
            <a:r>
              <a:rPr lang="zh-CN" altLang="en-US" sz="2000">
                <a:solidFill>
                  <a:schemeClr val="dk1"/>
                </a:solidFill>
                <a:latin typeface="微软雅黑" panose="020B0503020204020204" charset="-122"/>
                <a:ea typeface="微软雅黑" panose="020B0503020204020204" charset="-122"/>
                <a:cs typeface="微软雅黑" panose="020B0503020204020204" charset="-122"/>
              </a:rPr>
              <a:t>阻塞赋值</a:t>
            </a:r>
            <a:endParaRPr lang="en-US" altLang="zh-CN" sz="2000">
              <a:solidFill>
                <a:schemeClr val="dk1"/>
              </a:solidFill>
              <a:latin typeface="微软雅黑" panose="020B0503020204020204" charset="-122"/>
              <a:ea typeface="微软雅黑" panose="020B0503020204020204" charset="-122"/>
              <a:cs typeface="微软雅黑" panose="020B0503020204020204" charset="-122"/>
            </a:endParaRP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begin</a:t>
            </a: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    m=a*b;</a:t>
            </a: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    y=m;</a:t>
            </a: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end</a:t>
            </a:r>
          </a:p>
        </p:txBody>
      </p:sp>
      <p:sp>
        <p:nvSpPr>
          <p:cNvPr id="5" name="Rectangle 9"/>
          <p:cNvSpPr>
            <a:spLocks noChangeArrowheads="1"/>
          </p:cNvSpPr>
          <p:nvPr/>
        </p:nvSpPr>
        <p:spPr bwMode="auto">
          <a:xfrm>
            <a:off x="179388" y="4170709"/>
            <a:ext cx="2016125" cy="1722120"/>
          </a:xfrm>
          <a:prstGeom prst="rect">
            <a:avLst/>
          </a:prstGeom>
          <a:solidFill>
            <a:srgbClr val="E3E3F1"/>
          </a:solidFill>
          <a:ln w="28575" algn="ctr">
            <a:noFill/>
            <a:miter lim="800000"/>
          </a:ln>
        </p:spPr>
        <p:txBody>
          <a:bodyPr>
            <a:spAutoFit/>
          </a:bodyPr>
          <a:lstStyle/>
          <a:p>
            <a:pPr>
              <a:spcBef>
                <a:spcPct val="10000"/>
              </a:spcBef>
              <a:buClr>
                <a:srgbClr val="00007D"/>
              </a:buClr>
              <a:buFont typeface="Wingdings" panose="05000000000000000000" pitchFamily="2" charset="2"/>
              <a:buChar char="l"/>
            </a:pPr>
            <a:r>
              <a:rPr lang="zh-CN" altLang="en-US" sz="2000">
                <a:solidFill>
                  <a:schemeClr val="dk1"/>
                </a:solidFill>
                <a:latin typeface="微软雅黑" panose="020B0503020204020204" charset="-122"/>
                <a:ea typeface="微软雅黑" panose="020B0503020204020204" charset="-122"/>
                <a:cs typeface="微软雅黑" panose="020B0503020204020204" charset="-122"/>
              </a:rPr>
              <a:t>非阻塞赋值</a:t>
            </a:r>
            <a:r>
              <a:rPr lang="en-US" altLang="zh-CN" sz="2000">
                <a:solidFill>
                  <a:srgbClr val="C00000"/>
                </a:solidFill>
                <a:latin typeface="微软雅黑" panose="020B0503020204020204" charset="-122"/>
                <a:ea typeface="微软雅黑" panose="020B0503020204020204" charset="-122"/>
                <a:cs typeface="微软雅黑" panose="020B0503020204020204" charset="-122"/>
              </a:rPr>
              <a:t>begin</a:t>
            </a: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    m&lt;=a*b;</a:t>
            </a: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    y&lt;=m;</a:t>
            </a:r>
          </a:p>
          <a:p>
            <a:pPr>
              <a:spcBef>
                <a:spcPct val="1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end</a:t>
            </a:r>
          </a:p>
        </p:txBody>
      </p:sp>
      <p:sp>
        <p:nvSpPr>
          <p:cNvPr id="6" name="Text Box 11"/>
          <p:cNvSpPr txBox="1">
            <a:spLocks noChangeArrowheads="1"/>
          </p:cNvSpPr>
          <p:nvPr/>
        </p:nvSpPr>
        <p:spPr bwMode="auto">
          <a:xfrm>
            <a:off x="2267903" y="1773267"/>
            <a:ext cx="5329237" cy="460375"/>
          </a:xfrm>
          <a:prstGeom prst="rect">
            <a:avLst/>
          </a:prstGeom>
          <a:noFill/>
          <a:ln w="9525">
            <a:noFill/>
            <a:miter lim="800000"/>
          </a:ln>
        </p:spPr>
        <p:txBody>
          <a:bodyPr>
            <a:spAutoFit/>
          </a:bodyPr>
          <a:lstStyle/>
          <a:p>
            <a:pPr>
              <a:spcBef>
                <a:spcPct val="50000"/>
              </a:spcBef>
            </a:pPr>
            <a:r>
              <a:rPr lang="zh-CN" altLang="en-US" sz="2400">
                <a:solidFill>
                  <a:schemeClr val="dk1"/>
                </a:solidFill>
                <a:latin typeface="微软雅黑" panose="020B0503020204020204" charset="-122"/>
                <a:ea typeface="微软雅黑" panose="020B0503020204020204" charset="-122"/>
                <a:cs typeface="微软雅黑" panose="020B0503020204020204" charset="-122"/>
              </a:rPr>
              <a:t>当</a:t>
            </a:r>
            <a:r>
              <a:rPr lang="en-US" altLang="zh-CN" sz="2000">
                <a:solidFill>
                  <a:srgbClr val="C00000"/>
                </a:solidFill>
                <a:latin typeface="微软雅黑" panose="020B0503020204020204" charset="-122"/>
                <a:ea typeface="微软雅黑" panose="020B0503020204020204" charset="-122"/>
                <a:cs typeface="微软雅黑" panose="020B0503020204020204" charset="-122"/>
              </a:rPr>
              <a:t>m=a*b</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 执行完才能执行</a:t>
            </a:r>
            <a:r>
              <a:rPr lang="en-US" altLang="zh-CN" sz="2000">
                <a:solidFill>
                  <a:srgbClr val="C00000"/>
                </a:solidFill>
                <a:latin typeface="微软雅黑" panose="020B0503020204020204" charset="-122"/>
                <a:ea typeface="微软雅黑" panose="020B0503020204020204" charset="-122"/>
                <a:cs typeface="微软雅黑" panose="020B0503020204020204" charset="-122"/>
              </a:rPr>
              <a:t>y=m</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7" name="Text Box 14"/>
          <p:cNvSpPr txBox="1">
            <a:spLocks noChangeArrowheads="1"/>
          </p:cNvSpPr>
          <p:nvPr/>
        </p:nvSpPr>
        <p:spPr bwMode="auto">
          <a:xfrm>
            <a:off x="2411730" y="2420620"/>
            <a:ext cx="6257925" cy="368300"/>
          </a:xfrm>
          <a:prstGeom prst="rect">
            <a:avLst/>
          </a:prstGeom>
          <a:noFill/>
          <a:ln w="38100">
            <a:solidFill>
              <a:srgbClr val="9999CC"/>
            </a:solid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当</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m</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赋值完成后，才能执行</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y</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的赋值，</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y</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得到的是</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m</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的新值。</a:t>
            </a:r>
          </a:p>
        </p:txBody>
      </p:sp>
      <p:sp>
        <p:nvSpPr>
          <p:cNvPr id="8" name="Text Box 15"/>
          <p:cNvSpPr txBox="1">
            <a:spLocks noChangeArrowheads="1"/>
          </p:cNvSpPr>
          <p:nvPr/>
        </p:nvSpPr>
        <p:spPr bwMode="auto">
          <a:xfrm>
            <a:off x="2411730" y="4722495"/>
            <a:ext cx="6257290" cy="368300"/>
          </a:xfrm>
          <a:prstGeom prst="rect">
            <a:avLst/>
          </a:prstGeom>
          <a:noFill/>
          <a:ln w="38100">
            <a:solidFill>
              <a:srgbClr val="9999CC"/>
            </a:solidFill>
            <a:miter lim="800000"/>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m</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和</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y</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的赋值并行执行，</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y</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得到的是</a:t>
            </a:r>
            <a:r>
              <a:rPr kumimoji="0" lang="en-US" altLang="zh-CN"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m</a:t>
            </a:r>
            <a:r>
              <a:rPr kumimoji="0" lang="zh-CN" altLang="en-US" sz="180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cs typeface="微软雅黑" panose="020B0503020204020204" charset="-122"/>
              </a:rPr>
              <a:t>的旧值。</a:t>
            </a:r>
          </a:p>
        </p:txBody>
      </p:sp>
      <p:sp>
        <p:nvSpPr>
          <p:cNvPr id="9" name="Text Box 11"/>
          <p:cNvSpPr txBox="1">
            <a:spLocks noChangeArrowheads="1"/>
          </p:cNvSpPr>
          <p:nvPr/>
        </p:nvSpPr>
        <p:spPr bwMode="auto">
          <a:xfrm>
            <a:off x="2339658" y="4108162"/>
            <a:ext cx="3889375" cy="460375"/>
          </a:xfrm>
          <a:prstGeom prst="rect">
            <a:avLst/>
          </a:prstGeom>
          <a:noFill/>
          <a:ln w="9525">
            <a:noFill/>
            <a:miter lim="800000"/>
          </a:ln>
        </p:spPr>
        <p:txBody>
          <a:bodyPr>
            <a:spAutoFit/>
          </a:bodyPr>
          <a:lstStyle/>
          <a:p>
            <a:pPr>
              <a:spcBef>
                <a:spcPct val="50000"/>
              </a:spcBef>
            </a:pPr>
            <a:r>
              <a:rPr lang="en-US" altLang="zh-CN" sz="2000">
                <a:solidFill>
                  <a:srgbClr val="C00000"/>
                </a:solidFill>
                <a:latin typeface="微软雅黑" panose="020B0503020204020204" charset="-122"/>
                <a:ea typeface="微软雅黑" panose="020B0503020204020204" charset="-122"/>
                <a:cs typeface="微软雅黑" panose="020B0503020204020204" charset="-122"/>
              </a:rPr>
              <a:t>m=a*b</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 和</a:t>
            </a:r>
            <a:r>
              <a:rPr lang="en-US" altLang="zh-CN" sz="2000">
                <a:solidFill>
                  <a:srgbClr val="C00000"/>
                </a:solidFill>
                <a:latin typeface="微软雅黑" panose="020B0503020204020204" charset="-122"/>
                <a:ea typeface="微软雅黑" panose="020B0503020204020204" charset="-122"/>
                <a:cs typeface="微软雅黑" panose="020B0503020204020204" charset="-122"/>
              </a:rPr>
              <a:t>y=m</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并行执行</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 </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12"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13" name="图片 12"/>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3" name="Rectangle 4"/>
          <p:cNvSpPr>
            <a:spLocks noGrp="1" noChangeArrowheads="1"/>
          </p:cNvSpPr>
          <p:nvPr/>
        </p:nvSpPr>
        <p:spPr>
          <a:xfrm>
            <a:off x="675323"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Verilog</a:t>
            </a:r>
            <a:r>
              <a:rPr lang="zh-CN" altLang="en-US" sz="2800">
                <a:solidFill>
                  <a:srgbClr val="CC0000"/>
                </a:solidFill>
                <a:latin typeface="微软雅黑" panose="020B0503020204020204" charset="-122"/>
                <a:ea typeface="微软雅黑" panose="020B0503020204020204" charset="-122"/>
                <a:cs typeface="微软雅黑" panose="020B0503020204020204" charset="-122"/>
              </a:rPr>
              <a:t>模块结构</a:t>
            </a:r>
          </a:p>
        </p:txBody>
      </p:sp>
      <p:sp>
        <p:nvSpPr>
          <p:cNvPr id="4" name="Text Box 5"/>
          <p:cNvSpPr txBox="1">
            <a:spLocks noChangeArrowheads="1"/>
          </p:cNvSpPr>
          <p:nvPr>
            <p:custDataLst>
              <p:tags r:id="rId4"/>
            </p:custDataLst>
          </p:nvPr>
        </p:nvSpPr>
        <p:spPr bwMode="auto">
          <a:xfrm>
            <a:off x="179388" y="993140"/>
            <a:ext cx="48244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例</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：二选一数据选择器的描述</a:t>
            </a:r>
          </a:p>
        </p:txBody>
      </p:sp>
      <p:pic>
        <p:nvPicPr>
          <p:cNvPr id="5" name="Picture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25818" y="2205673"/>
            <a:ext cx="3744912" cy="1411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004435" y="2205355"/>
            <a:ext cx="3061970" cy="16268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8"/>
          <p:cNvPicPr>
            <a:picLocks noChangeAspect="1" noChangeArrowheads="1"/>
          </p:cNvPicPr>
          <p:nvPr/>
        </p:nvPicPr>
        <p:blipFill>
          <a:blip r:embed="rId12">
            <a:extLst>
              <a:ext uri="{28A0092B-C50C-407E-A947-70E740481C1C}">
                <a14:useLocalDpi xmlns:a14="http://schemas.microsoft.com/office/drawing/2010/main" val="0"/>
              </a:ext>
            </a:extLst>
          </a:blip>
          <a:srcRect b="22601"/>
          <a:stretch>
            <a:fillRect/>
          </a:stretch>
        </p:blipFill>
        <p:spPr bwMode="auto">
          <a:xfrm>
            <a:off x="0" y="4796155"/>
            <a:ext cx="896461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9"/>
          <p:cNvSpPr txBox="1">
            <a:spLocks noChangeArrowheads="1"/>
          </p:cNvSpPr>
          <p:nvPr>
            <p:custDataLst>
              <p:tags r:id="rId5"/>
            </p:custDataLst>
          </p:nvPr>
        </p:nvSpPr>
        <p:spPr bwMode="auto">
          <a:xfrm>
            <a:off x="4879023" y="1518603"/>
            <a:ext cx="44084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solidFill>
                  <a:schemeClr val="dk1"/>
                </a:solidFill>
                <a:latin typeface="微软雅黑" panose="020B0503020204020204" charset="-122"/>
                <a:ea typeface="微软雅黑" panose="020B0503020204020204" charset="-122"/>
              </a:rPr>
              <a:t>二选一数据选择器的结构之一</a:t>
            </a:r>
          </a:p>
        </p:txBody>
      </p:sp>
      <p:sp>
        <p:nvSpPr>
          <p:cNvPr id="9" name="Text Box 10"/>
          <p:cNvSpPr txBox="1">
            <a:spLocks noChangeArrowheads="1"/>
          </p:cNvSpPr>
          <p:nvPr>
            <p:custDataLst>
              <p:tags r:id="rId6"/>
            </p:custDataLst>
          </p:nvPr>
        </p:nvSpPr>
        <p:spPr bwMode="auto">
          <a:xfrm>
            <a:off x="970280" y="1556703"/>
            <a:ext cx="37433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solidFill>
                  <a:schemeClr val="dk1"/>
                </a:solidFill>
                <a:latin typeface="微软雅黑" panose="020B0503020204020204" charset="-122"/>
                <a:ea typeface="微软雅黑" panose="020B0503020204020204" charset="-122"/>
              </a:rPr>
              <a:t>二选一数据选择器的符号</a:t>
            </a:r>
          </a:p>
        </p:txBody>
      </p:sp>
      <p:sp>
        <p:nvSpPr>
          <p:cNvPr id="10" name="Text Box 11"/>
          <p:cNvSpPr txBox="1">
            <a:spLocks noChangeArrowheads="1"/>
          </p:cNvSpPr>
          <p:nvPr>
            <p:custDataLst>
              <p:tags r:id="rId7"/>
            </p:custDataLst>
          </p:nvPr>
        </p:nvSpPr>
        <p:spPr bwMode="auto">
          <a:xfrm>
            <a:off x="1041718" y="4148773"/>
            <a:ext cx="5040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solidFill>
                  <a:schemeClr val="dk1"/>
                </a:solidFill>
                <a:latin typeface="微软雅黑" panose="020B0503020204020204" charset="-122"/>
                <a:ea typeface="微软雅黑" panose="020B0503020204020204" charset="-122"/>
                <a:cs typeface="微软雅黑" panose="020B0503020204020204" charset="-122"/>
              </a:rPr>
              <a:t>设</a:t>
            </a:r>
            <a:r>
              <a:rPr lang="en-US" altLang="zh-CN">
                <a:solidFill>
                  <a:schemeClr val="dk1"/>
                </a:solidFill>
                <a:latin typeface="微软雅黑" panose="020B0503020204020204" charset="-122"/>
                <a:ea typeface="微软雅黑" panose="020B0503020204020204" charset="-122"/>
                <a:cs typeface="微软雅黑" panose="020B0503020204020204" charset="-122"/>
              </a:rPr>
              <a:t>a</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b</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s</a:t>
            </a:r>
            <a:r>
              <a:rPr lang="zh-CN" altLang="en-US">
                <a:solidFill>
                  <a:schemeClr val="dk1"/>
                </a:solidFill>
                <a:latin typeface="微软雅黑" panose="020B0503020204020204" charset="-122"/>
                <a:ea typeface="微软雅黑" panose="020B0503020204020204" charset="-122"/>
                <a:cs typeface="微软雅黑" panose="020B0503020204020204" charset="-122"/>
              </a:rPr>
              <a:t>波形已知，可得</a:t>
            </a:r>
            <a:r>
              <a:rPr lang="en-US" altLang="zh-CN">
                <a:solidFill>
                  <a:schemeClr val="dk1"/>
                </a:solidFill>
                <a:latin typeface="微软雅黑" panose="020B0503020204020204" charset="-122"/>
                <a:ea typeface="微软雅黑" panose="020B0503020204020204" charset="-122"/>
                <a:cs typeface="微软雅黑" panose="020B0503020204020204" charset="-122"/>
              </a:rPr>
              <a:t>y</a:t>
            </a:r>
            <a:r>
              <a:rPr lang="zh-CN" altLang="en-US">
                <a:solidFill>
                  <a:schemeClr val="dk1"/>
                </a:solidFill>
                <a:latin typeface="微软雅黑" panose="020B0503020204020204" charset="-122"/>
                <a:ea typeface="微软雅黑" panose="020B0503020204020204" charset="-122"/>
                <a:cs typeface="微软雅黑" panose="020B0503020204020204" charset="-122"/>
              </a:rPr>
              <a:t>波形：</a:t>
            </a:r>
          </a:p>
        </p:txBody>
      </p:sp>
    </p:spTree>
    <p:custDataLst>
      <p:tags r:id="rId1"/>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69635" name="Text Box 16"/>
          <p:cNvSpPr txBox="1">
            <a:spLocks noChangeArrowheads="1"/>
          </p:cNvSpPr>
          <p:nvPr/>
        </p:nvSpPr>
        <p:spPr bwMode="auto">
          <a:xfrm>
            <a:off x="250825" y="979488"/>
            <a:ext cx="8678863" cy="4541520"/>
          </a:xfrm>
          <a:prstGeom prst="rect">
            <a:avLst/>
          </a:prstGeom>
          <a:solidFill>
            <a:srgbClr val="E3E3F1"/>
          </a:solidFill>
          <a:ln w="28575" algn="ctr">
            <a:noFill/>
            <a:miter lim="800000"/>
          </a:ln>
        </p:spPr>
        <p:txBody>
          <a:bodyPr>
            <a:spAutoFit/>
          </a:bodyPr>
          <a:lstStyle/>
          <a:p>
            <a:pPr marL="262255" indent="-262255" algn="just" eaLnBrk="1" hangingPunct="1">
              <a:lnSpc>
                <a:spcPct val="140000"/>
              </a:lnSpc>
              <a:spcBef>
                <a:spcPct val="50000"/>
              </a:spcBef>
              <a:buFont typeface="Wingdings" panose="05000000000000000000" pitchFamily="2" charset="2"/>
              <a:buChar char="l"/>
            </a:pPr>
            <a:r>
              <a:rPr lang="zh-CN" altLang="en-US" sz="2000" b="1" dirty="0">
                <a:solidFill>
                  <a:schemeClr val="dk1"/>
                </a:solidFill>
                <a:latin typeface="微软雅黑" panose="020B0503020204020204" charset="-122"/>
                <a:ea typeface="微软雅黑" panose="020B0503020204020204" charset="-122"/>
              </a:rPr>
              <a:t>阻塞赋值的实质：</a:t>
            </a:r>
            <a:r>
              <a:rPr lang="zh-CN" altLang="en-US" sz="2000" b="1" dirty="0">
                <a:solidFill>
                  <a:srgbClr val="C00000"/>
                </a:solidFill>
                <a:latin typeface="微软雅黑" panose="020B0503020204020204" charset="-122"/>
                <a:ea typeface="微软雅黑" panose="020B0503020204020204" charset="-122"/>
              </a:rPr>
              <a:t>右边表达式的计算和对左边寄存器变量的赋值是一个统一的原子操作中的两个动作，这两个动作之间不能再插入其他任何动作。</a:t>
            </a:r>
            <a:endParaRPr lang="zh-CN" altLang="en-US" sz="2000" b="1" dirty="0">
              <a:solidFill>
                <a:schemeClr val="dk1"/>
              </a:solidFill>
              <a:latin typeface="微软雅黑" panose="020B0503020204020204" charset="-122"/>
              <a:ea typeface="微软雅黑" panose="020B0503020204020204" charset="-122"/>
            </a:endParaRPr>
          </a:p>
          <a:p>
            <a:pPr marL="262255" indent="-262255" eaLnBrk="1" hangingPunct="1">
              <a:lnSpc>
                <a:spcPct val="140000"/>
              </a:lnSpc>
              <a:spcBef>
                <a:spcPct val="50000"/>
              </a:spcBef>
              <a:buFont typeface="Wingdings" panose="05000000000000000000" pitchFamily="2" charset="2"/>
              <a:buChar char="l"/>
            </a:pPr>
            <a:endParaRPr lang="zh-CN" altLang="en-US" sz="2400" b="1" dirty="0">
              <a:solidFill>
                <a:schemeClr val="dk1"/>
              </a:solidFill>
              <a:latin typeface="微软雅黑" panose="020B0503020204020204" charset="-122"/>
              <a:ea typeface="微软雅黑" panose="020B0503020204020204" charset="-122"/>
            </a:endParaRPr>
          </a:p>
          <a:p>
            <a:pPr marL="262255" indent="-262255" eaLnBrk="1" hangingPunct="1">
              <a:lnSpc>
                <a:spcPct val="140000"/>
              </a:lnSpc>
              <a:spcBef>
                <a:spcPct val="50000"/>
              </a:spcBef>
              <a:buFont typeface="Wingdings" panose="05000000000000000000" pitchFamily="2" charset="2"/>
              <a:buChar char="l"/>
            </a:pPr>
            <a:endParaRPr lang="zh-CN" altLang="en-US" sz="2400" b="1" dirty="0">
              <a:solidFill>
                <a:schemeClr val="dk1"/>
              </a:solidFill>
              <a:latin typeface="微软雅黑" panose="020B0503020204020204" charset="-122"/>
              <a:ea typeface="微软雅黑" panose="020B0503020204020204" charset="-122"/>
            </a:endParaRPr>
          </a:p>
          <a:p>
            <a:pPr marL="262255" indent="-262255" eaLnBrk="1" hangingPunct="1">
              <a:lnSpc>
                <a:spcPct val="140000"/>
              </a:lnSpc>
              <a:spcBef>
                <a:spcPct val="50000"/>
              </a:spcBef>
              <a:buFont typeface="Wingdings" panose="05000000000000000000" pitchFamily="2" charset="2"/>
              <a:buChar char="l"/>
            </a:pPr>
            <a:r>
              <a:rPr lang="zh-CN" altLang="en-US" sz="2000" b="1" dirty="0">
                <a:solidFill>
                  <a:schemeClr val="dk1"/>
                </a:solidFill>
                <a:latin typeface="微软雅黑" panose="020B0503020204020204" charset="-122"/>
                <a:ea typeface="微软雅黑" panose="020B0503020204020204" charset="-122"/>
              </a:rPr>
              <a:t>非阻塞赋值的实质：</a:t>
            </a:r>
            <a:r>
              <a:rPr lang="zh-CN" altLang="en-US" sz="2000" b="1" dirty="0">
                <a:solidFill>
                  <a:srgbClr val="C00000"/>
                </a:solidFill>
                <a:latin typeface="微软雅黑" panose="020B0503020204020204" charset="-122"/>
                <a:ea typeface="微软雅黑" panose="020B0503020204020204" charset="-122"/>
              </a:rPr>
              <a:t>首先按顺序计算右边表达式的值，但是并不马上赋值，而是要等到过程结束时再按顺序赋值。</a:t>
            </a:r>
            <a:endParaRPr lang="zh-CN" altLang="en-US" sz="2000" b="1" dirty="0">
              <a:solidFill>
                <a:schemeClr val="dk1"/>
              </a:solidFill>
              <a:latin typeface="微软雅黑" panose="020B0503020204020204" charset="-122"/>
              <a:ea typeface="微软雅黑" panose="020B0503020204020204" charset="-122"/>
            </a:endParaRPr>
          </a:p>
          <a:p>
            <a:pPr marL="262255" indent="-262255" eaLnBrk="1" hangingPunct="1">
              <a:lnSpc>
                <a:spcPct val="140000"/>
              </a:lnSpc>
              <a:spcBef>
                <a:spcPct val="50000"/>
              </a:spcBef>
              <a:buFont typeface="Wingdings" panose="05000000000000000000" pitchFamily="2" charset="2"/>
              <a:buChar char="l"/>
            </a:pPr>
            <a:endParaRPr lang="zh-CN" altLang="en-US" sz="2000" b="1" dirty="0">
              <a:solidFill>
                <a:schemeClr val="dk1"/>
              </a:solidFill>
              <a:latin typeface="微软雅黑" panose="020B0503020204020204" charset="-122"/>
              <a:ea typeface="微软雅黑" panose="020B0503020204020204" charset="-122"/>
            </a:endParaRPr>
          </a:p>
          <a:p>
            <a:pPr marL="262255" indent="-262255" eaLnBrk="1" hangingPunct="1">
              <a:lnSpc>
                <a:spcPct val="140000"/>
              </a:lnSpc>
              <a:spcBef>
                <a:spcPct val="50000"/>
              </a:spcBef>
              <a:buFont typeface="Wingdings" panose="05000000000000000000" pitchFamily="2" charset="2"/>
              <a:buChar char="l"/>
            </a:pPr>
            <a:endParaRPr lang="zh-CN" altLang="en-US" sz="2000" b="1" dirty="0">
              <a:solidFill>
                <a:schemeClr val="dk1"/>
              </a:solidFill>
              <a:latin typeface="微软雅黑" panose="020B0503020204020204" charset="-122"/>
              <a:ea typeface="微软雅黑" panose="020B0503020204020204" charset="-122"/>
            </a:endParaRPr>
          </a:p>
        </p:txBody>
      </p:sp>
      <p:sp>
        <p:nvSpPr>
          <p:cNvPr id="69636" name="Text Box 10"/>
          <p:cNvSpPr txBox="1">
            <a:spLocks noChangeArrowheads="1"/>
          </p:cNvSpPr>
          <p:nvPr/>
        </p:nvSpPr>
        <p:spPr bwMode="auto">
          <a:xfrm>
            <a:off x="4356100" y="2132013"/>
            <a:ext cx="3527425" cy="829945"/>
          </a:xfrm>
          <a:prstGeom prst="rect">
            <a:avLst/>
          </a:prstGeom>
          <a:solidFill>
            <a:srgbClr val="CDDD9C"/>
          </a:solidFill>
          <a:ln w="28575" algn="ctr">
            <a:solidFill>
              <a:srgbClr val="99CCCD"/>
            </a:solidFill>
            <a:miter lim="800000"/>
          </a:ln>
        </p:spPr>
        <p:txBody>
          <a:bodyPr>
            <a:spAutoFit/>
          </a:bodyPr>
          <a:lstStyle/>
          <a:p>
            <a:pPr eaLnBrk="1" hangingPunct="1"/>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69637" name="Text Box 12"/>
          <p:cNvSpPr txBox="1">
            <a:spLocks noChangeArrowheads="1"/>
          </p:cNvSpPr>
          <p:nvPr/>
        </p:nvSpPr>
        <p:spPr bwMode="auto">
          <a:xfrm>
            <a:off x="4356100" y="5372735"/>
            <a:ext cx="3526790" cy="829945"/>
          </a:xfrm>
          <a:prstGeom prst="rect">
            <a:avLst/>
          </a:prstGeom>
          <a:solidFill>
            <a:srgbClr val="CDDD9C"/>
          </a:solidFill>
          <a:ln w="28575" algn="ctr">
            <a:solidFill>
              <a:srgbClr val="99CCCD"/>
            </a:solidFill>
            <a:miter lim="800000"/>
          </a:ln>
        </p:spPr>
        <p:txBody>
          <a:bodyPr wrap="square">
            <a:spAutoFit/>
          </a:bodyPr>
          <a:lstStyle/>
          <a:p>
            <a:pPr eaLnBrk="1" hangingPunct="1"/>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1&lt;=</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1</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赋值目标</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2&lt;=</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表达式</a:t>
            </a: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2</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a:t>
            </a:r>
          </a:p>
        </p:txBody>
      </p:sp>
      <p:sp>
        <p:nvSpPr>
          <p:cNvPr id="11"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12"/>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12"/>
          <a:stretch>
            <a:fillRect/>
          </a:stretch>
        </p:blipFill>
        <p:spPr>
          <a:xfrm>
            <a:off x="8603932" y="6137910"/>
            <a:ext cx="540068" cy="720090"/>
          </a:xfrm>
          <a:prstGeom prst="rect">
            <a:avLst/>
          </a:prstGeom>
        </p:spPr>
      </p:pic>
      <p:sp>
        <p:nvSpPr>
          <p:cNvPr id="70659" name="Text Box 12"/>
          <p:cNvSpPr txBox="1">
            <a:spLocks noChangeArrowheads="1"/>
          </p:cNvSpPr>
          <p:nvPr/>
        </p:nvSpPr>
        <p:spPr bwMode="auto">
          <a:xfrm>
            <a:off x="250825" y="1268730"/>
            <a:ext cx="3243580" cy="2195830"/>
          </a:xfrm>
          <a:prstGeom prst="rect">
            <a:avLst/>
          </a:prstGeom>
          <a:solidFill>
            <a:srgbClr val="E3E3F1"/>
          </a:solidFill>
          <a:ln w="28575" algn="ctr">
            <a:noFill/>
            <a:miter lim="800000"/>
          </a:ln>
        </p:spPr>
        <p:txBody>
          <a:bodyPr wrap="square">
            <a:spAutoFit/>
          </a:bodyPr>
          <a:lstStyle/>
          <a:p>
            <a:pPr eaLnBrk="1" hangingPunct="1">
              <a:spcBef>
                <a:spcPct val="10000"/>
              </a:spcBef>
              <a:buClr>
                <a:schemeClr val="bg2"/>
              </a:buClr>
              <a:buFont typeface="Wingdings" panose="05000000000000000000" pitchFamily="2" charset="2"/>
              <a:buChar char="l"/>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 阻塞赋值</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8-6】</a:t>
            </a:r>
            <a:endParaRPr lang="zh-CN" altLang="en-US" sz="1800" b="1" dirty="0">
              <a:solidFill>
                <a:schemeClr val="dk1"/>
              </a:solidFill>
              <a:latin typeface="微软雅黑" panose="020B0503020204020204" charset="-122"/>
              <a:ea typeface="微软雅黑" panose="020B0503020204020204" charset="-122"/>
              <a:cs typeface="微软雅黑" panose="020B0503020204020204" charset="-122"/>
            </a:endParaRP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always @ (A,B)</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begin</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	M1=A;</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	M2=B&amp;M1;</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	Q=M1|M2;</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end</a:t>
            </a:r>
          </a:p>
        </p:txBody>
      </p:sp>
      <p:sp>
        <p:nvSpPr>
          <p:cNvPr id="70660" name="Text Box 13"/>
          <p:cNvSpPr txBox="1">
            <a:spLocks noChangeArrowheads="1"/>
          </p:cNvSpPr>
          <p:nvPr>
            <p:custDataLst>
              <p:tags r:id="rId4"/>
            </p:custDataLst>
          </p:nvPr>
        </p:nvSpPr>
        <p:spPr bwMode="auto">
          <a:xfrm>
            <a:off x="3635375" y="821690"/>
            <a:ext cx="3240088" cy="460375"/>
          </a:xfrm>
          <a:prstGeom prst="rect">
            <a:avLst/>
          </a:prstGeom>
          <a:solidFill>
            <a:srgbClr val="B3FFEB"/>
          </a:solidFill>
          <a:ln w="9525">
            <a:noFill/>
            <a:miter lim="800000"/>
          </a:ln>
        </p:spPr>
        <p:txBody>
          <a:bodyPr>
            <a:spAutoFit/>
          </a:bodyPr>
          <a:lstStyle/>
          <a:p>
            <a:pPr eaLnBrk="1" hangingPunct="1">
              <a:spcBef>
                <a:spcPct val="50000"/>
              </a:spcBef>
            </a:pPr>
            <a:r>
              <a:rPr lang="zh-CN" altLang="en-US" sz="2400" b="1" dirty="0">
                <a:solidFill>
                  <a:schemeClr val="dk1"/>
                </a:solidFill>
                <a:latin typeface="微软雅黑" panose="020B0503020204020204" charset="-122"/>
                <a:ea typeface="微软雅黑" panose="020B0503020204020204" charset="-122"/>
                <a:cs typeface="微软雅黑" panose="020B0503020204020204" charset="-122"/>
              </a:rPr>
              <a:t>设</a:t>
            </a: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A</a:t>
            </a:r>
            <a:r>
              <a:rPr lang="zh-CN" altLang="en-US" sz="2400" b="1"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B</a:t>
            </a:r>
            <a:r>
              <a:rPr lang="zh-CN" altLang="en-US" sz="2400" b="1" dirty="0">
                <a:solidFill>
                  <a:schemeClr val="dk1"/>
                </a:solidFill>
                <a:latin typeface="微软雅黑" panose="020B0503020204020204" charset="-122"/>
                <a:ea typeface="微软雅黑" panose="020B0503020204020204" charset="-122"/>
                <a:cs typeface="微软雅黑" panose="020B0503020204020204" charset="-122"/>
              </a:rPr>
              <a:t>同时由</a:t>
            </a: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0</a:t>
            </a:r>
            <a:r>
              <a:rPr lang="zh-CN" altLang="en-US" sz="2400" b="1" dirty="0">
                <a:solidFill>
                  <a:schemeClr val="dk1"/>
                </a:solidFill>
                <a:latin typeface="微软雅黑" panose="020B0503020204020204" charset="-122"/>
                <a:ea typeface="微软雅黑" panose="020B0503020204020204" charset="-122"/>
                <a:cs typeface="微软雅黑" panose="020B0503020204020204" charset="-122"/>
              </a:rPr>
              <a:t>变</a:t>
            </a:r>
            <a:r>
              <a:rPr lang="en-US" altLang="zh-CN" sz="2400" b="1" dirty="0">
                <a:solidFill>
                  <a:schemeClr val="dk1"/>
                </a:solidFill>
                <a:latin typeface="微软雅黑" panose="020B0503020204020204" charset="-122"/>
                <a:ea typeface="微软雅黑" panose="020B0503020204020204" charset="-122"/>
                <a:cs typeface="微软雅黑" panose="020B0503020204020204" charset="-122"/>
              </a:rPr>
              <a:t>1</a:t>
            </a:r>
          </a:p>
        </p:txBody>
      </p:sp>
      <p:sp>
        <p:nvSpPr>
          <p:cNvPr id="70661" name="Text Box 14"/>
          <p:cNvSpPr txBox="1">
            <a:spLocks noChangeArrowheads="1"/>
          </p:cNvSpPr>
          <p:nvPr>
            <p:custDataLst>
              <p:tags r:id="rId5"/>
            </p:custDataLst>
          </p:nvPr>
        </p:nvSpPr>
        <p:spPr bwMode="auto">
          <a:xfrm>
            <a:off x="3542983" y="1397635"/>
            <a:ext cx="4523740" cy="460375"/>
          </a:xfrm>
          <a:prstGeom prst="rect">
            <a:avLst/>
          </a:prstGeom>
          <a:noFill/>
          <a:ln w="9525">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cs typeface="微软雅黑" panose="020B0503020204020204" charset="-122"/>
              </a:rPr>
              <a:t>激活前：</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M1=0</a:t>
            </a:r>
            <a:r>
              <a:rPr lang="zh-CN" altLang="en-US" sz="2400" b="1">
                <a:solidFill>
                  <a:schemeClr val="dk1"/>
                </a:solidFill>
                <a:latin typeface="微软雅黑" panose="020B0503020204020204" charset="-122"/>
                <a:ea typeface="微软雅黑" panose="020B0503020204020204" charset="-122"/>
                <a:cs typeface="微软雅黑" panose="020B0503020204020204" charset="-122"/>
              </a:rPr>
              <a:t>，</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M2=0</a:t>
            </a:r>
            <a:r>
              <a:rPr lang="zh-CN" altLang="en-US" sz="2400" b="1">
                <a:solidFill>
                  <a:schemeClr val="dk1"/>
                </a:solidFill>
                <a:latin typeface="微软雅黑" panose="020B0503020204020204" charset="-122"/>
                <a:ea typeface="微软雅黑" panose="020B0503020204020204" charset="-122"/>
                <a:cs typeface="微软雅黑" panose="020B0503020204020204" charset="-122"/>
              </a:rPr>
              <a:t>，</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Q=0</a:t>
            </a:r>
          </a:p>
        </p:txBody>
      </p:sp>
      <p:sp>
        <p:nvSpPr>
          <p:cNvPr id="70662" name="Rectangle 15"/>
          <p:cNvSpPr>
            <a:spLocks noChangeArrowheads="1"/>
          </p:cNvSpPr>
          <p:nvPr>
            <p:custDataLst>
              <p:tags r:id="rId6"/>
            </p:custDataLst>
          </p:nvPr>
        </p:nvSpPr>
        <p:spPr bwMode="auto">
          <a:xfrm>
            <a:off x="3563620" y="1889760"/>
            <a:ext cx="1402080" cy="460375"/>
          </a:xfrm>
          <a:prstGeom prst="rect">
            <a:avLst/>
          </a:prstGeom>
          <a:noFill/>
          <a:ln w="9525">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rPr>
              <a:t>激活后：</a:t>
            </a:r>
          </a:p>
        </p:txBody>
      </p:sp>
      <p:sp>
        <p:nvSpPr>
          <p:cNvPr id="70663" name="Text Box 16"/>
          <p:cNvSpPr txBox="1">
            <a:spLocks noChangeArrowheads="1"/>
          </p:cNvSpPr>
          <p:nvPr>
            <p:custDataLst>
              <p:tags r:id="rId7"/>
            </p:custDataLst>
          </p:nvPr>
        </p:nvSpPr>
        <p:spPr bwMode="auto">
          <a:xfrm>
            <a:off x="3706813" y="2435543"/>
            <a:ext cx="4610100" cy="1014730"/>
          </a:xfrm>
          <a:prstGeom prst="rect">
            <a:avLst/>
          </a:prstGeom>
          <a:noFill/>
          <a:ln w="57150">
            <a:solidFill>
              <a:srgbClr val="FFCC99"/>
            </a:solidFill>
            <a:miter lim="800000"/>
          </a:ln>
        </p:spPr>
        <p:txBody>
          <a:bodyPr>
            <a:spAutoFit/>
          </a:bodyPr>
          <a:lstStyle/>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先计算</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A=1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，马上赋值给</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M1</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再计算</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B&amp;M1=1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，马上赋值给</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M2</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再计算</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M1|M2=1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，马上赋值给</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Q</a:t>
            </a:r>
          </a:p>
        </p:txBody>
      </p:sp>
      <p:sp>
        <p:nvSpPr>
          <p:cNvPr id="70664" name="Text Box 17"/>
          <p:cNvSpPr txBox="1">
            <a:spLocks noChangeArrowheads="1"/>
          </p:cNvSpPr>
          <p:nvPr/>
        </p:nvSpPr>
        <p:spPr bwMode="auto">
          <a:xfrm>
            <a:off x="250825" y="3916680"/>
            <a:ext cx="3244850" cy="2195830"/>
          </a:xfrm>
          <a:prstGeom prst="rect">
            <a:avLst/>
          </a:prstGeom>
          <a:solidFill>
            <a:srgbClr val="E3E3F1"/>
          </a:solidFill>
          <a:ln w="28575" algn="ctr">
            <a:noFill/>
            <a:miter lim="800000"/>
          </a:ln>
        </p:spPr>
        <p:txBody>
          <a:bodyPr wrap="square">
            <a:spAutoFit/>
          </a:bodyPr>
          <a:lstStyle/>
          <a:p>
            <a:pPr eaLnBrk="1" hangingPunct="1">
              <a:spcBef>
                <a:spcPct val="10000"/>
              </a:spcBef>
              <a:buClr>
                <a:schemeClr val="bg2"/>
              </a:buClr>
              <a:buFont typeface="Wingdings" panose="05000000000000000000" pitchFamily="2" charset="2"/>
              <a:buChar char="l"/>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 非阻塞赋值</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例</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8-7】</a:t>
            </a:r>
            <a:endParaRPr lang="zh-CN" altLang="en-US" sz="1800" b="1" dirty="0">
              <a:solidFill>
                <a:schemeClr val="dk1"/>
              </a:solidFill>
              <a:latin typeface="微软雅黑" panose="020B0503020204020204" charset="-122"/>
              <a:ea typeface="微软雅黑" panose="020B0503020204020204" charset="-122"/>
              <a:cs typeface="微软雅黑" panose="020B0503020204020204" charset="-122"/>
            </a:endParaRP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always @ (A,B)</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begin</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	M1&lt;=A;</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	M2&lt;=B&amp;M1;</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	Q&lt;=M1|M2;</a:t>
            </a:r>
          </a:p>
          <a:p>
            <a:pPr eaLnBrk="1" hangingPunct="1">
              <a:spcBef>
                <a:spcPct val="10000"/>
              </a:spcBef>
            </a:pP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end</a:t>
            </a:r>
          </a:p>
        </p:txBody>
      </p:sp>
      <p:sp>
        <p:nvSpPr>
          <p:cNvPr id="70665" name="Text Box 18"/>
          <p:cNvSpPr txBox="1">
            <a:spLocks noChangeArrowheads="1"/>
          </p:cNvSpPr>
          <p:nvPr>
            <p:custDataLst>
              <p:tags r:id="rId8"/>
            </p:custDataLst>
          </p:nvPr>
        </p:nvSpPr>
        <p:spPr bwMode="auto">
          <a:xfrm>
            <a:off x="3708400" y="3954463"/>
            <a:ext cx="4610100" cy="2245360"/>
          </a:xfrm>
          <a:prstGeom prst="rect">
            <a:avLst/>
          </a:prstGeom>
          <a:noFill/>
          <a:ln w="57150">
            <a:solidFill>
              <a:srgbClr val="FFCC99"/>
            </a:solidFill>
            <a:miter lim="800000"/>
          </a:ln>
        </p:spPr>
        <p:txBody>
          <a:bodyPr>
            <a:spAutoFit/>
          </a:bodyPr>
          <a:lstStyle/>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先计算</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A=1</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，（等待，不赋值）</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再计算</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B&amp;M1=0</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，（等待，不赋值）</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再计算</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M1|M2=0</a:t>
            </a:r>
            <a:r>
              <a:rPr lang="zh-CN" altLang="en-US" sz="2000" b="1">
                <a:solidFill>
                  <a:schemeClr val="dk1"/>
                </a:solidFill>
                <a:latin typeface="微软雅黑" panose="020B0503020204020204" charset="-122"/>
                <a:ea typeface="微软雅黑" panose="020B0503020204020204" charset="-122"/>
                <a:cs typeface="微软雅黑" panose="020B0503020204020204" charset="-122"/>
              </a:rPr>
              <a:t>，（等待，不赋值）</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过程结束</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先赋值给</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M1=1</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再赋值给</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M2=0</a:t>
            </a:r>
          </a:p>
          <a:p>
            <a:pPr eaLnBrk="1" hangingPunct="1"/>
            <a:r>
              <a:rPr lang="zh-CN" altLang="en-US" sz="2000" b="1">
                <a:solidFill>
                  <a:schemeClr val="dk1"/>
                </a:solidFill>
                <a:latin typeface="微软雅黑" panose="020B0503020204020204" charset="-122"/>
                <a:ea typeface="微软雅黑" panose="020B0503020204020204" charset="-122"/>
                <a:cs typeface="微软雅黑" panose="020B0503020204020204" charset="-122"/>
              </a:rPr>
              <a:t>再赋值给</a:t>
            </a:r>
            <a:r>
              <a:rPr lang="en-US" altLang="zh-CN" sz="2000" b="1">
                <a:solidFill>
                  <a:schemeClr val="dk1"/>
                </a:solidFill>
                <a:latin typeface="微软雅黑" panose="020B0503020204020204" charset="-122"/>
                <a:ea typeface="微软雅黑" panose="020B0503020204020204" charset="-122"/>
                <a:cs typeface="微软雅黑" panose="020B0503020204020204" charset="-122"/>
              </a:rPr>
              <a:t>Q=0</a:t>
            </a:r>
          </a:p>
        </p:txBody>
      </p:sp>
      <p:sp>
        <p:nvSpPr>
          <p:cNvPr id="70666" name="Rectangle 19"/>
          <p:cNvSpPr>
            <a:spLocks noChangeArrowheads="1"/>
          </p:cNvSpPr>
          <p:nvPr/>
        </p:nvSpPr>
        <p:spPr bwMode="auto">
          <a:xfrm>
            <a:off x="250746" y="756920"/>
            <a:ext cx="1706880" cy="460375"/>
          </a:xfrm>
          <a:prstGeom prst="rect">
            <a:avLst/>
          </a:prstGeom>
          <a:noFill/>
          <a:ln w="28575" algn="ctr">
            <a:noFill/>
            <a:miter lim="800000"/>
          </a:ln>
        </p:spPr>
        <p:txBody>
          <a:bodyPr wrap="none">
            <a:spAutoFit/>
          </a:bodyPr>
          <a:lstStyle/>
          <a:p>
            <a:pPr eaLnBrk="1" hangingPunct="1"/>
            <a:r>
              <a:rPr lang="zh-CN" altLang="en-US" sz="2400" b="1" dirty="0">
                <a:solidFill>
                  <a:srgbClr val="B43000"/>
                </a:solidFill>
                <a:latin typeface="微软雅黑" panose="020B0503020204020204" charset="-122"/>
                <a:ea typeface="微软雅黑" panose="020B0503020204020204" charset="-122"/>
              </a:rPr>
              <a:t>举例比较：</a:t>
            </a:r>
          </a:p>
        </p:txBody>
      </p:sp>
      <p:sp>
        <p:nvSpPr>
          <p:cNvPr id="11" name="Rectangle 4"/>
          <p:cNvSpPr>
            <a:spLocks noGrp="1" noChangeArrowheads="1"/>
          </p:cNvSpPr>
          <p:nvPr>
            <p:custDataLst>
              <p:tags r:id="rId9"/>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12" name="图片 11"/>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2" name="Rectangle 5"/>
          <p:cNvSpPr>
            <a:spLocks noGrp="1" noChangeArrowheads="1"/>
          </p:cNvSpPr>
          <p:nvPr/>
        </p:nvSpPr>
        <p:spPr>
          <a:xfrm>
            <a:off x="5148263" y="115888"/>
            <a:ext cx="3538537" cy="360362"/>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algn="r" eaLnBrk="1" hangingPunct="1"/>
            <a:r>
              <a:rPr lang="en-US" altLang="zh-CN" sz="1800">
                <a:solidFill>
                  <a:srgbClr val="821006"/>
                </a:solidFill>
                <a:latin typeface="微软雅黑" panose="020B0503020204020204" charset="-122"/>
                <a:ea typeface="微软雅黑" panose="020B0503020204020204" charset="-122"/>
                <a:cs typeface="微软雅黑" panose="020B0503020204020204" charset="-122"/>
              </a:rPr>
              <a:t>3</a:t>
            </a:r>
            <a:r>
              <a:rPr lang="en-US" altLang="en-US" sz="1800">
                <a:solidFill>
                  <a:srgbClr val="821006"/>
                </a:solidFill>
                <a:latin typeface="微软雅黑" panose="020B0503020204020204" charset="-122"/>
                <a:ea typeface="微软雅黑" panose="020B0503020204020204" charset="-122"/>
                <a:cs typeface="微软雅黑" panose="020B0503020204020204" charset="-122"/>
              </a:rPr>
              <a:t>.</a:t>
            </a:r>
            <a:r>
              <a:rPr lang="en-US" altLang="zh-CN" sz="1800">
                <a:solidFill>
                  <a:srgbClr val="821006"/>
                </a:solidFill>
                <a:latin typeface="微软雅黑" panose="020B0503020204020204" charset="-122"/>
                <a:ea typeface="微软雅黑" panose="020B0503020204020204" charset="-122"/>
                <a:cs typeface="微软雅黑" panose="020B0503020204020204" charset="-122"/>
              </a:rPr>
              <a:t>2</a:t>
            </a:r>
            <a:r>
              <a:rPr lang="zh-CN" altLang="en-US" sz="1800">
                <a:solidFill>
                  <a:srgbClr val="821006"/>
                </a:solidFill>
                <a:latin typeface="微软雅黑" panose="020B0503020204020204" charset="-122"/>
                <a:ea typeface="微软雅黑" panose="020B0503020204020204" charset="-122"/>
                <a:cs typeface="微软雅黑" panose="020B0503020204020204" charset="-122"/>
              </a:rPr>
              <a:t>多路选择器的</a:t>
            </a:r>
            <a:r>
              <a:rPr lang="en-US" altLang="zh-CN" sz="1800">
                <a:solidFill>
                  <a:srgbClr val="821006"/>
                </a:solidFill>
                <a:latin typeface="微软雅黑" panose="020B0503020204020204" charset="-122"/>
                <a:ea typeface="微软雅黑" panose="020B0503020204020204" charset="-122"/>
                <a:cs typeface="微软雅黑" panose="020B0503020204020204" charset="-122"/>
              </a:rPr>
              <a:t>Verilog</a:t>
            </a:r>
            <a:r>
              <a:rPr lang="zh-CN" altLang="en-US" sz="1800">
                <a:solidFill>
                  <a:srgbClr val="821006"/>
                </a:solidFill>
                <a:latin typeface="微软雅黑" panose="020B0503020204020204" charset="-122"/>
                <a:ea typeface="微软雅黑" panose="020B0503020204020204" charset="-122"/>
                <a:cs typeface="微软雅黑" panose="020B0503020204020204" charset="-122"/>
              </a:rPr>
              <a:t>描述</a:t>
            </a:r>
          </a:p>
        </p:txBody>
      </p:sp>
      <p:sp>
        <p:nvSpPr>
          <p:cNvPr id="3" name="Text Box 16"/>
          <p:cNvSpPr txBox="1">
            <a:spLocks noChangeArrowheads="1"/>
          </p:cNvSpPr>
          <p:nvPr/>
        </p:nvSpPr>
        <p:spPr bwMode="auto">
          <a:xfrm>
            <a:off x="179388" y="115888"/>
            <a:ext cx="8713787" cy="2245360"/>
          </a:xfrm>
          <a:prstGeom prst="rect">
            <a:avLst/>
          </a:prstGeom>
          <a:solidFill>
            <a:srgbClr val="E3E3F1"/>
          </a:solidFill>
          <a:ln w="28575" algn="ctr">
            <a:noFill/>
            <a:miter lim="800000"/>
          </a:ln>
        </p:spPr>
        <p:txBody>
          <a:bodyPr>
            <a:spAutoFit/>
          </a:bodyPr>
          <a:lstStyle/>
          <a:p>
            <a:pPr marL="262255" indent="-262255" eaLnBrk="1" hangingPunct="1">
              <a:spcBef>
                <a:spcPct val="50000"/>
              </a:spcBef>
              <a:buClr>
                <a:srgbClr val="B43000"/>
              </a:buClr>
              <a:buFont typeface="Wingdings" panose="05000000000000000000" pitchFamily="2" charset="2"/>
              <a:buNone/>
            </a:pP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应用：</a:t>
            </a:r>
          </a:p>
          <a:p>
            <a:pPr marL="262255" indent="-262255" eaLnBrk="1" hangingPunct="1">
              <a:spcBef>
                <a:spcPct val="50000"/>
              </a:spcBef>
              <a:buClr>
                <a:srgbClr val="B43000"/>
              </a:buClr>
              <a:buFont typeface="Wingdings" panose="05000000000000000000" pitchFamily="2" charset="2"/>
              <a:buChar char="l"/>
            </a:pP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设计组合电路时常用阻塞赋值；</a:t>
            </a:r>
          </a:p>
          <a:p>
            <a:pPr marL="262255" indent="-262255" eaLnBrk="1" hangingPunct="1">
              <a:spcBef>
                <a:spcPct val="50000"/>
              </a:spcBef>
              <a:buClr>
                <a:srgbClr val="B43000"/>
              </a:buClr>
              <a:buFont typeface="Wingdings" panose="05000000000000000000" pitchFamily="2" charset="2"/>
              <a:buChar char="l"/>
            </a:pP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设计时序电路时常用非阻塞赋值；</a:t>
            </a:r>
          </a:p>
          <a:p>
            <a:pPr marL="262255" indent="-262255" eaLnBrk="1" hangingPunct="1">
              <a:spcBef>
                <a:spcPct val="50000"/>
              </a:spcBef>
              <a:buClr>
                <a:srgbClr val="B43000"/>
              </a:buClr>
              <a:buFont typeface="Wingdings" panose="05000000000000000000" pitchFamily="2" charset="2"/>
              <a:buChar char="l"/>
            </a:pP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但不是绝对的。</a:t>
            </a:r>
          </a:p>
          <a:p>
            <a:pPr marL="262255" indent="-262255" eaLnBrk="1" hangingPunct="1">
              <a:spcBef>
                <a:spcPct val="50000"/>
              </a:spcBef>
              <a:buClr>
                <a:srgbClr val="B43000"/>
              </a:buClr>
              <a:buFont typeface="Wingdings" panose="05000000000000000000" pitchFamily="2" charset="2"/>
              <a:buChar char="l"/>
            </a:pP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不建议在一个</a:t>
            </a:r>
            <a:r>
              <a:rPr lang="en-US" altLang="zh-CN" sz="2000" b="1">
                <a:solidFill>
                  <a:srgbClr val="000032"/>
                </a:solidFill>
                <a:latin typeface="微软雅黑" panose="020B0503020204020204" charset="-122"/>
                <a:ea typeface="微软雅黑" panose="020B0503020204020204" charset="-122"/>
                <a:cs typeface="微软雅黑" panose="020B0503020204020204" charset="-122"/>
              </a:rPr>
              <a:t>always</a:t>
            </a:r>
            <a:r>
              <a:rPr lang="zh-CN" altLang="en-US" sz="2000" b="1">
                <a:solidFill>
                  <a:srgbClr val="000032"/>
                </a:solidFill>
                <a:latin typeface="微软雅黑" panose="020B0503020204020204" charset="-122"/>
                <a:ea typeface="微软雅黑" panose="020B0503020204020204" charset="-122"/>
                <a:cs typeface="微软雅黑" panose="020B0503020204020204" charset="-122"/>
              </a:rPr>
              <a:t>块中混合使用阻塞赋值和非阻塞赋值</a:t>
            </a:r>
          </a:p>
        </p:txBody>
      </p:sp>
      <p:sp>
        <p:nvSpPr>
          <p:cNvPr id="4" name="Text Box 6"/>
          <p:cNvSpPr txBox="1">
            <a:spLocks noChangeArrowheads="1"/>
          </p:cNvSpPr>
          <p:nvPr/>
        </p:nvSpPr>
        <p:spPr bwMode="auto">
          <a:xfrm>
            <a:off x="180340" y="2660650"/>
            <a:ext cx="3886835" cy="4123055"/>
          </a:xfrm>
          <a:prstGeom prst="rect">
            <a:avLst/>
          </a:prstGeom>
          <a:solidFill>
            <a:srgbClr val="E3E3F1"/>
          </a:solidFill>
          <a:ln w="28575" algn="ctr">
            <a:noFill/>
            <a:miter lim="800000"/>
          </a:ln>
        </p:spPr>
        <p:txBody>
          <a:bodyPr wrap="square">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例：阻塞赋值实现的组合电路</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module MY (A,B,C,Y)</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input A,B,C;</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output Y;</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reg Y;</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reg M</a:t>
            </a: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always @ (A,B,C)</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begin</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M</a:t>
            </a:r>
            <a:r>
              <a:rPr lang="en-US" altLang="en-US" sz="2000" b="1">
                <a:solidFill>
                  <a:srgbClr val="B43000"/>
                </a:solidFill>
                <a:latin typeface="微软雅黑" panose="020B0503020204020204" charset="-122"/>
                <a:ea typeface="微软雅黑" panose="020B0503020204020204" charset="-122"/>
                <a:cs typeface="微软雅黑" panose="020B0503020204020204" charset="-122"/>
              </a:rPr>
              <a:t>=B|C;</a:t>
            </a:r>
          </a:p>
          <a:p>
            <a:pPr eaLnBrk="1" hangingPunct="1">
              <a:spcBef>
                <a:spcPct val="10000"/>
              </a:spcBef>
            </a:pPr>
            <a:r>
              <a:rPr lang="en-US" altLang="en-US" sz="2000" b="1">
                <a:solidFill>
                  <a:srgbClr val="B43000"/>
                </a:solidFill>
                <a:latin typeface="微软雅黑" panose="020B0503020204020204" charset="-122"/>
                <a:ea typeface="微软雅黑" panose="020B0503020204020204" charset="-122"/>
                <a:cs typeface="微软雅黑" panose="020B0503020204020204" charset="-122"/>
              </a:rPr>
              <a:t>    Y=A&amp;M;      </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end</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endmodule</a:t>
            </a:r>
          </a:p>
        </p:txBody>
      </p:sp>
      <p:grpSp>
        <p:nvGrpSpPr>
          <p:cNvPr id="5" name="Group 14"/>
          <p:cNvGrpSpPr/>
          <p:nvPr/>
        </p:nvGrpSpPr>
        <p:grpSpPr bwMode="auto">
          <a:xfrm>
            <a:off x="1979613" y="5157788"/>
            <a:ext cx="2665412" cy="811212"/>
            <a:chOff x="1292" y="2999"/>
            <a:chExt cx="1679" cy="511"/>
          </a:xfrm>
        </p:grpSpPr>
        <p:pic>
          <p:nvPicPr>
            <p:cNvPr id="6" name="Picture 8"/>
            <p:cNvPicPr>
              <a:picLocks noChangeAspect="1" noChangeArrowheads="1"/>
            </p:cNvPicPr>
            <p:nvPr/>
          </p:nvPicPr>
          <p:blipFill>
            <a:blip r:embed="rId8" cstate="print"/>
            <a:srcRect l="4724" t="10872" r="7140"/>
            <a:stretch>
              <a:fillRect/>
            </a:stretch>
          </p:blipFill>
          <p:spPr bwMode="auto">
            <a:xfrm>
              <a:off x="1292" y="2999"/>
              <a:ext cx="1679" cy="498"/>
            </a:xfrm>
            <a:prstGeom prst="rect">
              <a:avLst/>
            </a:prstGeom>
            <a:noFill/>
            <a:ln w="9525">
              <a:noFill/>
              <a:miter lim="800000"/>
              <a:headEnd/>
              <a:tailEnd/>
            </a:ln>
          </p:spPr>
        </p:pic>
        <p:sp>
          <p:nvSpPr>
            <p:cNvPr id="7" name="Rectangle 9"/>
            <p:cNvSpPr>
              <a:spLocks noChangeArrowheads="1"/>
            </p:cNvSpPr>
            <p:nvPr>
              <p:custDataLst>
                <p:tags r:id="rId4"/>
              </p:custDataLst>
            </p:nvPr>
          </p:nvSpPr>
          <p:spPr bwMode="auto">
            <a:xfrm>
              <a:off x="2070" y="3298"/>
              <a:ext cx="247" cy="212"/>
            </a:xfrm>
            <a:prstGeom prst="rect">
              <a:avLst/>
            </a:prstGeom>
            <a:noFill/>
            <a:ln w="9525">
              <a:noFill/>
              <a:miter lim="800000"/>
            </a:ln>
          </p:spPr>
          <p:txBody>
            <a:bodyPr wrap="none">
              <a:spAutoFit/>
            </a:bodyPr>
            <a:lstStyle/>
            <a:p>
              <a:pPr eaLnBrk="1" hangingPunct="1"/>
              <a:r>
                <a:rPr lang="en-US" altLang="zh-CN" sz="1600" b="1">
                  <a:solidFill>
                    <a:schemeClr val="dk1"/>
                  </a:solidFill>
                  <a:latin typeface="微软雅黑" panose="020B0503020204020204" charset="-122"/>
                  <a:ea typeface="微软雅黑" panose="020B0503020204020204" charset="-122"/>
                </a:rPr>
                <a:t>M</a:t>
              </a:r>
            </a:p>
          </p:txBody>
        </p:sp>
      </p:grpSp>
      <p:sp>
        <p:nvSpPr>
          <p:cNvPr id="9" name="Text Box 13"/>
          <p:cNvSpPr txBox="1">
            <a:spLocks noChangeArrowheads="1"/>
          </p:cNvSpPr>
          <p:nvPr/>
        </p:nvSpPr>
        <p:spPr bwMode="auto">
          <a:xfrm>
            <a:off x="4804410" y="2660650"/>
            <a:ext cx="4072255" cy="3784600"/>
          </a:xfrm>
          <a:prstGeom prst="rect">
            <a:avLst/>
          </a:prstGeom>
          <a:solidFill>
            <a:srgbClr val="E3E3F1"/>
          </a:solidFill>
          <a:ln w="28575" algn="ctr">
            <a:noFill/>
            <a:miter lim="800000"/>
          </a:ln>
        </p:spPr>
        <p:txBody>
          <a:bodyPr wrap="square">
            <a:spAutoFit/>
          </a:bodyPr>
          <a:lstStyle/>
          <a:p>
            <a:pPr eaLnBrk="1" hangingPunct="1">
              <a:spcBef>
                <a:spcPct val="10000"/>
              </a:spcBef>
            </a:pPr>
            <a:r>
              <a:rPr lang="zh-CN" altLang="en-US" sz="2000" b="1">
                <a:solidFill>
                  <a:srgbClr val="B43000"/>
                </a:solidFill>
                <a:latin typeface="微软雅黑" panose="020B0503020204020204" charset="-122"/>
                <a:ea typeface="微软雅黑" panose="020B0503020204020204" charset="-122"/>
                <a:cs typeface="微软雅黑" panose="020B0503020204020204" charset="-122"/>
              </a:rPr>
              <a:t>例：非阻塞赋值实现的移位寄存器</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module DDF3(CLK,D,Q)</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output Q;</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input  CLK,D;</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reg a,b,Q;</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always @ (posedge CLK)</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begin</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a&lt;=D;</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b&lt;=a;</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	Q&lt;=b;</a:t>
            </a:r>
          </a:p>
          <a:p>
            <a:pPr eaLnBrk="1" hangingPunct="1">
              <a:spcBef>
                <a:spcPct val="10000"/>
              </a:spcBef>
            </a:pPr>
            <a:r>
              <a:rPr lang="en-US" altLang="zh-CN" sz="2000" b="1">
                <a:solidFill>
                  <a:srgbClr val="B43000"/>
                </a:solidFill>
                <a:latin typeface="微软雅黑" panose="020B0503020204020204" charset="-122"/>
                <a:ea typeface="微软雅黑" panose="020B0503020204020204" charset="-122"/>
                <a:cs typeface="微软雅黑" panose="020B0503020204020204" charset="-122"/>
              </a:rPr>
              <a:t>end</a:t>
            </a:r>
          </a:p>
        </p:txBody>
      </p:sp>
      <p:pic>
        <p:nvPicPr>
          <p:cNvPr id="10" name="Picture 15"/>
          <p:cNvPicPr>
            <a:picLocks noChangeAspect="1" noChangeArrowheads="1"/>
          </p:cNvPicPr>
          <p:nvPr/>
        </p:nvPicPr>
        <p:blipFill>
          <a:blip r:embed="rId9" cstate="print"/>
          <a:srcRect b="23174"/>
          <a:stretch>
            <a:fillRect/>
          </a:stretch>
        </p:blipFill>
        <p:spPr bwMode="auto">
          <a:xfrm>
            <a:off x="4356100" y="188913"/>
            <a:ext cx="4608513" cy="1368425"/>
          </a:xfrm>
          <a:prstGeom prst="rect">
            <a:avLst/>
          </a:prstGeom>
          <a:solidFill>
            <a:srgbClr val="E3E3F1"/>
          </a:solidFill>
          <a:ln w="28575" algn="ctr">
            <a:noFill/>
            <a:miter lim="800000"/>
            <a:headEnd/>
            <a:tailEnd/>
          </a:ln>
        </p:spPr>
      </p:pic>
    </p:spTree>
    <p:custDataLst>
      <p:tags r:id="rId1"/>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10"/>
          <a:stretch>
            <a:fillRect/>
          </a:stretch>
        </p:blipFill>
        <p:spPr>
          <a:xfrm>
            <a:off x="0" y="0"/>
            <a:ext cx="540068" cy="720090"/>
          </a:xfrm>
          <a:prstGeom prst="rect">
            <a:avLst/>
          </a:prstGeom>
        </p:spPr>
      </p:pic>
      <p:pic>
        <p:nvPicPr>
          <p:cNvPr id="10" name="图片 9"/>
          <p:cNvPicPr>
            <a:picLocks noChangeAspect="1"/>
          </p:cNvPicPr>
          <p:nvPr>
            <p:custDataLst>
              <p:tags r:id="rId3"/>
            </p:custDataLst>
          </p:nvPr>
        </p:nvPicPr>
        <p:blipFill>
          <a:blip r:embed="rId10"/>
          <a:stretch>
            <a:fillRect/>
          </a:stretch>
        </p:blipFill>
        <p:spPr>
          <a:xfrm>
            <a:off x="8603932" y="6137910"/>
            <a:ext cx="540068" cy="720090"/>
          </a:xfrm>
          <a:prstGeom prst="rect">
            <a:avLst/>
          </a:prstGeom>
        </p:spPr>
      </p:pic>
      <p:sp>
        <p:nvSpPr>
          <p:cNvPr id="4" name="Text Box 6"/>
          <p:cNvSpPr txBox="1">
            <a:spLocks noChangeArrowheads="1"/>
          </p:cNvSpPr>
          <p:nvPr>
            <p:custDataLst>
              <p:tags r:id="rId4"/>
            </p:custDataLst>
          </p:nvPr>
        </p:nvSpPr>
        <p:spPr bwMode="auto">
          <a:xfrm>
            <a:off x="375920" y="1279525"/>
            <a:ext cx="463804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rgbClr val="B43000"/>
                </a:solidFill>
                <a:latin typeface="微软雅黑" panose="020B0503020204020204" charset="-122"/>
                <a:ea typeface="微软雅黑" panose="020B0503020204020204" charset="-122"/>
              </a:rPr>
              <a:t>综合举例：</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4</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位二进制加法计数器</a:t>
            </a:r>
          </a:p>
        </p:txBody>
      </p:sp>
      <p:sp>
        <p:nvSpPr>
          <p:cNvPr id="5" name="Text Box 7"/>
          <p:cNvSpPr txBox="1">
            <a:spLocks noChangeArrowheads="1"/>
          </p:cNvSpPr>
          <p:nvPr>
            <p:custDataLst>
              <p:tags r:id="rId5"/>
            </p:custDataLst>
          </p:nvPr>
        </p:nvSpPr>
        <p:spPr bwMode="auto">
          <a:xfrm>
            <a:off x="468313" y="1844675"/>
            <a:ext cx="3816350" cy="4399915"/>
          </a:xfrm>
          <a:prstGeom prst="rect">
            <a:avLst/>
          </a:prstGeom>
          <a:solidFill>
            <a:schemeClr val="accent2"/>
          </a:solidFill>
          <a:ln w="28575">
            <a:solidFill>
              <a:schemeClr val="accent1"/>
            </a:solidFill>
            <a:miter lim="800000"/>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lt1"/>
                </a:solidFill>
                <a:latin typeface="微软雅黑" panose="020B0503020204020204" charset="-122"/>
                <a:ea typeface="微软雅黑" panose="020B0503020204020204" charset="-122"/>
              </a:rPr>
              <a:t>module CNT4 (CLK,Q);</a:t>
            </a:r>
          </a:p>
          <a:p>
            <a:pPr eaLnBrk="1" hangingPunct="1"/>
            <a:r>
              <a:rPr lang="en-US" altLang="zh-CN" sz="2000" dirty="0">
                <a:solidFill>
                  <a:schemeClr val="lt1"/>
                </a:solidFill>
                <a:latin typeface="微软雅黑" panose="020B0503020204020204" charset="-122"/>
                <a:ea typeface="微软雅黑" panose="020B0503020204020204" charset="-122"/>
              </a:rPr>
              <a:t>  input CLK;</a:t>
            </a:r>
          </a:p>
          <a:p>
            <a:pPr eaLnBrk="1" hangingPunct="1"/>
            <a:r>
              <a:rPr lang="en-US" altLang="zh-CN" sz="2000" dirty="0">
                <a:solidFill>
                  <a:schemeClr val="lt1"/>
                </a:solidFill>
                <a:latin typeface="微软雅黑" panose="020B0503020204020204" charset="-122"/>
                <a:ea typeface="微软雅黑" panose="020B0503020204020204" charset="-122"/>
              </a:rPr>
              <a:t>  output [3:0] Q;</a:t>
            </a:r>
          </a:p>
          <a:p>
            <a:pPr eaLnBrk="1" hangingPunct="1"/>
            <a:endParaRPr lang="en-US" altLang="zh-CN" sz="2000" dirty="0">
              <a:solidFill>
                <a:schemeClr val="lt1"/>
              </a:solidFill>
              <a:latin typeface="微软雅黑" panose="020B0503020204020204" charset="-122"/>
              <a:ea typeface="微软雅黑" panose="020B0503020204020204" charset="-122"/>
            </a:endParaRPr>
          </a:p>
          <a:p>
            <a:pPr eaLnBrk="1" hangingPunct="1"/>
            <a:r>
              <a:rPr lang="en-US" altLang="zh-CN" sz="2000" dirty="0">
                <a:solidFill>
                  <a:schemeClr val="lt1"/>
                </a:solidFill>
                <a:latin typeface="微软雅黑" panose="020B0503020204020204" charset="-122"/>
                <a:ea typeface="微软雅黑" panose="020B0503020204020204" charset="-122"/>
              </a:rPr>
              <a:t>  reg [3:0] Q1;</a:t>
            </a:r>
          </a:p>
          <a:p>
            <a:pPr eaLnBrk="1" hangingPunct="1"/>
            <a:endParaRPr lang="en-US" altLang="zh-CN" sz="2000" dirty="0">
              <a:solidFill>
                <a:schemeClr val="lt1"/>
              </a:solidFill>
              <a:latin typeface="微软雅黑" panose="020B0503020204020204" charset="-122"/>
              <a:ea typeface="微软雅黑" panose="020B0503020204020204" charset="-122"/>
            </a:endParaRPr>
          </a:p>
          <a:p>
            <a:pPr eaLnBrk="1" hangingPunct="1"/>
            <a:r>
              <a:rPr lang="en-US" altLang="zh-CN" sz="2000" dirty="0">
                <a:solidFill>
                  <a:schemeClr val="lt1"/>
                </a:solidFill>
                <a:latin typeface="微软雅黑" panose="020B0503020204020204" charset="-122"/>
                <a:ea typeface="微软雅黑" panose="020B0503020204020204" charset="-122"/>
              </a:rPr>
              <a:t>always @ (posedge CLK)</a:t>
            </a:r>
          </a:p>
          <a:p>
            <a:pPr eaLnBrk="1" hangingPunct="1"/>
            <a:r>
              <a:rPr lang="en-US" altLang="zh-CN" sz="2000" dirty="0">
                <a:solidFill>
                  <a:schemeClr val="lt1"/>
                </a:solidFill>
                <a:latin typeface="微软雅黑" panose="020B0503020204020204" charset="-122"/>
                <a:ea typeface="微软雅黑" panose="020B0503020204020204" charset="-122"/>
              </a:rPr>
              <a:t>begin</a:t>
            </a:r>
          </a:p>
          <a:p>
            <a:pPr eaLnBrk="1" hangingPunct="1"/>
            <a:r>
              <a:rPr lang="en-US" altLang="zh-CN" sz="2000" dirty="0">
                <a:solidFill>
                  <a:schemeClr val="lt1"/>
                </a:solidFill>
                <a:latin typeface="微软雅黑" panose="020B0503020204020204" charset="-122"/>
                <a:ea typeface="微软雅黑" panose="020B0503020204020204" charset="-122"/>
              </a:rPr>
              <a:t>  Q1&lt;=Q1+1;</a:t>
            </a:r>
          </a:p>
          <a:p>
            <a:pPr eaLnBrk="1" hangingPunct="1"/>
            <a:r>
              <a:rPr lang="en-US" altLang="zh-CN" sz="2000" dirty="0">
                <a:solidFill>
                  <a:schemeClr val="lt1"/>
                </a:solidFill>
                <a:latin typeface="微软雅黑" panose="020B0503020204020204" charset="-122"/>
                <a:ea typeface="微软雅黑" panose="020B0503020204020204" charset="-122"/>
              </a:rPr>
              <a:t>end</a:t>
            </a:r>
          </a:p>
          <a:p>
            <a:pPr eaLnBrk="1" hangingPunct="1"/>
            <a:endParaRPr lang="en-US" altLang="zh-CN" sz="2000" dirty="0">
              <a:solidFill>
                <a:schemeClr val="lt1"/>
              </a:solidFill>
              <a:latin typeface="微软雅黑" panose="020B0503020204020204" charset="-122"/>
              <a:ea typeface="微软雅黑" panose="020B0503020204020204" charset="-122"/>
            </a:endParaRPr>
          </a:p>
          <a:p>
            <a:pPr eaLnBrk="1" hangingPunct="1"/>
            <a:r>
              <a:rPr lang="en-US" altLang="zh-CN" sz="2000" dirty="0">
                <a:solidFill>
                  <a:schemeClr val="lt1"/>
                </a:solidFill>
                <a:latin typeface="微软雅黑" panose="020B0503020204020204" charset="-122"/>
                <a:ea typeface="微软雅黑" panose="020B0503020204020204" charset="-122"/>
              </a:rPr>
              <a:t>assign Q=Q1;</a:t>
            </a:r>
          </a:p>
          <a:p>
            <a:pPr eaLnBrk="1" hangingPunct="1"/>
            <a:endParaRPr lang="en-US" altLang="zh-CN" sz="2000" dirty="0">
              <a:solidFill>
                <a:schemeClr val="lt1"/>
              </a:solidFill>
              <a:latin typeface="微软雅黑" panose="020B0503020204020204" charset="-122"/>
              <a:ea typeface="微软雅黑" panose="020B0503020204020204" charset="-122"/>
            </a:endParaRPr>
          </a:p>
          <a:p>
            <a:pPr eaLnBrk="1" hangingPunct="1"/>
            <a:r>
              <a:rPr lang="en-US" altLang="zh-CN" sz="2000" dirty="0" err="1">
                <a:solidFill>
                  <a:schemeClr val="lt1"/>
                </a:solidFill>
                <a:latin typeface="微软雅黑" panose="020B0503020204020204" charset="-122"/>
                <a:ea typeface="微软雅黑" panose="020B0503020204020204" charset="-122"/>
              </a:rPr>
              <a:t>endmodule</a:t>
            </a:r>
          </a:p>
        </p:txBody>
      </p:sp>
      <p:sp>
        <p:nvSpPr>
          <p:cNvPr id="6" name="Text Box 8"/>
          <p:cNvSpPr txBox="1">
            <a:spLocks noChangeArrowheads="1"/>
          </p:cNvSpPr>
          <p:nvPr>
            <p:custDataLst>
              <p:tags r:id="rId6"/>
            </p:custDataLst>
          </p:nvPr>
        </p:nvSpPr>
        <p:spPr bwMode="auto">
          <a:xfrm>
            <a:off x="4643755" y="1857375"/>
            <a:ext cx="4037965" cy="1322070"/>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此程序中有</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两条语句，他们之间是并行的；</a:t>
            </a:r>
          </a:p>
          <a:p>
            <a:pP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此程序中有一个内部变量</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Q1</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，使用时要进行声明；</a:t>
            </a:r>
          </a:p>
        </p:txBody>
      </p:sp>
      <p:sp>
        <p:nvSpPr>
          <p:cNvPr id="7" name="TextBox 22"/>
          <p:cNvSpPr txBox="1">
            <a:spLocks noChangeArrowheads="1"/>
          </p:cNvSpPr>
          <p:nvPr/>
        </p:nvSpPr>
        <p:spPr bwMode="auto">
          <a:xfrm>
            <a:off x="4572000" y="3529013"/>
            <a:ext cx="246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A50021"/>
                </a:solidFill>
                <a:latin typeface="微软雅黑" panose="020B0503020204020204" charset="-122"/>
                <a:ea typeface="微软雅黑" panose="020B0503020204020204" charset="-122"/>
              </a:rPr>
              <a:t>内部信号声明格式：</a:t>
            </a:r>
          </a:p>
        </p:txBody>
      </p:sp>
      <p:sp>
        <p:nvSpPr>
          <p:cNvPr id="8" name="TextBox 24"/>
          <p:cNvSpPr txBox="1">
            <a:spLocks noChangeArrowheads="1"/>
          </p:cNvSpPr>
          <p:nvPr/>
        </p:nvSpPr>
        <p:spPr bwMode="auto">
          <a:xfrm>
            <a:off x="4643438" y="4071938"/>
            <a:ext cx="4041140" cy="398780"/>
          </a:xfrm>
          <a:prstGeom prst="rect">
            <a:avLst/>
          </a:prstGeom>
          <a:solidFill>
            <a:srgbClr val="CDFFF2"/>
          </a:solidFill>
          <a:ln w="38100">
            <a:solidFill>
              <a:srgbClr val="A50021"/>
            </a:solidFill>
            <a:miter lim="800000"/>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A50021"/>
                </a:solidFill>
                <a:latin typeface="微软雅黑" panose="020B0503020204020204" charset="-122"/>
                <a:ea typeface="微软雅黑" panose="020B0503020204020204" charset="-122"/>
                <a:cs typeface="微软雅黑" panose="020B0503020204020204" charset="-122"/>
              </a:rPr>
              <a:t>数据类型  位宽 信号名称 元素个数</a:t>
            </a:r>
          </a:p>
        </p:txBody>
      </p:sp>
      <p:sp>
        <p:nvSpPr>
          <p:cNvPr id="11"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3. always语句块</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lef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wipe(left)">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bldLvl="0" animBg="1"/>
      <p:bldP spid="6" grpId="0" bldLvl="0" animBg="1"/>
      <p:bldP spid="7" grpId="0"/>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5" name="图片 34"/>
          <p:cNvPicPr>
            <a:picLocks noChangeAspect="1"/>
          </p:cNvPicPr>
          <p:nvPr>
            <p:custDataLst>
              <p:tags r:id="rId2"/>
            </p:custDataLst>
          </p:nvPr>
        </p:nvPicPr>
        <p:blipFill>
          <a:blip r:embed="rId27"/>
          <a:stretch>
            <a:fillRect/>
          </a:stretch>
        </p:blipFill>
        <p:spPr>
          <a:xfrm>
            <a:off x="0" y="0"/>
            <a:ext cx="540068" cy="720090"/>
          </a:xfrm>
          <a:prstGeom prst="rect">
            <a:avLst/>
          </a:prstGeom>
        </p:spPr>
      </p:pic>
      <p:pic>
        <p:nvPicPr>
          <p:cNvPr id="36" name="图片 35"/>
          <p:cNvPicPr>
            <a:picLocks noChangeAspect="1"/>
          </p:cNvPicPr>
          <p:nvPr>
            <p:custDataLst>
              <p:tags r:id="rId3"/>
            </p:custDataLst>
          </p:nvPr>
        </p:nvPicPr>
        <p:blipFill>
          <a:blip r:embed="rId27"/>
          <a:stretch>
            <a:fillRect/>
          </a:stretch>
        </p:blipFill>
        <p:spPr>
          <a:xfrm>
            <a:off x="8603932" y="6137910"/>
            <a:ext cx="540068" cy="720090"/>
          </a:xfrm>
          <a:prstGeom prst="rect">
            <a:avLst/>
          </a:prstGeom>
        </p:spPr>
      </p:pic>
      <p:sp>
        <p:nvSpPr>
          <p:cNvPr id="5" name="Text Box 7"/>
          <p:cNvSpPr txBox="1">
            <a:spLocks noChangeArrowheads="1"/>
          </p:cNvSpPr>
          <p:nvPr>
            <p:custDataLst>
              <p:tags r:id="rId4"/>
            </p:custDataLst>
          </p:nvPr>
        </p:nvSpPr>
        <p:spPr bwMode="auto">
          <a:xfrm>
            <a:off x="421481" y="1728491"/>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chemeClr val="dk1"/>
                </a:solidFill>
                <a:latin typeface="微软雅黑" panose="020B0503020204020204" charset="-122"/>
                <a:ea typeface="微软雅黑" panose="020B0503020204020204" charset="-122"/>
              </a:rPr>
              <a:t>例：图示电路的描述</a:t>
            </a:r>
          </a:p>
        </p:txBody>
      </p:sp>
      <p:grpSp>
        <p:nvGrpSpPr>
          <p:cNvPr id="6" name="Group 31"/>
          <p:cNvGrpSpPr/>
          <p:nvPr/>
        </p:nvGrpSpPr>
        <p:grpSpPr bwMode="auto">
          <a:xfrm>
            <a:off x="250825" y="2565400"/>
            <a:ext cx="4522788" cy="1724025"/>
            <a:chOff x="2735" y="2435"/>
            <a:chExt cx="2849" cy="1086"/>
          </a:xfrm>
        </p:grpSpPr>
        <p:pic>
          <p:nvPicPr>
            <p:cNvPr id="7" name="Picture 10"/>
            <p:cNvPicPr>
              <a:picLocks noChangeAspect="1" noChangeArrowheads="1"/>
            </p:cNvPicPr>
            <p:nvPr>
              <p:custDataLst>
                <p:tags r:id="rId10"/>
              </p:custDataLst>
            </p:nvPr>
          </p:nvPicPr>
          <p:blipFill>
            <a:blip r:embed="rId28">
              <a:extLst>
                <a:ext uri="{28A0092B-C50C-407E-A947-70E740481C1C}">
                  <a14:useLocalDpi xmlns:a14="http://schemas.microsoft.com/office/drawing/2010/main" val="0"/>
                </a:ext>
              </a:extLst>
            </a:blip>
            <a:srcRect l="67137" t="7483" r="24120" b="75128"/>
            <a:stretch>
              <a:fillRect/>
            </a:stretch>
          </p:blipFill>
          <p:spPr bwMode="auto">
            <a:xfrm>
              <a:off x="3878" y="2750"/>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11"/>
            <p:cNvPicPr>
              <a:picLocks noChangeAspect="1" noChangeArrowheads="1"/>
            </p:cNvPicPr>
            <p:nvPr>
              <p:custDataLst>
                <p:tags r:id="rId11"/>
              </p:custDataLst>
            </p:nvPr>
          </p:nvPicPr>
          <p:blipFill>
            <a:blip r:embed="rId28">
              <a:extLst>
                <a:ext uri="{28A0092B-C50C-407E-A947-70E740481C1C}">
                  <a14:useLocalDpi xmlns:a14="http://schemas.microsoft.com/office/drawing/2010/main" val="0"/>
                </a:ext>
              </a:extLst>
            </a:blip>
            <a:srcRect l="67137" t="7483" r="24120" b="75128"/>
            <a:stretch>
              <a:fillRect/>
            </a:stretch>
          </p:blipFill>
          <p:spPr bwMode="auto">
            <a:xfrm>
              <a:off x="4604" y="2478"/>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sp>
          <p:nvSpPr>
            <p:cNvPr id="9" name="Line 12"/>
            <p:cNvSpPr>
              <a:spLocks noChangeShapeType="1"/>
            </p:cNvSpPr>
            <p:nvPr>
              <p:custDataLst>
                <p:tags r:id="rId12"/>
              </p:custDataLst>
            </p:nvPr>
          </p:nvSpPr>
          <p:spPr bwMode="auto">
            <a:xfrm>
              <a:off x="4286" y="2840"/>
              <a:ext cx="318"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pic>
          <p:nvPicPr>
            <p:cNvPr id="10" name="Picture 13"/>
            <p:cNvPicPr>
              <a:picLocks noChangeAspect="1" noChangeArrowheads="1"/>
            </p:cNvPicPr>
            <p:nvPr/>
          </p:nvPicPr>
          <p:blipFill>
            <a:blip r:embed="rId28">
              <a:extLst>
                <a:ext uri="{28A0092B-C50C-407E-A947-70E740481C1C}">
                  <a14:useLocalDpi xmlns:a14="http://schemas.microsoft.com/office/drawing/2010/main" val="0"/>
                </a:ext>
              </a:extLst>
            </a:blip>
            <a:srcRect l="23395" t="22180" r="63803" b="59242"/>
            <a:stretch>
              <a:fillRect/>
            </a:stretch>
          </p:blipFill>
          <p:spPr bwMode="auto">
            <a:xfrm>
              <a:off x="3234" y="2659"/>
              <a:ext cx="5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Line 14"/>
            <p:cNvSpPr>
              <a:spLocks noChangeShapeType="1"/>
            </p:cNvSpPr>
            <p:nvPr>
              <p:custDataLst>
                <p:tags r:id="rId13"/>
              </p:custDataLst>
            </p:nvPr>
          </p:nvSpPr>
          <p:spPr bwMode="auto">
            <a:xfrm>
              <a:off x="3651" y="2831"/>
              <a:ext cx="22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2" name="Line 15"/>
            <p:cNvSpPr>
              <a:spLocks noChangeShapeType="1"/>
            </p:cNvSpPr>
            <p:nvPr>
              <p:custDataLst>
                <p:tags r:id="rId14"/>
              </p:custDataLst>
            </p:nvPr>
          </p:nvSpPr>
          <p:spPr bwMode="auto">
            <a:xfrm flipH="1">
              <a:off x="3061" y="3113"/>
              <a:ext cx="81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3" name="Line 16"/>
            <p:cNvSpPr>
              <a:spLocks noChangeShapeType="1"/>
            </p:cNvSpPr>
            <p:nvPr>
              <p:custDataLst>
                <p:tags r:id="rId15"/>
              </p:custDataLst>
            </p:nvPr>
          </p:nvSpPr>
          <p:spPr bwMode="auto">
            <a:xfrm flipH="1">
              <a:off x="3107" y="2568"/>
              <a:ext cx="149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4" name="Line 18"/>
            <p:cNvSpPr>
              <a:spLocks noChangeShapeType="1"/>
            </p:cNvSpPr>
            <p:nvPr>
              <p:custDataLst>
                <p:tags r:id="rId16"/>
              </p:custDataLst>
            </p:nvPr>
          </p:nvSpPr>
          <p:spPr bwMode="auto">
            <a:xfrm>
              <a:off x="5012" y="2568"/>
              <a:ext cx="36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5" name="Freeform 19"/>
            <p:cNvSpPr/>
            <p:nvPr>
              <p:custDataLst>
                <p:tags r:id="rId17"/>
              </p:custDataLst>
            </p:nvPr>
          </p:nvSpPr>
          <p:spPr bwMode="auto">
            <a:xfrm>
              <a:off x="3237" y="2568"/>
              <a:ext cx="1956" cy="953"/>
            </a:xfrm>
            <a:custGeom>
              <a:avLst/>
              <a:gdLst>
                <a:gd name="T0" fmla="*/ 1956 w 1956"/>
                <a:gd name="T1" fmla="*/ 0 h 953"/>
                <a:gd name="T2" fmla="*/ 1956 w 1956"/>
                <a:gd name="T3" fmla="*/ 953 h 953"/>
                <a:gd name="T4" fmla="*/ 6 w 1956"/>
                <a:gd name="T5" fmla="*/ 953 h 953"/>
                <a:gd name="T6" fmla="*/ 0 w 1956"/>
                <a:gd name="T7" fmla="*/ 184 h 953"/>
                <a:gd name="T8" fmla="*/ 0 60000 65536"/>
                <a:gd name="T9" fmla="*/ 0 60000 65536"/>
                <a:gd name="T10" fmla="*/ 0 60000 65536"/>
                <a:gd name="T11" fmla="*/ 0 60000 65536"/>
                <a:gd name="T12" fmla="*/ 0 w 1956"/>
                <a:gd name="T13" fmla="*/ 0 h 953"/>
                <a:gd name="T14" fmla="*/ 1956 w 1956"/>
                <a:gd name="T15" fmla="*/ 953 h 953"/>
              </a:gdLst>
              <a:ahLst/>
              <a:cxnLst>
                <a:cxn ang="T8">
                  <a:pos x="T0" y="T1"/>
                </a:cxn>
                <a:cxn ang="T9">
                  <a:pos x="T2" y="T3"/>
                </a:cxn>
                <a:cxn ang="T10">
                  <a:pos x="T4" y="T5"/>
                </a:cxn>
                <a:cxn ang="T11">
                  <a:pos x="T6" y="T7"/>
                </a:cxn>
              </a:cxnLst>
              <a:rect l="T12" t="T13" r="T14" b="T15"/>
              <a:pathLst>
                <a:path w="1956" h="953">
                  <a:moveTo>
                    <a:pt x="1956" y="0"/>
                  </a:moveTo>
                  <a:lnTo>
                    <a:pt x="1956" y="953"/>
                  </a:lnTo>
                  <a:lnTo>
                    <a:pt x="6" y="953"/>
                  </a:lnTo>
                  <a:lnTo>
                    <a:pt x="0" y="184"/>
                  </a:lnTo>
                </a:path>
              </a:pathLst>
            </a:custGeom>
            <a:noFill/>
            <a:ln w="38100">
              <a:solidFill>
                <a:schemeClr val="dk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6" name="Line 21"/>
            <p:cNvSpPr>
              <a:spLocks noChangeShapeType="1"/>
            </p:cNvSpPr>
            <p:nvPr>
              <p:custDataLst>
                <p:tags r:id="rId18"/>
              </p:custDataLst>
            </p:nvPr>
          </p:nvSpPr>
          <p:spPr bwMode="auto">
            <a:xfrm>
              <a:off x="3079" y="2904"/>
              <a:ext cx="27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7" name="Oval 23"/>
            <p:cNvSpPr>
              <a:spLocks noChangeArrowheads="1"/>
            </p:cNvSpPr>
            <p:nvPr>
              <p:custDataLst>
                <p:tags r:id="rId19"/>
              </p:custDataLst>
            </p:nvPr>
          </p:nvSpPr>
          <p:spPr bwMode="auto">
            <a:xfrm>
              <a:off x="5175" y="2550"/>
              <a:ext cx="45" cy="45"/>
            </a:xfrm>
            <a:prstGeom prst="ellipse">
              <a:avLst/>
            </a:prstGeom>
            <a:solidFill>
              <a:schemeClr val="dk1"/>
            </a:solidFill>
            <a:ln w="9525">
              <a:solidFill>
                <a:schemeClr val="dk1"/>
              </a:solidFill>
              <a:rou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8" name="Text Box 24"/>
            <p:cNvSpPr txBox="1">
              <a:spLocks noChangeArrowheads="1"/>
            </p:cNvSpPr>
            <p:nvPr>
              <p:custDataLst>
                <p:tags r:id="rId20"/>
              </p:custDataLst>
            </p:nvPr>
          </p:nvSpPr>
          <p:spPr bwMode="auto">
            <a:xfrm>
              <a:off x="2832" y="2448"/>
              <a:ext cx="2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d</a:t>
              </a:r>
            </a:p>
          </p:txBody>
        </p:sp>
        <p:sp>
          <p:nvSpPr>
            <p:cNvPr id="19" name="Text Box 25"/>
            <p:cNvSpPr txBox="1">
              <a:spLocks noChangeArrowheads="1"/>
            </p:cNvSpPr>
            <p:nvPr>
              <p:custDataLst>
                <p:tags r:id="rId21"/>
              </p:custDataLst>
            </p:nvPr>
          </p:nvSpPr>
          <p:spPr bwMode="auto">
            <a:xfrm>
              <a:off x="2835" y="2736"/>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a</a:t>
              </a:r>
            </a:p>
          </p:txBody>
        </p:sp>
        <p:sp>
          <p:nvSpPr>
            <p:cNvPr id="20" name="Text Box 26"/>
            <p:cNvSpPr txBox="1">
              <a:spLocks noChangeArrowheads="1"/>
            </p:cNvSpPr>
            <p:nvPr>
              <p:custDataLst>
                <p:tags r:id="rId22"/>
              </p:custDataLst>
            </p:nvPr>
          </p:nvSpPr>
          <p:spPr bwMode="auto">
            <a:xfrm>
              <a:off x="2735" y="2976"/>
              <a:ext cx="3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clk</a:t>
              </a:r>
            </a:p>
          </p:txBody>
        </p:sp>
        <p:sp>
          <p:nvSpPr>
            <p:cNvPr id="21" name="Text Box 27"/>
            <p:cNvSpPr txBox="1">
              <a:spLocks noChangeArrowheads="1"/>
            </p:cNvSpPr>
            <p:nvPr>
              <p:custDataLst>
                <p:tags r:id="rId23"/>
              </p:custDataLst>
            </p:nvPr>
          </p:nvSpPr>
          <p:spPr bwMode="auto">
            <a:xfrm>
              <a:off x="5362" y="2435"/>
              <a:ext cx="2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q</a:t>
              </a:r>
            </a:p>
          </p:txBody>
        </p:sp>
        <p:sp>
          <p:nvSpPr>
            <p:cNvPr id="22" name="Text Box 29"/>
            <p:cNvSpPr txBox="1">
              <a:spLocks noChangeArrowheads="1"/>
            </p:cNvSpPr>
            <p:nvPr>
              <p:custDataLst>
                <p:tags r:id="rId24"/>
              </p:custDataLst>
            </p:nvPr>
          </p:nvSpPr>
          <p:spPr bwMode="auto">
            <a:xfrm>
              <a:off x="4658" y="2714"/>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23" name="Text Box 30"/>
            <p:cNvSpPr txBox="1">
              <a:spLocks noChangeArrowheads="1"/>
            </p:cNvSpPr>
            <p:nvPr>
              <p:custDataLst>
                <p:tags r:id="rId25"/>
              </p:custDataLst>
            </p:nvPr>
          </p:nvSpPr>
          <p:spPr bwMode="auto">
            <a:xfrm>
              <a:off x="3932" y="2985"/>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grpSp>
      <p:grpSp>
        <p:nvGrpSpPr>
          <p:cNvPr id="24" name="Group 57"/>
          <p:cNvGrpSpPr/>
          <p:nvPr/>
        </p:nvGrpSpPr>
        <p:grpSpPr bwMode="auto">
          <a:xfrm>
            <a:off x="5076825" y="1052513"/>
            <a:ext cx="3600450" cy="3622675"/>
            <a:chOff x="113" y="740"/>
            <a:chExt cx="2268" cy="2282"/>
          </a:xfrm>
        </p:grpSpPr>
        <p:sp>
          <p:nvSpPr>
            <p:cNvPr id="25" name="Rectangle 58"/>
            <p:cNvSpPr>
              <a:spLocks noChangeArrowheads="1"/>
            </p:cNvSpPr>
            <p:nvPr>
              <p:custDataLst>
                <p:tags r:id="rId8"/>
              </p:custDataLst>
            </p:nvPr>
          </p:nvSpPr>
          <p:spPr bwMode="auto">
            <a:xfrm>
              <a:off x="113" y="740"/>
              <a:ext cx="2268" cy="2282"/>
            </a:xfrm>
            <a:prstGeom prst="rect">
              <a:avLst/>
            </a:prstGeom>
            <a:solidFill>
              <a:srgbClr val="E6E6F2"/>
            </a:solidFill>
            <a:ln w="28575" algn="ctr">
              <a:solidFill>
                <a:schemeClr val="hlink"/>
              </a:solidFill>
              <a:miter lim="800000"/>
              <a:headEnd type="none" w="lg" len="lg"/>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微软雅黑" panose="020B0503020204020204" charset="-122"/>
                <a:ea typeface="微软雅黑" panose="020B0503020204020204" charset="-122"/>
              </a:endParaRPr>
            </a:p>
          </p:txBody>
        </p:sp>
        <p:sp>
          <p:nvSpPr>
            <p:cNvPr id="26" name="Text Box 59"/>
            <p:cNvSpPr txBox="1">
              <a:spLocks noChangeArrowheads="1"/>
            </p:cNvSpPr>
            <p:nvPr/>
          </p:nvSpPr>
          <p:spPr bwMode="auto">
            <a:xfrm>
              <a:off x="249" y="1570"/>
              <a:ext cx="953"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微软雅黑" panose="020B0503020204020204" charset="-122"/>
                  <a:ea typeface="微软雅黑" panose="020B0503020204020204" charset="-122"/>
                </a:rPr>
                <a:t>内部信号</a:t>
              </a:r>
            </a:p>
            <a:p>
              <a:pPr algn="ctr" eaLnBrk="1" hangingPunct="1"/>
              <a:r>
                <a:rPr lang="zh-CN" altLang="en-US" sz="2000">
                  <a:solidFill>
                    <a:srgbClr val="000099"/>
                  </a:solidFill>
                  <a:latin typeface="微软雅黑" panose="020B0503020204020204" charset="-122"/>
                  <a:ea typeface="微软雅黑" panose="020B0503020204020204" charset="-122"/>
                </a:rPr>
                <a:t>声明</a:t>
              </a:r>
            </a:p>
          </p:txBody>
        </p:sp>
        <p:sp>
          <p:nvSpPr>
            <p:cNvPr id="27" name="Text Box 60"/>
            <p:cNvSpPr txBox="1">
              <a:spLocks noChangeArrowheads="1"/>
            </p:cNvSpPr>
            <p:nvPr/>
          </p:nvSpPr>
          <p:spPr bwMode="auto">
            <a:xfrm>
              <a:off x="1338" y="1570"/>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assign</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a:t>
              </a:r>
            </a:p>
          </p:txBody>
        </p:sp>
        <p:sp>
          <p:nvSpPr>
            <p:cNvPr id="28" name="Text Box 61"/>
            <p:cNvSpPr txBox="1">
              <a:spLocks noChangeArrowheads="1"/>
            </p:cNvSpPr>
            <p:nvPr>
              <p:custDataLst>
                <p:tags r:id="rId9"/>
              </p:custDataLst>
            </p:nvPr>
          </p:nvSpPr>
          <p:spPr bwMode="auto">
            <a:xfrm>
              <a:off x="249" y="2205"/>
              <a:ext cx="953" cy="446"/>
            </a:xfrm>
            <a:prstGeom prst="rect">
              <a:avLst/>
            </a:prstGeom>
            <a:solidFill>
              <a:srgbClr val="E6E6F2"/>
            </a:solidFill>
            <a:ln w="28575" algn="ctr">
              <a:solidFill>
                <a:schemeClr val="hlink"/>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hlink"/>
                  </a:solidFill>
                  <a:latin typeface="微软雅黑" panose="020B0503020204020204" charset="-122"/>
                  <a:ea typeface="微软雅黑" panose="020B0503020204020204" charset="-122"/>
                </a:rPr>
                <a:t>底层模块或门原语调用</a:t>
              </a:r>
            </a:p>
          </p:txBody>
        </p:sp>
        <p:sp>
          <p:nvSpPr>
            <p:cNvPr id="29" name="Text Box 62"/>
            <p:cNvSpPr txBox="1">
              <a:spLocks noChangeArrowheads="1"/>
            </p:cNvSpPr>
            <p:nvPr/>
          </p:nvSpPr>
          <p:spPr bwMode="auto">
            <a:xfrm>
              <a:off x="1338" y="2205"/>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always</a:t>
              </a:r>
            </a:p>
            <a:p>
              <a:pPr algn="ctr" eaLnBrk="1" hangingPunct="1"/>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语句块</a:t>
              </a:r>
            </a:p>
          </p:txBody>
        </p:sp>
        <p:sp>
          <p:nvSpPr>
            <p:cNvPr id="30" name="Text Box 63"/>
            <p:cNvSpPr txBox="1">
              <a:spLocks noChangeArrowheads="1"/>
            </p:cNvSpPr>
            <p:nvPr/>
          </p:nvSpPr>
          <p:spPr bwMode="auto">
            <a:xfrm>
              <a:off x="113" y="740"/>
              <a:ext cx="2268" cy="464"/>
            </a:xfrm>
            <a:prstGeom prst="rect">
              <a:avLst/>
            </a:prstGeom>
            <a:solidFill>
              <a:srgbClr val="E6E6F2"/>
            </a:solidFill>
            <a:ln w="28575" algn="ctr">
              <a:solidFill>
                <a:srgbClr val="000099"/>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module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模块名 </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端口列表</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端口信号声明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p:txBody>
        </p:sp>
        <p:sp>
          <p:nvSpPr>
            <p:cNvPr id="31" name="Text Box 64"/>
            <p:cNvSpPr txBox="1">
              <a:spLocks noChangeArrowheads="1"/>
            </p:cNvSpPr>
            <p:nvPr/>
          </p:nvSpPr>
          <p:spPr bwMode="auto">
            <a:xfrm>
              <a:off x="113" y="2758"/>
              <a:ext cx="2268" cy="252"/>
            </a:xfrm>
            <a:prstGeom prst="rect">
              <a:avLst/>
            </a:prstGeom>
            <a:solidFill>
              <a:srgbClr val="E6E6F2"/>
            </a:solidFill>
            <a:ln w="28575" algn="ctr">
              <a:solidFill>
                <a:srgbClr val="000099"/>
              </a:solidFill>
              <a:miter lim="800000"/>
              <a:headEnd type="none" w="lg" len="lg"/>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微软雅黑" panose="020B0503020204020204" charset="-122"/>
                  <a:ea typeface="微软雅黑" panose="020B0503020204020204" charset="-122"/>
                </a:rPr>
                <a:t>endmodule</a:t>
              </a:r>
            </a:p>
          </p:txBody>
        </p:sp>
      </p:grpSp>
      <p:sp>
        <p:nvSpPr>
          <p:cNvPr id="32" name="Text Box 65"/>
          <p:cNvSpPr txBox="1">
            <a:spLocks noChangeArrowheads="1"/>
          </p:cNvSpPr>
          <p:nvPr>
            <p:custDataLst>
              <p:tags r:id="rId5"/>
            </p:custDataLst>
          </p:nvPr>
        </p:nvSpPr>
        <p:spPr bwMode="auto">
          <a:xfrm>
            <a:off x="590550" y="5085715"/>
            <a:ext cx="8085138"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该电路是由两个</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触发器和一个或门构成的，设计思路之一是先设计底层电路</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D</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触发器，然后再设计顶层电路，在顶层电路中可调用底层模块。</a:t>
            </a:r>
          </a:p>
        </p:txBody>
      </p:sp>
      <p:sp>
        <p:nvSpPr>
          <p:cNvPr id="34" name="文本框 33"/>
          <p:cNvSpPr txBox="1"/>
          <p:nvPr>
            <p:custDataLst>
              <p:tags r:id="rId6"/>
            </p:custDataLst>
          </p:nvPr>
        </p:nvSpPr>
        <p:spPr>
          <a:xfrm>
            <a:off x="467544" y="1052736"/>
            <a:ext cx="2621280" cy="460375"/>
          </a:xfrm>
          <a:prstGeom prst="rect">
            <a:avLst/>
          </a:prstGeom>
          <a:noFill/>
        </p:spPr>
        <p:txBody>
          <a:bodyPr wrap="none" rtlCol="0">
            <a:spAutoFit/>
          </a:bodyPr>
          <a:lstStyle/>
          <a:p>
            <a:r>
              <a:rPr lang="zh-CN" altLang="en-US" sz="2400" dirty="0">
                <a:solidFill>
                  <a:schemeClr val="dk2">
                    <a:lumMod val="50000"/>
                  </a:schemeClr>
                </a:solidFill>
                <a:latin typeface="微软雅黑" panose="020B0503020204020204" charset="-122"/>
                <a:ea typeface="微软雅黑" panose="020B0503020204020204" charset="-122"/>
              </a:rPr>
              <a:t>一、底层模块调用</a:t>
            </a:r>
          </a:p>
        </p:txBody>
      </p:sp>
      <p:sp>
        <p:nvSpPr>
          <p:cNvPr id="2"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4. 底层模块和门原语调用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1" name="图片 50"/>
          <p:cNvPicPr>
            <a:picLocks noChangeAspect="1"/>
          </p:cNvPicPr>
          <p:nvPr>
            <p:custDataLst>
              <p:tags r:id="rId2"/>
            </p:custDataLst>
          </p:nvPr>
        </p:nvPicPr>
        <p:blipFill>
          <a:blip r:embed="rId45"/>
          <a:stretch>
            <a:fillRect/>
          </a:stretch>
        </p:blipFill>
        <p:spPr>
          <a:xfrm>
            <a:off x="0" y="0"/>
            <a:ext cx="540068" cy="720090"/>
          </a:xfrm>
          <a:prstGeom prst="rect">
            <a:avLst/>
          </a:prstGeom>
        </p:spPr>
      </p:pic>
      <p:pic>
        <p:nvPicPr>
          <p:cNvPr id="52" name="图片 51"/>
          <p:cNvPicPr>
            <a:picLocks noChangeAspect="1"/>
          </p:cNvPicPr>
          <p:nvPr>
            <p:custDataLst>
              <p:tags r:id="rId3"/>
            </p:custDataLst>
          </p:nvPr>
        </p:nvPicPr>
        <p:blipFill>
          <a:blip r:embed="rId45"/>
          <a:stretch>
            <a:fillRect/>
          </a:stretch>
        </p:blipFill>
        <p:spPr>
          <a:xfrm>
            <a:off x="8603932" y="6137910"/>
            <a:ext cx="540068" cy="720090"/>
          </a:xfrm>
          <a:prstGeom prst="rect">
            <a:avLst/>
          </a:prstGeom>
        </p:spPr>
      </p:pic>
      <p:sp>
        <p:nvSpPr>
          <p:cNvPr id="3" name="灯片编号占位符 4"/>
          <p:cNvSpPr>
            <a:spLocks noGrp="1"/>
          </p:cNvSpPr>
          <p:nvPr>
            <p:custDataLst>
              <p:tags r:id="rId4"/>
            </p:custDataLst>
          </p:nvPr>
        </p:nvSpPr>
        <p:spPr>
          <a:xfrm>
            <a:off x="7042150"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9107A69D-8328-40B0-968D-14A9534781F3}" type="slidenum">
              <a:rPr lang="en-US" altLang="zh-CN" sz="1400" b="0">
                <a:solidFill>
                  <a:schemeClr val="dk1"/>
                </a:solidFill>
                <a:latin typeface="微软雅黑" panose="020B0503020204020204" charset="-122"/>
                <a:ea typeface="微软雅黑" panose="020B0503020204020204" charset="-122"/>
              </a:rPr>
              <a:t>35</a:t>
            </a:fld>
            <a:endParaRPr lang="en-US" altLang="zh-CN" sz="1400" b="0">
              <a:solidFill>
                <a:schemeClr val="dk1"/>
              </a:solidFill>
              <a:latin typeface="微软雅黑" panose="020B0503020204020204" charset="-122"/>
              <a:ea typeface="微软雅黑" panose="020B0503020204020204" charset="-122"/>
            </a:endParaRPr>
          </a:p>
        </p:txBody>
      </p:sp>
      <p:sp>
        <p:nvSpPr>
          <p:cNvPr id="5" name="Text Box 3"/>
          <p:cNvSpPr txBox="1">
            <a:spLocks noChangeArrowheads="1"/>
          </p:cNvSpPr>
          <p:nvPr>
            <p:custDataLst>
              <p:tags r:id="rId5"/>
            </p:custDataLst>
          </p:nvPr>
        </p:nvSpPr>
        <p:spPr bwMode="auto">
          <a:xfrm>
            <a:off x="179388" y="981075"/>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底层模块描述</a:t>
            </a:r>
          </a:p>
        </p:txBody>
      </p:sp>
      <p:sp>
        <p:nvSpPr>
          <p:cNvPr id="6" name="Text Box 6"/>
          <p:cNvSpPr txBox="1">
            <a:spLocks noChangeArrowheads="1"/>
          </p:cNvSpPr>
          <p:nvPr>
            <p:custDataLst>
              <p:tags r:id="rId6"/>
            </p:custDataLst>
          </p:nvPr>
        </p:nvSpPr>
        <p:spPr bwMode="auto">
          <a:xfrm>
            <a:off x="285750" y="2714625"/>
            <a:ext cx="3820795" cy="1753235"/>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dirty="0">
                <a:solidFill>
                  <a:schemeClr val="dk1"/>
                </a:solidFill>
                <a:latin typeface="微软雅黑" panose="020B0503020204020204" charset="-122"/>
                <a:ea typeface="微软雅黑" panose="020B0503020204020204" charset="-122"/>
              </a:rPr>
              <a:t>module DFF(CLK,D,Q)</a:t>
            </a:r>
          </a:p>
          <a:p>
            <a:pPr eaLnBrk="1" hangingPunct="1"/>
            <a:r>
              <a:rPr lang="en-US" altLang="zh-CN" sz="1800" dirty="0">
                <a:solidFill>
                  <a:schemeClr val="dk1"/>
                </a:solidFill>
                <a:latin typeface="微软雅黑" panose="020B0503020204020204" charset="-122"/>
                <a:ea typeface="微软雅黑" panose="020B0503020204020204" charset="-122"/>
              </a:rPr>
              <a:t>    output reg Q;</a:t>
            </a:r>
          </a:p>
          <a:p>
            <a:pPr eaLnBrk="1" hangingPunct="1"/>
            <a:r>
              <a:rPr lang="en-US" altLang="zh-CN" sz="1800" dirty="0">
                <a:solidFill>
                  <a:schemeClr val="dk1"/>
                </a:solidFill>
                <a:latin typeface="微软雅黑" panose="020B0503020204020204" charset="-122"/>
                <a:ea typeface="微软雅黑" panose="020B0503020204020204" charset="-122"/>
              </a:rPr>
              <a:t>    input CLK,D;</a:t>
            </a:r>
          </a:p>
          <a:p>
            <a:pPr eaLnBrk="1" hangingPunct="1"/>
            <a:r>
              <a:rPr lang="en-US" altLang="zh-CN" sz="1800" dirty="0">
                <a:solidFill>
                  <a:schemeClr val="dk1"/>
                </a:solidFill>
                <a:latin typeface="微软雅黑" panose="020B0503020204020204" charset="-122"/>
                <a:ea typeface="微软雅黑" panose="020B0503020204020204" charset="-122"/>
              </a:rPr>
              <a:t>always @ (posedge CLK)</a:t>
            </a:r>
          </a:p>
          <a:p>
            <a:pPr eaLnBrk="1" hangingPunct="1"/>
            <a:r>
              <a:rPr lang="en-US" altLang="zh-CN" sz="1800" dirty="0">
                <a:solidFill>
                  <a:schemeClr val="dk1"/>
                </a:solidFill>
                <a:latin typeface="微软雅黑" panose="020B0503020204020204" charset="-122"/>
                <a:ea typeface="微软雅黑" panose="020B0503020204020204" charset="-122"/>
              </a:rPr>
              <a:t>    Q&lt;=D;</a:t>
            </a:r>
          </a:p>
          <a:p>
            <a:pPr eaLnBrk="1" hangingPunct="1"/>
            <a:r>
              <a:rPr lang="en-US" altLang="zh-CN" sz="1800" dirty="0" err="1">
                <a:solidFill>
                  <a:schemeClr val="dk1"/>
                </a:solidFill>
                <a:latin typeface="微软雅黑" panose="020B0503020204020204" charset="-122"/>
                <a:ea typeface="微软雅黑" panose="020B0503020204020204" charset="-122"/>
              </a:rPr>
              <a:t>endmodule</a:t>
            </a:r>
          </a:p>
        </p:txBody>
      </p:sp>
      <p:grpSp>
        <p:nvGrpSpPr>
          <p:cNvPr id="7" name="Group 26"/>
          <p:cNvGrpSpPr/>
          <p:nvPr/>
        </p:nvGrpSpPr>
        <p:grpSpPr bwMode="auto">
          <a:xfrm>
            <a:off x="785813" y="1643063"/>
            <a:ext cx="2505075" cy="801687"/>
            <a:chOff x="612" y="3702"/>
            <a:chExt cx="1578" cy="505"/>
          </a:xfrm>
        </p:grpSpPr>
        <p:grpSp>
          <p:nvGrpSpPr>
            <p:cNvPr id="8" name="Group 27"/>
            <p:cNvGrpSpPr/>
            <p:nvPr/>
          </p:nvGrpSpPr>
          <p:grpSpPr bwMode="auto">
            <a:xfrm>
              <a:off x="612" y="3702"/>
              <a:ext cx="1578" cy="505"/>
              <a:chOff x="4148" y="2475"/>
              <a:chExt cx="1578" cy="505"/>
            </a:xfrm>
          </p:grpSpPr>
          <p:pic>
            <p:nvPicPr>
              <p:cNvPr id="9" name="Picture 28"/>
              <p:cNvPicPr>
                <a:picLocks noChangeAspect="1" noChangeArrowheads="1"/>
              </p:cNvPicPr>
              <p:nvPr>
                <p:custDataLst>
                  <p:tags r:id="rId36"/>
                </p:custDataLst>
              </p:nvPr>
            </p:nvPicPr>
            <p:blipFill>
              <a:blip r:embed="rId46">
                <a:extLst>
                  <a:ext uri="{28A0092B-C50C-407E-A947-70E740481C1C}">
                    <a14:useLocalDpi xmlns:a14="http://schemas.microsoft.com/office/drawing/2010/main" val="0"/>
                  </a:ext>
                </a:extLst>
              </a:blip>
              <a:srcRect l="67137" t="7483" r="24120" b="75128"/>
              <a:stretch>
                <a:fillRect/>
              </a:stretch>
            </p:blipFill>
            <p:spPr bwMode="auto">
              <a:xfrm>
                <a:off x="4774" y="2475"/>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sp>
            <p:nvSpPr>
              <p:cNvPr id="10" name="Line 29"/>
              <p:cNvSpPr>
                <a:spLocks noChangeShapeType="1"/>
              </p:cNvSpPr>
              <p:nvPr>
                <p:custDataLst>
                  <p:tags r:id="rId37"/>
                </p:custDataLst>
              </p:nvPr>
            </p:nvSpPr>
            <p:spPr bwMode="auto">
              <a:xfrm>
                <a:off x="4456" y="2837"/>
                <a:ext cx="318"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1" name="Line 30"/>
              <p:cNvSpPr>
                <a:spLocks noChangeShapeType="1"/>
              </p:cNvSpPr>
              <p:nvPr>
                <p:custDataLst>
                  <p:tags r:id="rId38"/>
                </p:custDataLst>
              </p:nvPr>
            </p:nvSpPr>
            <p:spPr bwMode="auto">
              <a:xfrm flipH="1">
                <a:off x="4468" y="2565"/>
                <a:ext cx="306"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2" name="Line 31"/>
              <p:cNvSpPr>
                <a:spLocks noChangeShapeType="1"/>
              </p:cNvSpPr>
              <p:nvPr>
                <p:custDataLst>
                  <p:tags r:id="rId39"/>
                </p:custDataLst>
              </p:nvPr>
            </p:nvSpPr>
            <p:spPr bwMode="auto">
              <a:xfrm>
                <a:off x="5182" y="2565"/>
                <a:ext cx="36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3" name="Text Box 32"/>
              <p:cNvSpPr txBox="1">
                <a:spLocks noChangeArrowheads="1"/>
              </p:cNvSpPr>
              <p:nvPr>
                <p:custDataLst>
                  <p:tags r:id="rId40"/>
                </p:custDataLst>
              </p:nvPr>
            </p:nvSpPr>
            <p:spPr bwMode="auto">
              <a:xfrm>
                <a:off x="5532" y="2478"/>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Q</a:t>
                </a:r>
              </a:p>
            </p:txBody>
          </p:sp>
          <p:sp>
            <p:nvSpPr>
              <p:cNvPr id="14" name="Text Box 33"/>
              <p:cNvSpPr txBox="1">
                <a:spLocks noChangeArrowheads="1"/>
              </p:cNvSpPr>
              <p:nvPr>
                <p:custDataLst>
                  <p:tags r:id="rId41"/>
                </p:custDataLst>
              </p:nvPr>
            </p:nvSpPr>
            <p:spPr bwMode="auto">
              <a:xfrm>
                <a:off x="4828" y="2711"/>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15" name="Text Box 34"/>
              <p:cNvSpPr txBox="1">
                <a:spLocks noChangeArrowheads="1"/>
              </p:cNvSpPr>
              <p:nvPr>
                <p:custDataLst>
                  <p:tags r:id="rId42"/>
                </p:custDataLst>
              </p:nvPr>
            </p:nvSpPr>
            <p:spPr bwMode="auto">
              <a:xfrm>
                <a:off x="4148" y="2750"/>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16" name="Text Box 35"/>
              <p:cNvSpPr txBox="1">
                <a:spLocks noChangeArrowheads="1"/>
              </p:cNvSpPr>
              <p:nvPr>
                <p:custDataLst>
                  <p:tags r:id="rId43"/>
                </p:custDataLst>
              </p:nvPr>
            </p:nvSpPr>
            <p:spPr bwMode="auto">
              <a:xfrm>
                <a:off x="4226" y="2478"/>
                <a:ext cx="1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D</a:t>
                </a:r>
              </a:p>
            </p:txBody>
          </p:sp>
        </p:grpSp>
        <p:sp>
          <p:nvSpPr>
            <p:cNvPr id="17" name="Rectangle 36"/>
            <p:cNvSpPr>
              <a:spLocks noChangeArrowheads="1"/>
            </p:cNvSpPr>
            <p:nvPr>
              <p:custDataLst>
                <p:tags r:id="rId35"/>
              </p:custDataLst>
            </p:nvPr>
          </p:nvSpPr>
          <p:spPr bwMode="auto">
            <a:xfrm>
              <a:off x="1265" y="3811"/>
              <a:ext cx="2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latin typeface="微软雅黑" panose="020B0503020204020204" charset="-122"/>
                  <a:ea typeface="微软雅黑" panose="020B0503020204020204" charset="-122"/>
                </a:rPr>
                <a:t>DFF</a:t>
              </a:r>
            </a:p>
          </p:txBody>
        </p:sp>
      </p:grpSp>
      <p:sp>
        <p:nvSpPr>
          <p:cNvPr id="18" name="Text Box 45"/>
          <p:cNvSpPr txBox="1">
            <a:spLocks noChangeArrowheads="1"/>
          </p:cNvSpPr>
          <p:nvPr>
            <p:custDataLst>
              <p:tags r:id="rId7"/>
            </p:custDataLst>
          </p:nvPr>
        </p:nvSpPr>
        <p:spPr bwMode="auto">
          <a:xfrm>
            <a:off x="251460" y="4725035"/>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顶层模块描述</a:t>
            </a:r>
          </a:p>
        </p:txBody>
      </p:sp>
      <p:sp>
        <p:nvSpPr>
          <p:cNvPr id="19" name="Text Box 47"/>
          <p:cNvSpPr txBox="1">
            <a:spLocks noChangeArrowheads="1"/>
          </p:cNvSpPr>
          <p:nvPr>
            <p:custDataLst>
              <p:tags r:id="rId8"/>
            </p:custDataLst>
          </p:nvPr>
        </p:nvSpPr>
        <p:spPr bwMode="auto">
          <a:xfrm>
            <a:off x="269875" y="5300663"/>
            <a:ext cx="3836988" cy="132207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为了调用底层模块，需要加两个内部变量</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d1</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q1</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并给两次调用的模块进行命名；</a:t>
            </a:r>
          </a:p>
          <a:p>
            <a:pPr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调用时例化名不能省略。</a:t>
            </a:r>
          </a:p>
        </p:txBody>
      </p:sp>
      <p:grpSp>
        <p:nvGrpSpPr>
          <p:cNvPr id="20" name="Group 48"/>
          <p:cNvGrpSpPr/>
          <p:nvPr/>
        </p:nvGrpSpPr>
        <p:grpSpPr bwMode="auto">
          <a:xfrm>
            <a:off x="4576763" y="115888"/>
            <a:ext cx="4522787" cy="1724025"/>
            <a:chOff x="2883" y="709"/>
            <a:chExt cx="2849" cy="1086"/>
          </a:xfrm>
        </p:grpSpPr>
        <p:grpSp>
          <p:nvGrpSpPr>
            <p:cNvPr id="21" name="Group 49"/>
            <p:cNvGrpSpPr/>
            <p:nvPr/>
          </p:nvGrpSpPr>
          <p:grpSpPr bwMode="auto">
            <a:xfrm>
              <a:off x="2883" y="709"/>
              <a:ext cx="2849" cy="1086"/>
              <a:chOff x="2883" y="709"/>
              <a:chExt cx="2849" cy="1086"/>
            </a:xfrm>
          </p:grpSpPr>
          <p:grpSp>
            <p:nvGrpSpPr>
              <p:cNvPr id="22" name="Group 50"/>
              <p:cNvGrpSpPr/>
              <p:nvPr/>
            </p:nvGrpSpPr>
            <p:grpSpPr bwMode="auto">
              <a:xfrm>
                <a:off x="2883" y="709"/>
                <a:ext cx="2849" cy="1086"/>
                <a:chOff x="2744" y="300"/>
                <a:chExt cx="2849" cy="1086"/>
              </a:xfrm>
            </p:grpSpPr>
            <p:grpSp>
              <p:nvGrpSpPr>
                <p:cNvPr id="23" name="Group 51"/>
                <p:cNvGrpSpPr/>
                <p:nvPr/>
              </p:nvGrpSpPr>
              <p:grpSpPr bwMode="auto">
                <a:xfrm>
                  <a:off x="2744" y="300"/>
                  <a:ext cx="2849" cy="1086"/>
                  <a:chOff x="2735" y="2435"/>
                  <a:chExt cx="2849" cy="1086"/>
                </a:xfrm>
              </p:grpSpPr>
              <p:pic>
                <p:nvPicPr>
                  <p:cNvPr id="24" name="Picture 52"/>
                  <p:cNvPicPr>
                    <a:picLocks noChangeAspect="1" noChangeArrowheads="1"/>
                  </p:cNvPicPr>
                  <p:nvPr>
                    <p:custDataLst>
                      <p:tags r:id="rId19"/>
                    </p:custDataLst>
                  </p:nvPr>
                </p:nvPicPr>
                <p:blipFill>
                  <a:blip r:embed="rId46">
                    <a:extLst>
                      <a:ext uri="{28A0092B-C50C-407E-A947-70E740481C1C}">
                        <a14:useLocalDpi xmlns:a14="http://schemas.microsoft.com/office/drawing/2010/main" val="0"/>
                      </a:ext>
                    </a:extLst>
                  </a:blip>
                  <a:srcRect l="67137" t="7483" r="24120" b="75128"/>
                  <a:stretch>
                    <a:fillRect/>
                  </a:stretch>
                </p:blipFill>
                <p:spPr bwMode="auto">
                  <a:xfrm>
                    <a:off x="3878" y="2750"/>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pic>
                <p:nvPicPr>
                  <p:cNvPr id="25" name="Picture 53"/>
                  <p:cNvPicPr>
                    <a:picLocks noChangeAspect="1" noChangeArrowheads="1"/>
                  </p:cNvPicPr>
                  <p:nvPr>
                    <p:custDataLst>
                      <p:tags r:id="rId20"/>
                    </p:custDataLst>
                  </p:nvPr>
                </p:nvPicPr>
                <p:blipFill>
                  <a:blip r:embed="rId46">
                    <a:extLst>
                      <a:ext uri="{28A0092B-C50C-407E-A947-70E740481C1C}">
                        <a14:useLocalDpi xmlns:a14="http://schemas.microsoft.com/office/drawing/2010/main" val="0"/>
                      </a:ext>
                    </a:extLst>
                  </a:blip>
                  <a:srcRect l="67137" t="7483" r="24120" b="75128"/>
                  <a:stretch>
                    <a:fillRect/>
                  </a:stretch>
                </p:blipFill>
                <p:spPr bwMode="auto">
                  <a:xfrm>
                    <a:off x="4604" y="2478"/>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sp>
                <p:nvSpPr>
                  <p:cNvPr id="26" name="Line 54"/>
                  <p:cNvSpPr>
                    <a:spLocks noChangeShapeType="1"/>
                  </p:cNvSpPr>
                  <p:nvPr>
                    <p:custDataLst>
                      <p:tags r:id="rId21"/>
                    </p:custDataLst>
                  </p:nvPr>
                </p:nvSpPr>
                <p:spPr bwMode="auto">
                  <a:xfrm>
                    <a:off x="4286" y="2840"/>
                    <a:ext cx="318"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pic>
                <p:nvPicPr>
                  <p:cNvPr id="27" name="Picture 55"/>
                  <p:cNvPicPr>
                    <a:picLocks noChangeAspect="1" noChangeArrowheads="1"/>
                  </p:cNvPicPr>
                  <p:nvPr/>
                </p:nvPicPr>
                <p:blipFill>
                  <a:blip r:embed="rId46">
                    <a:extLst>
                      <a:ext uri="{28A0092B-C50C-407E-A947-70E740481C1C}">
                        <a14:useLocalDpi xmlns:a14="http://schemas.microsoft.com/office/drawing/2010/main" val="0"/>
                      </a:ext>
                    </a:extLst>
                  </a:blip>
                  <a:srcRect l="23395" t="22180" r="63803" b="59242"/>
                  <a:stretch>
                    <a:fillRect/>
                  </a:stretch>
                </p:blipFill>
                <p:spPr bwMode="auto">
                  <a:xfrm>
                    <a:off x="3234" y="2659"/>
                    <a:ext cx="5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Line 56"/>
                  <p:cNvSpPr>
                    <a:spLocks noChangeShapeType="1"/>
                  </p:cNvSpPr>
                  <p:nvPr>
                    <p:custDataLst>
                      <p:tags r:id="rId22"/>
                    </p:custDataLst>
                  </p:nvPr>
                </p:nvSpPr>
                <p:spPr bwMode="auto">
                  <a:xfrm>
                    <a:off x="3651" y="2831"/>
                    <a:ext cx="22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9" name="Line 57"/>
                  <p:cNvSpPr>
                    <a:spLocks noChangeShapeType="1"/>
                  </p:cNvSpPr>
                  <p:nvPr>
                    <p:custDataLst>
                      <p:tags r:id="rId23"/>
                    </p:custDataLst>
                  </p:nvPr>
                </p:nvSpPr>
                <p:spPr bwMode="auto">
                  <a:xfrm flipH="1">
                    <a:off x="3061" y="3113"/>
                    <a:ext cx="81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30" name="Line 58"/>
                  <p:cNvSpPr>
                    <a:spLocks noChangeShapeType="1"/>
                  </p:cNvSpPr>
                  <p:nvPr>
                    <p:custDataLst>
                      <p:tags r:id="rId24"/>
                    </p:custDataLst>
                  </p:nvPr>
                </p:nvSpPr>
                <p:spPr bwMode="auto">
                  <a:xfrm flipH="1">
                    <a:off x="3107" y="2568"/>
                    <a:ext cx="149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31" name="Line 59"/>
                  <p:cNvSpPr>
                    <a:spLocks noChangeShapeType="1"/>
                  </p:cNvSpPr>
                  <p:nvPr>
                    <p:custDataLst>
                      <p:tags r:id="rId25"/>
                    </p:custDataLst>
                  </p:nvPr>
                </p:nvSpPr>
                <p:spPr bwMode="auto">
                  <a:xfrm>
                    <a:off x="5012" y="2568"/>
                    <a:ext cx="36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32" name="Freeform 60"/>
                  <p:cNvSpPr/>
                  <p:nvPr>
                    <p:custDataLst>
                      <p:tags r:id="rId26"/>
                    </p:custDataLst>
                  </p:nvPr>
                </p:nvSpPr>
                <p:spPr bwMode="auto">
                  <a:xfrm>
                    <a:off x="3237" y="2568"/>
                    <a:ext cx="1956" cy="953"/>
                  </a:xfrm>
                  <a:custGeom>
                    <a:avLst/>
                    <a:gdLst>
                      <a:gd name="T0" fmla="*/ 1956 w 1956"/>
                      <a:gd name="T1" fmla="*/ 0 h 953"/>
                      <a:gd name="T2" fmla="*/ 1956 w 1956"/>
                      <a:gd name="T3" fmla="*/ 953 h 953"/>
                      <a:gd name="T4" fmla="*/ 6 w 1956"/>
                      <a:gd name="T5" fmla="*/ 953 h 953"/>
                      <a:gd name="T6" fmla="*/ 0 w 1956"/>
                      <a:gd name="T7" fmla="*/ 184 h 953"/>
                      <a:gd name="T8" fmla="*/ 0 60000 65536"/>
                      <a:gd name="T9" fmla="*/ 0 60000 65536"/>
                      <a:gd name="T10" fmla="*/ 0 60000 65536"/>
                      <a:gd name="T11" fmla="*/ 0 60000 65536"/>
                      <a:gd name="T12" fmla="*/ 0 w 1956"/>
                      <a:gd name="T13" fmla="*/ 0 h 953"/>
                      <a:gd name="T14" fmla="*/ 1956 w 1956"/>
                      <a:gd name="T15" fmla="*/ 953 h 953"/>
                    </a:gdLst>
                    <a:ahLst/>
                    <a:cxnLst>
                      <a:cxn ang="T8">
                        <a:pos x="T0" y="T1"/>
                      </a:cxn>
                      <a:cxn ang="T9">
                        <a:pos x="T2" y="T3"/>
                      </a:cxn>
                      <a:cxn ang="T10">
                        <a:pos x="T4" y="T5"/>
                      </a:cxn>
                      <a:cxn ang="T11">
                        <a:pos x="T6" y="T7"/>
                      </a:cxn>
                    </a:cxnLst>
                    <a:rect l="T12" t="T13" r="T14" b="T15"/>
                    <a:pathLst>
                      <a:path w="1956" h="953">
                        <a:moveTo>
                          <a:pt x="1956" y="0"/>
                        </a:moveTo>
                        <a:lnTo>
                          <a:pt x="1956" y="953"/>
                        </a:lnTo>
                        <a:lnTo>
                          <a:pt x="6" y="953"/>
                        </a:lnTo>
                        <a:lnTo>
                          <a:pt x="0" y="184"/>
                        </a:lnTo>
                      </a:path>
                    </a:pathLst>
                  </a:custGeom>
                  <a:noFill/>
                  <a:ln w="38100">
                    <a:solidFill>
                      <a:schemeClr val="dk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33" name="Line 61"/>
                  <p:cNvSpPr>
                    <a:spLocks noChangeShapeType="1"/>
                  </p:cNvSpPr>
                  <p:nvPr>
                    <p:custDataLst>
                      <p:tags r:id="rId27"/>
                    </p:custDataLst>
                  </p:nvPr>
                </p:nvSpPr>
                <p:spPr bwMode="auto">
                  <a:xfrm>
                    <a:off x="3079" y="2904"/>
                    <a:ext cx="27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34" name="Oval 62"/>
                  <p:cNvSpPr>
                    <a:spLocks noChangeArrowheads="1"/>
                  </p:cNvSpPr>
                  <p:nvPr>
                    <p:custDataLst>
                      <p:tags r:id="rId28"/>
                    </p:custDataLst>
                  </p:nvPr>
                </p:nvSpPr>
                <p:spPr bwMode="auto">
                  <a:xfrm>
                    <a:off x="5175" y="2550"/>
                    <a:ext cx="45" cy="45"/>
                  </a:xfrm>
                  <a:prstGeom prst="ellipse">
                    <a:avLst/>
                  </a:prstGeom>
                  <a:solidFill>
                    <a:schemeClr val="dk1"/>
                  </a:solidFill>
                  <a:ln w="9525">
                    <a:solidFill>
                      <a:schemeClr val="dk1"/>
                    </a:solidFill>
                    <a:rou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35" name="Text Box 63"/>
                  <p:cNvSpPr txBox="1">
                    <a:spLocks noChangeArrowheads="1"/>
                  </p:cNvSpPr>
                  <p:nvPr>
                    <p:custDataLst>
                      <p:tags r:id="rId29"/>
                    </p:custDataLst>
                  </p:nvPr>
                </p:nvSpPr>
                <p:spPr bwMode="auto">
                  <a:xfrm>
                    <a:off x="2832" y="2448"/>
                    <a:ext cx="2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d</a:t>
                    </a:r>
                  </a:p>
                </p:txBody>
              </p:sp>
              <p:sp>
                <p:nvSpPr>
                  <p:cNvPr id="36" name="Text Box 64"/>
                  <p:cNvSpPr txBox="1">
                    <a:spLocks noChangeArrowheads="1"/>
                  </p:cNvSpPr>
                  <p:nvPr>
                    <p:custDataLst>
                      <p:tags r:id="rId30"/>
                    </p:custDataLst>
                  </p:nvPr>
                </p:nvSpPr>
                <p:spPr bwMode="auto">
                  <a:xfrm>
                    <a:off x="2835" y="2736"/>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a</a:t>
                    </a:r>
                  </a:p>
                </p:txBody>
              </p:sp>
              <p:sp>
                <p:nvSpPr>
                  <p:cNvPr id="37" name="Text Box 65"/>
                  <p:cNvSpPr txBox="1">
                    <a:spLocks noChangeArrowheads="1"/>
                  </p:cNvSpPr>
                  <p:nvPr>
                    <p:custDataLst>
                      <p:tags r:id="rId31"/>
                    </p:custDataLst>
                  </p:nvPr>
                </p:nvSpPr>
                <p:spPr bwMode="auto">
                  <a:xfrm>
                    <a:off x="2735" y="2976"/>
                    <a:ext cx="3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clk</a:t>
                    </a:r>
                  </a:p>
                </p:txBody>
              </p:sp>
              <p:sp>
                <p:nvSpPr>
                  <p:cNvPr id="38" name="Text Box 66"/>
                  <p:cNvSpPr txBox="1">
                    <a:spLocks noChangeArrowheads="1"/>
                  </p:cNvSpPr>
                  <p:nvPr>
                    <p:custDataLst>
                      <p:tags r:id="rId32"/>
                    </p:custDataLst>
                  </p:nvPr>
                </p:nvSpPr>
                <p:spPr bwMode="auto">
                  <a:xfrm>
                    <a:off x="5362" y="2435"/>
                    <a:ext cx="2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q</a:t>
                    </a:r>
                  </a:p>
                </p:txBody>
              </p:sp>
              <p:sp>
                <p:nvSpPr>
                  <p:cNvPr id="39" name="Text Box 67"/>
                  <p:cNvSpPr txBox="1">
                    <a:spLocks noChangeArrowheads="1"/>
                  </p:cNvSpPr>
                  <p:nvPr>
                    <p:custDataLst>
                      <p:tags r:id="rId33"/>
                    </p:custDataLst>
                  </p:nvPr>
                </p:nvSpPr>
                <p:spPr bwMode="auto">
                  <a:xfrm>
                    <a:off x="4658" y="2714"/>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40" name="Text Box 68"/>
                  <p:cNvSpPr txBox="1">
                    <a:spLocks noChangeArrowheads="1"/>
                  </p:cNvSpPr>
                  <p:nvPr>
                    <p:custDataLst>
                      <p:tags r:id="rId34"/>
                    </p:custDataLst>
                  </p:nvPr>
                </p:nvSpPr>
                <p:spPr bwMode="auto">
                  <a:xfrm>
                    <a:off x="3932" y="2985"/>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grpSp>
            <p:sp>
              <p:nvSpPr>
                <p:cNvPr id="41" name="Text Box 69"/>
                <p:cNvSpPr txBox="1">
                  <a:spLocks noChangeArrowheads="1"/>
                </p:cNvSpPr>
                <p:nvPr>
                  <p:custDataLst>
                    <p:tags r:id="rId17"/>
                  </p:custDataLst>
                </p:nvPr>
              </p:nvSpPr>
              <p:spPr bwMode="auto">
                <a:xfrm>
                  <a:off x="4286" y="459"/>
                  <a:ext cx="32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latin typeface="微软雅黑" panose="020B0503020204020204" charset="-122"/>
                      <a:ea typeface="微软雅黑" panose="020B0503020204020204" charset="-122"/>
                    </a:rPr>
                    <a:t>q1</a:t>
                  </a:r>
                </a:p>
              </p:txBody>
            </p:sp>
            <p:sp>
              <p:nvSpPr>
                <p:cNvPr id="42" name="Text Box 70"/>
                <p:cNvSpPr txBox="1">
                  <a:spLocks noChangeArrowheads="1"/>
                </p:cNvSpPr>
                <p:nvPr>
                  <p:custDataLst>
                    <p:tags r:id="rId18"/>
                  </p:custDataLst>
                </p:nvPr>
              </p:nvSpPr>
              <p:spPr bwMode="auto">
                <a:xfrm>
                  <a:off x="3570" y="481"/>
                  <a:ext cx="32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latin typeface="微软雅黑" panose="020B0503020204020204" charset="-122"/>
                      <a:ea typeface="微软雅黑" panose="020B0503020204020204" charset="-122"/>
                    </a:rPr>
                    <a:t>d1</a:t>
                  </a:r>
                </a:p>
              </p:txBody>
            </p:sp>
          </p:grpSp>
          <p:sp>
            <p:nvSpPr>
              <p:cNvPr id="43" name="Rectangle 71"/>
              <p:cNvSpPr>
                <a:spLocks noChangeArrowheads="1"/>
              </p:cNvSpPr>
              <p:nvPr>
                <p:custDataLst>
                  <p:tags r:id="rId15"/>
                </p:custDataLst>
              </p:nvPr>
            </p:nvSpPr>
            <p:spPr bwMode="auto">
              <a:xfrm>
                <a:off x="4068" y="1135"/>
                <a:ext cx="2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latin typeface="微软雅黑" panose="020B0503020204020204" charset="-122"/>
                    <a:ea typeface="微软雅黑" panose="020B0503020204020204" charset="-122"/>
                  </a:rPr>
                  <a:t>DFF</a:t>
                </a:r>
              </a:p>
            </p:txBody>
          </p:sp>
          <p:sp>
            <p:nvSpPr>
              <p:cNvPr id="44" name="Rectangle 72"/>
              <p:cNvSpPr>
                <a:spLocks noChangeArrowheads="1"/>
              </p:cNvSpPr>
              <p:nvPr>
                <p:custDataLst>
                  <p:tags r:id="rId16"/>
                </p:custDataLst>
              </p:nvPr>
            </p:nvSpPr>
            <p:spPr bwMode="auto">
              <a:xfrm>
                <a:off x="4794" y="872"/>
                <a:ext cx="2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latin typeface="微软雅黑" panose="020B0503020204020204" charset="-122"/>
                    <a:ea typeface="微软雅黑" panose="020B0503020204020204" charset="-122"/>
                  </a:rPr>
                  <a:t>DFF</a:t>
                </a:r>
              </a:p>
            </p:txBody>
          </p:sp>
        </p:grpSp>
        <p:sp>
          <p:nvSpPr>
            <p:cNvPr id="45" name="Rectangle 73"/>
            <p:cNvSpPr>
              <a:spLocks noChangeArrowheads="1"/>
            </p:cNvSpPr>
            <p:nvPr>
              <p:custDataLst>
                <p:tags r:id="rId13"/>
              </p:custDataLst>
            </p:nvPr>
          </p:nvSpPr>
          <p:spPr bwMode="auto">
            <a:xfrm>
              <a:off x="4014" y="1539"/>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latin typeface="微软雅黑" panose="020B0503020204020204" charset="-122"/>
                  <a:ea typeface="微软雅黑" panose="020B0503020204020204" charset="-122"/>
                </a:rPr>
                <a:t>dff1</a:t>
              </a:r>
            </a:p>
          </p:txBody>
        </p:sp>
        <p:sp>
          <p:nvSpPr>
            <p:cNvPr id="46" name="Rectangle 74"/>
            <p:cNvSpPr>
              <a:spLocks noChangeArrowheads="1"/>
            </p:cNvSpPr>
            <p:nvPr>
              <p:custDataLst>
                <p:tags r:id="rId14"/>
              </p:custDataLst>
            </p:nvPr>
          </p:nvSpPr>
          <p:spPr bwMode="auto">
            <a:xfrm>
              <a:off x="4740" y="1268"/>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latin typeface="微软雅黑" panose="020B0503020204020204" charset="-122"/>
                  <a:ea typeface="微软雅黑" panose="020B0503020204020204" charset="-122"/>
                </a:rPr>
                <a:t>dff2</a:t>
              </a:r>
            </a:p>
          </p:txBody>
        </p:sp>
      </p:grpSp>
      <p:sp>
        <p:nvSpPr>
          <p:cNvPr id="47" name="Text Box 79"/>
          <p:cNvSpPr txBox="1">
            <a:spLocks noChangeArrowheads="1"/>
          </p:cNvSpPr>
          <p:nvPr>
            <p:custDataLst>
              <p:tags r:id="rId9"/>
            </p:custDataLst>
          </p:nvPr>
        </p:nvSpPr>
        <p:spPr bwMode="auto">
          <a:xfrm>
            <a:off x="4356100" y="3051175"/>
            <a:ext cx="4346575" cy="3692525"/>
          </a:xfrm>
          <a:prstGeom prst="rect">
            <a:avLst/>
          </a:prstGeom>
          <a:solidFill>
            <a:srgbClr val="FFFF66"/>
          </a:solidFill>
          <a:ln w="28575">
            <a:solidFill>
              <a:schemeClr val="hlink"/>
            </a:solidFill>
            <a:miter lim="800000"/>
          </a:ln>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dirty="0">
                <a:solidFill>
                  <a:schemeClr val="dk1"/>
                </a:solidFill>
                <a:latin typeface="微软雅黑" panose="020B0503020204020204" charset="-122"/>
                <a:ea typeface="微软雅黑" panose="020B0503020204020204" charset="-122"/>
              </a:rPr>
              <a:t>module </a:t>
            </a:r>
            <a:r>
              <a:rPr lang="en-US" altLang="zh-CN" sz="1800" dirty="0" err="1">
                <a:solidFill>
                  <a:schemeClr val="dk1"/>
                </a:solidFill>
                <a:latin typeface="微软雅黑" panose="020B0503020204020204" charset="-122"/>
                <a:ea typeface="微软雅黑" panose="020B0503020204020204" charset="-122"/>
              </a:rPr>
              <a:t>examp</a:t>
            </a:r>
            <a:r>
              <a:rPr lang="en-US" altLang="zh-CN" sz="1800" dirty="0">
                <a:solidFill>
                  <a:schemeClr val="dk1"/>
                </a:solidFill>
                <a:latin typeface="微软雅黑" panose="020B0503020204020204" charset="-122"/>
                <a:ea typeface="微软雅黑" panose="020B0503020204020204" charset="-122"/>
              </a:rPr>
              <a:t> (</a:t>
            </a:r>
            <a:r>
              <a:rPr lang="en-US" altLang="zh-CN" sz="1800" dirty="0" err="1">
                <a:solidFill>
                  <a:schemeClr val="dk1"/>
                </a:solidFill>
                <a:latin typeface="微软雅黑" panose="020B0503020204020204" charset="-122"/>
                <a:ea typeface="微软雅黑" panose="020B0503020204020204" charset="-122"/>
              </a:rPr>
              <a:t>clk,d,a,q</a:t>
            </a:r>
            <a:r>
              <a:rPr lang="en-US" altLang="zh-CN" sz="1800" dirty="0">
                <a:solidFill>
                  <a:schemeClr val="dk1"/>
                </a:solidFill>
                <a:latin typeface="微软雅黑" panose="020B0503020204020204" charset="-122"/>
                <a:ea typeface="微软雅黑" panose="020B0503020204020204" charset="-122"/>
              </a:rPr>
              <a:t>)</a:t>
            </a:r>
          </a:p>
          <a:p>
            <a:pPr eaLnBrk="1" hangingPunct="1"/>
            <a:r>
              <a:rPr lang="en-US" altLang="zh-CN" sz="1800" dirty="0">
                <a:solidFill>
                  <a:schemeClr val="dk1"/>
                </a:solidFill>
                <a:latin typeface="微软雅黑" panose="020B0503020204020204" charset="-122"/>
                <a:ea typeface="微软雅黑" panose="020B0503020204020204" charset="-122"/>
              </a:rPr>
              <a:t>    output  q;</a:t>
            </a:r>
          </a:p>
          <a:p>
            <a:pPr eaLnBrk="1" hangingPunct="1"/>
            <a:r>
              <a:rPr lang="en-US" altLang="zh-CN" sz="1800" dirty="0">
                <a:solidFill>
                  <a:schemeClr val="dk1"/>
                </a:solidFill>
                <a:latin typeface="微软雅黑" panose="020B0503020204020204" charset="-122"/>
                <a:ea typeface="微软雅黑" panose="020B0503020204020204" charset="-122"/>
              </a:rPr>
              <a:t>    input </a:t>
            </a:r>
            <a:r>
              <a:rPr lang="en-US" altLang="zh-CN" sz="1800" dirty="0" err="1">
                <a:solidFill>
                  <a:schemeClr val="dk1"/>
                </a:solidFill>
                <a:latin typeface="微软雅黑" panose="020B0503020204020204" charset="-122"/>
                <a:ea typeface="微软雅黑" panose="020B0503020204020204" charset="-122"/>
              </a:rPr>
              <a:t>clk,d,a</a:t>
            </a:r>
            <a:r>
              <a:rPr lang="en-US" altLang="zh-CN" sz="1800" dirty="0">
                <a:solidFill>
                  <a:schemeClr val="dk1"/>
                </a:solidFill>
                <a:latin typeface="微软雅黑" panose="020B0503020204020204" charset="-122"/>
                <a:ea typeface="微软雅黑" panose="020B0503020204020204" charset="-122"/>
              </a:rPr>
              <a:t>;</a:t>
            </a:r>
          </a:p>
          <a:p>
            <a:pPr eaLnBrk="1" hangingPunct="1"/>
            <a:endParaRPr lang="en-US" altLang="zh-CN" sz="1800" dirty="0">
              <a:solidFill>
                <a:schemeClr val="dk1"/>
              </a:solidFill>
              <a:latin typeface="微软雅黑" panose="020B0503020204020204" charset="-122"/>
              <a:ea typeface="微软雅黑" panose="020B0503020204020204" charset="-122"/>
            </a:endParaRPr>
          </a:p>
          <a:p>
            <a:pPr eaLnBrk="1" hangingPunct="1"/>
            <a:r>
              <a:rPr lang="en-US" altLang="zh-CN" sz="1800" dirty="0">
                <a:solidFill>
                  <a:schemeClr val="dk1"/>
                </a:solidFill>
                <a:latin typeface="微软雅黑" panose="020B0503020204020204" charset="-122"/>
                <a:ea typeface="微软雅黑" panose="020B0503020204020204" charset="-122"/>
              </a:rPr>
              <a:t>    wire d1;</a:t>
            </a:r>
          </a:p>
          <a:p>
            <a:pPr eaLnBrk="1" hangingPunct="1"/>
            <a:r>
              <a:rPr lang="en-US" altLang="zh-CN" sz="1800" dirty="0">
                <a:solidFill>
                  <a:schemeClr val="dk1"/>
                </a:solidFill>
                <a:latin typeface="微软雅黑" panose="020B0503020204020204" charset="-122"/>
                <a:ea typeface="微软雅黑" panose="020B0503020204020204" charset="-122"/>
              </a:rPr>
              <a:t>    wire q1;</a:t>
            </a:r>
          </a:p>
          <a:p>
            <a:pPr eaLnBrk="1" hangingPunct="1"/>
            <a:endParaRPr lang="en-US" altLang="zh-CN" sz="1800" dirty="0">
              <a:solidFill>
                <a:schemeClr val="dk1"/>
              </a:solidFill>
              <a:latin typeface="微软雅黑" panose="020B0503020204020204" charset="-122"/>
              <a:ea typeface="微软雅黑" panose="020B0503020204020204" charset="-122"/>
            </a:endParaRPr>
          </a:p>
          <a:p>
            <a:pPr eaLnBrk="1" hangingPunct="1"/>
            <a:r>
              <a:rPr lang="en-US" altLang="zh-CN" sz="1800" dirty="0">
                <a:solidFill>
                  <a:schemeClr val="dk1"/>
                </a:solidFill>
                <a:latin typeface="微软雅黑" panose="020B0503020204020204" charset="-122"/>
                <a:ea typeface="微软雅黑" panose="020B0503020204020204" charset="-122"/>
              </a:rPr>
              <a:t>DFF dff1(.CLK(</a:t>
            </a:r>
            <a:r>
              <a:rPr lang="en-US" altLang="zh-CN" sz="1800" dirty="0" err="1">
                <a:solidFill>
                  <a:schemeClr val="dk1"/>
                </a:solidFill>
                <a:latin typeface="微软雅黑" panose="020B0503020204020204" charset="-122"/>
                <a:ea typeface="微软雅黑" panose="020B0503020204020204" charset="-122"/>
              </a:rPr>
              <a:t>clk</a:t>
            </a:r>
            <a:r>
              <a:rPr lang="en-US" altLang="zh-CN" sz="1800" dirty="0">
                <a:solidFill>
                  <a:schemeClr val="dk1"/>
                </a:solidFill>
                <a:latin typeface="微软雅黑" panose="020B0503020204020204" charset="-122"/>
                <a:ea typeface="微软雅黑" panose="020B0503020204020204" charset="-122"/>
              </a:rPr>
              <a:t>),.D(d1),.Q(q1));</a:t>
            </a:r>
          </a:p>
          <a:p>
            <a:pPr eaLnBrk="1" hangingPunct="1"/>
            <a:r>
              <a:rPr lang="en-US" altLang="zh-CN" sz="1800" dirty="0">
                <a:solidFill>
                  <a:schemeClr val="dk1"/>
                </a:solidFill>
                <a:latin typeface="微软雅黑" panose="020B0503020204020204" charset="-122"/>
                <a:ea typeface="微软雅黑" panose="020B0503020204020204" charset="-122"/>
              </a:rPr>
              <a:t>DFF dff2(q1,d,q);</a:t>
            </a:r>
          </a:p>
          <a:p>
            <a:pPr eaLnBrk="1" hangingPunct="1"/>
            <a:endParaRPr lang="en-US" altLang="zh-CN" sz="1800" dirty="0">
              <a:solidFill>
                <a:schemeClr val="dk1"/>
              </a:solidFill>
              <a:latin typeface="微软雅黑" panose="020B0503020204020204" charset="-122"/>
              <a:ea typeface="微软雅黑" panose="020B0503020204020204" charset="-122"/>
            </a:endParaRPr>
          </a:p>
          <a:p>
            <a:pPr eaLnBrk="1" hangingPunct="1"/>
            <a:r>
              <a:rPr lang="en-US" altLang="zh-CN" sz="1800" dirty="0">
                <a:solidFill>
                  <a:schemeClr val="dk1"/>
                </a:solidFill>
                <a:latin typeface="微软雅黑" panose="020B0503020204020204" charset="-122"/>
                <a:ea typeface="微软雅黑" panose="020B0503020204020204" charset="-122"/>
              </a:rPr>
              <a:t>or (d1,a,q);</a:t>
            </a:r>
          </a:p>
          <a:p>
            <a:pPr eaLnBrk="1" hangingPunct="1"/>
            <a:endParaRPr lang="en-US" altLang="zh-CN" sz="1800" dirty="0">
              <a:solidFill>
                <a:schemeClr val="dk1"/>
              </a:solidFill>
              <a:latin typeface="微软雅黑" panose="020B0503020204020204" charset="-122"/>
              <a:ea typeface="微软雅黑" panose="020B0503020204020204" charset="-122"/>
            </a:endParaRPr>
          </a:p>
          <a:p>
            <a:pPr eaLnBrk="1" hangingPunct="1"/>
            <a:r>
              <a:rPr lang="en-US" altLang="zh-CN" sz="1800" dirty="0" err="1">
                <a:solidFill>
                  <a:schemeClr val="dk1"/>
                </a:solidFill>
                <a:latin typeface="微软雅黑" panose="020B0503020204020204" charset="-122"/>
                <a:ea typeface="微软雅黑" panose="020B0503020204020204" charset="-122"/>
              </a:rPr>
              <a:t>endmodule</a:t>
            </a:r>
            <a:endParaRPr lang="en-US" altLang="zh-CN" sz="1800" dirty="0">
              <a:solidFill>
                <a:schemeClr val="dk1"/>
              </a:solidFill>
              <a:latin typeface="微软雅黑" panose="020B0503020204020204" charset="-122"/>
              <a:ea typeface="微软雅黑" panose="020B0503020204020204" charset="-122"/>
            </a:endParaRPr>
          </a:p>
        </p:txBody>
      </p:sp>
      <p:sp>
        <p:nvSpPr>
          <p:cNvPr id="48" name="Text Box 80"/>
          <p:cNvSpPr txBox="1">
            <a:spLocks noChangeArrowheads="1"/>
          </p:cNvSpPr>
          <p:nvPr>
            <p:custDataLst>
              <p:tags r:id="rId10"/>
            </p:custDataLst>
          </p:nvPr>
        </p:nvSpPr>
        <p:spPr bwMode="auto">
          <a:xfrm>
            <a:off x="4356100" y="1916113"/>
            <a:ext cx="2621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底层模块调用格式</a:t>
            </a:r>
          </a:p>
        </p:txBody>
      </p:sp>
      <p:sp>
        <p:nvSpPr>
          <p:cNvPr id="49" name="Text Box 81"/>
          <p:cNvSpPr txBox="1">
            <a:spLocks noChangeArrowheads="1"/>
          </p:cNvSpPr>
          <p:nvPr>
            <p:custDataLst>
              <p:tags r:id="rId11"/>
            </p:custDataLst>
          </p:nvPr>
        </p:nvSpPr>
        <p:spPr bwMode="auto">
          <a:xfrm>
            <a:off x="4356100" y="2492375"/>
            <a:ext cx="4346575" cy="460375"/>
          </a:xfrm>
          <a:prstGeom prst="rect">
            <a:avLst/>
          </a:prstGeom>
          <a:solidFill>
            <a:schemeClr val="accent1"/>
          </a:solidFill>
          <a:ln w="28575">
            <a:solidFill>
              <a:schemeClr val="hlink"/>
            </a:solidFill>
            <a:miter lim="800000"/>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lt1"/>
                </a:solidFill>
                <a:latin typeface="微软雅黑" panose="020B0503020204020204" charset="-122"/>
                <a:ea typeface="微软雅黑" panose="020B0503020204020204" charset="-122"/>
                <a:cs typeface="微软雅黑" panose="020B0503020204020204" charset="-122"/>
              </a:rPr>
              <a:t>底层模块名 例化名 </a:t>
            </a:r>
            <a:r>
              <a:rPr lang="en-US" altLang="zh-CN">
                <a:solidFill>
                  <a:schemeClr val="lt1"/>
                </a:solidFill>
                <a:latin typeface="微软雅黑" panose="020B0503020204020204" charset="-122"/>
                <a:ea typeface="微软雅黑" panose="020B0503020204020204" charset="-122"/>
                <a:cs typeface="微软雅黑" panose="020B0503020204020204" charset="-122"/>
              </a:rPr>
              <a:t>(</a:t>
            </a:r>
            <a:r>
              <a:rPr lang="zh-CN" altLang="en-US">
                <a:solidFill>
                  <a:schemeClr val="lt1"/>
                </a:solidFill>
                <a:latin typeface="微软雅黑" panose="020B0503020204020204" charset="-122"/>
                <a:ea typeface="微软雅黑" panose="020B0503020204020204" charset="-122"/>
                <a:cs typeface="微软雅黑" panose="020B0503020204020204" charset="-122"/>
              </a:rPr>
              <a:t>端口映射</a:t>
            </a:r>
            <a:r>
              <a:rPr lang="en-US" altLang="zh-CN">
                <a:solidFill>
                  <a:schemeClr val="lt1"/>
                </a:solidFill>
                <a:latin typeface="微软雅黑" panose="020B0503020204020204" charset="-122"/>
                <a:ea typeface="微软雅黑" panose="020B0503020204020204" charset="-122"/>
                <a:cs typeface="微软雅黑" panose="020B0503020204020204" charset="-122"/>
              </a:rPr>
              <a:t>);</a:t>
            </a:r>
          </a:p>
        </p:txBody>
      </p:sp>
      <p:sp>
        <p:nvSpPr>
          <p:cNvPr id="2" name="Rectangle 4"/>
          <p:cNvSpPr>
            <a:spLocks noGrp="1" noChangeArrowheads="1"/>
          </p:cNvSpPr>
          <p:nvPr>
            <p:custDataLst>
              <p:tags r:id="rId12"/>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4. 底层模块和门原语调用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48"/>
                                        </p:tgtEl>
                                        <p:attrNameLst>
                                          <p:attrName>style.visibility</p:attrName>
                                        </p:attrNameLst>
                                      </p:cBhvr>
                                      <p:to>
                                        <p:strVal val="visible"/>
                                      </p:to>
                                    </p:set>
                                    <p:animEffect transition="in" filter="wipe(left)">
                                      <p:cBhvr>
                                        <p:cTn id="27" dur="500"/>
                                        <p:tgtEl>
                                          <p:spTgt spid="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9"/>
                                        </p:tgtEl>
                                        <p:attrNameLst>
                                          <p:attrName>style.visibility</p:attrName>
                                        </p:attrNameLst>
                                      </p:cBhvr>
                                      <p:to>
                                        <p:strVal val="visible"/>
                                      </p:to>
                                    </p:set>
                                    <p:animEffect transition="in" filter="wipe(left)">
                                      <p:cBhvr>
                                        <p:cTn id="32" dur="500"/>
                                        <p:tgtEl>
                                          <p:spTgt spid="4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7"/>
                                        </p:tgtEl>
                                        <p:attrNameLst>
                                          <p:attrName>style.visibility</p:attrName>
                                        </p:attrNameLst>
                                      </p:cBhvr>
                                      <p:to>
                                        <p:strVal val="visible"/>
                                      </p:to>
                                    </p:set>
                                    <p:animEffect transition="in" filter="wipe(left)">
                                      <p:cBhvr>
                                        <p:cTn id="37" dur="500"/>
                                        <p:tgtEl>
                                          <p:spTgt spid="4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animEffect transition="in" filter="wipe(left)">
                                      <p:cBhvr>
                                        <p:cTn id="42"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bldLvl="0" animBg="1"/>
      <p:bldP spid="18" grpId="0"/>
      <p:bldP spid="19" grpId="0" bldLvl="0" animBg="1"/>
      <p:bldP spid="47" grpId="0" bldLvl="0" animBg="1"/>
      <p:bldP spid="48" grpId="0"/>
      <p:bldP spid="49"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59" name="图片 58"/>
          <p:cNvPicPr>
            <a:picLocks noChangeAspect="1"/>
          </p:cNvPicPr>
          <p:nvPr>
            <p:custDataLst>
              <p:tags r:id="rId2"/>
            </p:custDataLst>
          </p:nvPr>
        </p:nvPicPr>
        <p:blipFill>
          <a:blip r:embed="rId49"/>
          <a:stretch>
            <a:fillRect/>
          </a:stretch>
        </p:blipFill>
        <p:spPr>
          <a:xfrm>
            <a:off x="0" y="0"/>
            <a:ext cx="540068" cy="720090"/>
          </a:xfrm>
          <a:prstGeom prst="rect">
            <a:avLst/>
          </a:prstGeom>
        </p:spPr>
      </p:pic>
      <p:pic>
        <p:nvPicPr>
          <p:cNvPr id="60" name="图片 59"/>
          <p:cNvPicPr>
            <a:picLocks noChangeAspect="1"/>
          </p:cNvPicPr>
          <p:nvPr>
            <p:custDataLst>
              <p:tags r:id="rId3"/>
            </p:custDataLst>
          </p:nvPr>
        </p:nvPicPr>
        <p:blipFill>
          <a:blip r:embed="rId49"/>
          <a:stretch>
            <a:fillRect/>
          </a:stretch>
        </p:blipFill>
        <p:spPr>
          <a:xfrm>
            <a:off x="8603932" y="6137910"/>
            <a:ext cx="540068" cy="720090"/>
          </a:xfrm>
          <a:prstGeom prst="rect">
            <a:avLst/>
          </a:prstGeom>
        </p:spPr>
      </p:pic>
      <p:sp>
        <p:nvSpPr>
          <p:cNvPr id="5" name="Text Box 5"/>
          <p:cNvSpPr txBox="1">
            <a:spLocks noChangeArrowheads="1"/>
          </p:cNvSpPr>
          <p:nvPr/>
        </p:nvSpPr>
        <p:spPr bwMode="auto">
          <a:xfrm>
            <a:off x="251143" y="836295"/>
            <a:ext cx="297688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lang="zh-CN" altLang="en-US" sz="2000">
                <a:solidFill>
                  <a:schemeClr val="dk1"/>
                </a:solidFill>
                <a:latin typeface="微软雅黑" panose="020B0503020204020204" charset="-122"/>
                <a:ea typeface="微软雅黑" panose="020B0503020204020204" charset="-122"/>
              </a:rPr>
              <a:t>端口映射有两种方法：</a:t>
            </a:r>
          </a:p>
          <a:p>
            <a:pPr eaLnBrk="1" hangingPunct="1">
              <a:lnSpc>
                <a:spcPct val="150000"/>
              </a:lnSpc>
            </a:pPr>
            <a:r>
              <a:rPr lang="zh-CN" altLang="en-US" sz="2000">
                <a:solidFill>
                  <a:schemeClr val="dk1"/>
                </a:solidFill>
                <a:latin typeface="微软雅黑" panose="020B0503020204020204" charset="-122"/>
                <a:ea typeface="微软雅黑" panose="020B0503020204020204" charset="-122"/>
              </a:rPr>
              <a:t>端口名关联法（命名法）</a:t>
            </a:r>
          </a:p>
          <a:p>
            <a:pPr eaLnBrk="1" hangingPunct="1">
              <a:lnSpc>
                <a:spcPct val="150000"/>
              </a:lnSpc>
            </a:pPr>
            <a:r>
              <a:rPr lang="zh-CN" altLang="en-US" sz="2000">
                <a:solidFill>
                  <a:schemeClr val="dk1"/>
                </a:solidFill>
                <a:latin typeface="微软雅黑" panose="020B0503020204020204" charset="-122"/>
                <a:ea typeface="微软雅黑" panose="020B0503020204020204" charset="-122"/>
              </a:rPr>
              <a:t>位置关联法（顺序法）</a:t>
            </a:r>
          </a:p>
        </p:txBody>
      </p:sp>
      <p:sp>
        <p:nvSpPr>
          <p:cNvPr id="6" name="Text Box 6"/>
          <p:cNvSpPr txBox="1">
            <a:spLocks noChangeArrowheads="1"/>
          </p:cNvSpPr>
          <p:nvPr>
            <p:custDataLst>
              <p:tags r:id="rId4"/>
            </p:custDataLst>
          </p:nvPr>
        </p:nvSpPr>
        <p:spPr bwMode="auto">
          <a:xfrm>
            <a:off x="245745" y="2503805"/>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latin typeface="微软雅黑" panose="020B0503020204020204" charset="-122"/>
                <a:ea typeface="微软雅黑" panose="020B0503020204020204" charset="-122"/>
              </a:rPr>
              <a:t>命名法格式：</a:t>
            </a:r>
          </a:p>
        </p:txBody>
      </p:sp>
      <p:sp>
        <p:nvSpPr>
          <p:cNvPr id="8" name="Text Box 7"/>
          <p:cNvSpPr txBox="1">
            <a:spLocks noChangeArrowheads="1"/>
          </p:cNvSpPr>
          <p:nvPr>
            <p:custDataLst>
              <p:tags r:id="rId5"/>
            </p:custDataLst>
          </p:nvPr>
        </p:nvSpPr>
        <p:spPr bwMode="auto">
          <a:xfrm>
            <a:off x="323850" y="3008313"/>
            <a:ext cx="7018655" cy="3987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lt1"/>
                </a:solidFill>
                <a:latin typeface="微软雅黑" panose="020B0503020204020204" charset="-122"/>
                <a:ea typeface="微软雅黑" panose="020B0503020204020204" charset="-122"/>
                <a:cs typeface="微软雅黑" panose="020B0503020204020204" charset="-122"/>
              </a:rPr>
              <a:t>(.</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底层端口名</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外接信号名</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底层端口名</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2(</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外接信号名</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2),…)</a:t>
            </a:r>
          </a:p>
        </p:txBody>
      </p:sp>
      <p:sp>
        <p:nvSpPr>
          <p:cNvPr id="9" name="Text Box 8"/>
          <p:cNvSpPr txBox="1">
            <a:spLocks noChangeArrowheads="1"/>
          </p:cNvSpPr>
          <p:nvPr>
            <p:custDataLst>
              <p:tags r:id="rId6"/>
            </p:custDataLst>
          </p:nvPr>
        </p:nvSpPr>
        <p:spPr bwMode="auto">
          <a:xfrm>
            <a:off x="251460" y="4520883"/>
            <a:ext cx="20116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latin typeface="微软雅黑" panose="020B0503020204020204" charset="-122"/>
                <a:ea typeface="微软雅黑" panose="020B0503020204020204" charset="-122"/>
              </a:rPr>
              <a:t>顺序法格式：</a:t>
            </a:r>
          </a:p>
        </p:txBody>
      </p:sp>
      <p:sp>
        <p:nvSpPr>
          <p:cNvPr id="10" name="Text Box 9"/>
          <p:cNvSpPr txBox="1">
            <a:spLocks noChangeArrowheads="1"/>
          </p:cNvSpPr>
          <p:nvPr>
            <p:custDataLst>
              <p:tags r:id="rId7"/>
            </p:custDataLst>
          </p:nvPr>
        </p:nvSpPr>
        <p:spPr bwMode="auto">
          <a:xfrm>
            <a:off x="336868" y="5086033"/>
            <a:ext cx="3623945" cy="39878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lt1"/>
                </a:solidFill>
                <a:latin typeface="微软雅黑" panose="020B0503020204020204" charset="-122"/>
                <a:ea typeface="微软雅黑" panose="020B0503020204020204" charset="-122"/>
                <a:cs typeface="微软雅黑" panose="020B0503020204020204" charset="-122"/>
              </a:rPr>
              <a:t>(</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外接信号名</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lt1"/>
                </a:solidFill>
                <a:latin typeface="微软雅黑" panose="020B0503020204020204" charset="-122"/>
                <a:ea typeface="微软雅黑" panose="020B0503020204020204" charset="-122"/>
                <a:cs typeface="微软雅黑" panose="020B0503020204020204" charset="-122"/>
              </a:rPr>
              <a:t>外接信号名</a:t>
            </a:r>
            <a:r>
              <a:rPr lang="en-US" altLang="zh-CN" sz="2000">
                <a:solidFill>
                  <a:schemeClr val="lt1"/>
                </a:solidFill>
                <a:latin typeface="微软雅黑" panose="020B0503020204020204" charset="-122"/>
                <a:ea typeface="微软雅黑" panose="020B0503020204020204" charset="-122"/>
                <a:cs typeface="微软雅黑" panose="020B0503020204020204" charset="-122"/>
              </a:rPr>
              <a:t>2,…)</a:t>
            </a:r>
          </a:p>
        </p:txBody>
      </p:sp>
      <p:sp>
        <p:nvSpPr>
          <p:cNvPr id="11" name="Text Box 10"/>
          <p:cNvSpPr txBox="1">
            <a:spLocks noChangeArrowheads="1"/>
          </p:cNvSpPr>
          <p:nvPr>
            <p:custDataLst>
              <p:tags r:id="rId8"/>
            </p:custDataLst>
          </p:nvPr>
        </p:nvSpPr>
        <p:spPr bwMode="auto">
          <a:xfrm>
            <a:off x="245745" y="6284278"/>
            <a:ext cx="5516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rPr>
              <a:t>必须严格按照底层模块的端口信号列表顺序书写</a:t>
            </a:r>
          </a:p>
        </p:txBody>
      </p:sp>
      <p:sp>
        <p:nvSpPr>
          <p:cNvPr id="12" name="Text Box 11"/>
          <p:cNvSpPr txBox="1">
            <a:spLocks noChangeArrowheads="1"/>
          </p:cNvSpPr>
          <p:nvPr>
            <p:custDataLst>
              <p:tags r:id="rId9"/>
            </p:custDataLst>
          </p:nvPr>
        </p:nvSpPr>
        <p:spPr bwMode="auto">
          <a:xfrm>
            <a:off x="251460" y="4077335"/>
            <a:ext cx="627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rPr>
              <a:t>因为有名字对应，不必按底层模块的端口信号列表顺序</a:t>
            </a:r>
          </a:p>
        </p:txBody>
      </p:sp>
      <p:grpSp>
        <p:nvGrpSpPr>
          <p:cNvPr id="13" name="Group 57"/>
          <p:cNvGrpSpPr/>
          <p:nvPr/>
        </p:nvGrpSpPr>
        <p:grpSpPr bwMode="auto">
          <a:xfrm>
            <a:off x="4252913" y="835025"/>
            <a:ext cx="4532312" cy="2016125"/>
            <a:chOff x="2905" y="300"/>
            <a:chExt cx="2855" cy="1270"/>
          </a:xfrm>
        </p:grpSpPr>
        <p:sp>
          <p:nvSpPr>
            <p:cNvPr id="14" name="Rectangle 55"/>
            <p:cNvSpPr>
              <a:spLocks noChangeArrowheads="1"/>
            </p:cNvSpPr>
            <p:nvPr>
              <p:custDataLst>
                <p:tags r:id="rId24"/>
              </p:custDataLst>
            </p:nvPr>
          </p:nvSpPr>
          <p:spPr bwMode="auto">
            <a:xfrm>
              <a:off x="2925" y="300"/>
              <a:ext cx="2835" cy="1270"/>
            </a:xfrm>
            <a:prstGeom prst="rect">
              <a:avLst/>
            </a:prstGeom>
            <a:solidFill>
              <a:srgbClr val="FFFF66"/>
            </a:solidFill>
            <a:ln w="9525">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grpSp>
          <p:nvGrpSpPr>
            <p:cNvPr id="15" name="Group 12"/>
            <p:cNvGrpSpPr/>
            <p:nvPr/>
          </p:nvGrpSpPr>
          <p:grpSpPr bwMode="auto">
            <a:xfrm>
              <a:off x="2905" y="391"/>
              <a:ext cx="2849" cy="1086"/>
              <a:chOff x="2883" y="709"/>
              <a:chExt cx="2849" cy="1086"/>
            </a:xfrm>
          </p:grpSpPr>
          <p:grpSp>
            <p:nvGrpSpPr>
              <p:cNvPr id="16" name="Group 13"/>
              <p:cNvGrpSpPr/>
              <p:nvPr/>
            </p:nvGrpSpPr>
            <p:grpSpPr bwMode="auto">
              <a:xfrm>
                <a:off x="2883" y="709"/>
                <a:ext cx="2849" cy="1086"/>
                <a:chOff x="2883" y="709"/>
                <a:chExt cx="2849" cy="1086"/>
              </a:xfrm>
            </p:grpSpPr>
            <p:grpSp>
              <p:nvGrpSpPr>
                <p:cNvPr id="17" name="Group 14"/>
                <p:cNvGrpSpPr/>
                <p:nvPr/>
              </p:nvGrpSpPr>
              <p:grpSpPr bwMode="auto">
                <a:xfrm>
                  <a:off x="2883" y="709"/>
                  <a:ext cx="2849" cy="1086"/>
                  <a:chOff x="2744" y="300"/>
                  <a:chExt cx="2849" cy="1086"/>
                </a:xfrm>
              </p:grpSpPr>
              <p:grpSp>
                <p:nvGrpSpPr>
                  <p:cNvPr id="18" name="Group 15"/>
                  <p:cNvGrpSpPr/>
                  <p:nvPr/>
                </p:nvGrpSpPr>
                <p:grpSpPr bwMode="auto">
                  <a:xfrm>
                    <a:off x="2744" y="300"/>
                    <a:ext cx="2849" cy="1086"/>
                    <a:chOff x="2735" y="2435"/>
                    <a:chExt cx="2849" cy="1086"/>
                  </a:xfrm>
                </p:grpSpPr>
                <p:pic>
                  <p:nvPicPr>
                    <p:cNvPr id="19" name="Picture 16"/>
                    <p:cNvPicPr>
                      <a:picLocks noChangeAspect="1" noChangeArrowheads="1"/>
                    </p:cNvPicPr>
                    <p:nvPr>
                      <p:custDataLst>
                        <p:tags r:id="rId31"/>
                      </p:custDataLst>
                    </p:nvPr>
                  </p:nvPicPr>
                  <p:blipFill>
                    <a:blip r:embed="rId50">
                      <a:extLst>
                        <a:ext uri="{28A0092B-C50C-407E-A947-70E740481C1C}">
                          <a14:useLocalDpi xmlns:a14="http://schemas.microsoft.com/office/drawing/2010/main" val="0"/>
                        </a:ext>
                      </a:extLst>
                    </a:blip>
                    <a:srcRect l="67137" t="7483" r="24120" b="75128"/>
                    <a:stretch>
                      <a:fillRect/>
                    </a:stretch>
                  </p:blipFill>
                  <p:spPr bwMode="auto">
                    <a:xfrm>
                      <a:off x="3878" y="2750"/>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pic>
                  <p:nvPicPr>
                    <p:cNvPr id="20" name="Picture 17"/>
                    <p:cNvPicPr>
                      <a:picLocks noChangeAspect="1" noChangeArrowheads="1"/>
                    </p:cNvPicPr>
                    <p:nvPr>
                      <p:custDataLst>
                        <p:tags r:id="rId32"/>
                      </p:custDataLst>
                    </p:nvPr>
                  </p:nvPicPr>
                  <p:blipFill>
                    <a:blip r:embed="rId50">
                      <a:extLst>
                        <a:ext uri="{28A0092B-C50C-407E-A947-70E740481C1C}">
                          <a14:useLocalDpi xmlns:a14="http://schemas.microsoft.com/office/drawing/2010/main" val="0"/>
                        </a:ext>
                      </a:extLst>
                    </a:blip>
                    <a:srcRect l="67137" t="7483" r="24120" b="75128"/>
                    <a:stretch>
                      <a:fillRect/>
                    </a:stretch>
                  </p:blipFill>
                  <p:spPr bwMode="auto">
                    <a:xfrm>
                      <a:off x="4604" y="2478"/>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sp>
                  <p:nvSpPr>
                    <p:cNvPr id="21" name="Line 18"/>
                    <p:cNvSpPr>
                      <a:spLocks noChangeShapeType="1"/>
                    </p:cNvSpPr>
                    <p:nvPr>
                      <p:custDataLst>
                        <p:tags r:id="rId33"/>
                      </p:custDataLst>
                    </p:nvPr>
                  </p:nvSpPr>
                  <p:spPr bwMode="auto">
                    <a:xfrm>
                      <a:off x="4286" y="2840"/>
                      <a:ext cx="318"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pic>
                  <p:nvPicPr>
                    <p:cNvPr id="22" name="Picture 19"/>
                    <p:cNvPicPr>
                      <a:picLocks noChangeAspect="1" noChangeArrowheads="1"/>
                    </p:cNvPicPr>
                    <p:nvPr/>
                  </p:nvPicPr>
                  <p:blipFill>
                    <a:blip r:embed="rId50">
                      <a:extLst>
                        <a:ext uri="{28A0092B-C50C-407E-A947-70E740481C1C}">
                          <a14:useLocalDpi xmlns:a14="http://schemas.microsoft.com/office/drawing/2010/main" val="0"/>
                        </a:ext>
                      </a:extLst>
                    </a:blip>
                    <a:srcRect l="23395" t="22180" r="63803" b="59242"/>
                    <a:stretch>
                      <a:fillRect/>
                    </a:stretch>
                  </p:blipFill>
                  <p:spPr bwMode="auto">
                    <a:xfrm>
                      <a:off x="3234" y="2659"/>
                      <a:ext cx="544" cy="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Line 20"/>
                    <p:cNvSpPr>
                      <a:spLocks noChangeShapeType="1"/>
                    </p:cNvSpPr>
                    <p:nvPr>
                      <p:custDataLst>
                        <p:tags r:id="rId34"/>
                      </p:custDataLst>
                    </p:nvPr>
                  </p:nvSpPr>
                  <p:spPr bwMode="auto">
                    <a:xfrm>
                      <a:off x="3651" y="2831"/>
                      <a:ext cx="22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4" name="Line 21"/>
                    <p:cNvSpPr>
                      <a:spLocks noChangeShapeType="1"/>
                    </p:cNvSpPr>
                    <p:nvPr>
                      <p:custDataLst>
                        <p:tags r:id="rId35"/>
                      </p:custDataLst>
                    </p:nvPr>
                  </p:nvSpPr>
                  <p:spPr bwMode="auto">
                    <a:xfrm flipH="1">
                      <a:off x="3061" y="3113"/>
                      <a:ext cx="81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5" name="Line 22"/>
                    <p:cNvSpPr>
                      <a:spLocks noChangeShapeType="1"/>
                    </p:cNvSpPr>
                    <p:nvPr>
                      <p:custDataLst>
                        <p:tags r:id="rId36"/>
                      </p:custDataLst>
                    </p:nvPr>
                  </p:nvSpPr>
                  <p:spPr bwMode="auto">
                    <a:xfrm flipH="1">
                      <a:off x="3107" y="2568"/>
                      <a:ext cx="1497"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6" name="Line 23"/>
                    <p:cNvSpPr>
                      <a:spLocks noChangeShapeType="1"/>
                    </p:cNvSpPr>
                    <p:nvPr>
                      <p:custDataLst>
                        <p:tags r:id="rId37"/>
                      </p:custDataLst>
                    </p:nvPr>
                  </p:nvSpPr>
                  <p:spPr bwMode="auto">
                    <a:xfrm>
                      <a:off x="5012" y="2568"/>
                      <a:ext cx="36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7" name="Freeform 24"/>
                    <p:cNvSpPr/>
                    <p:nvPr>
                      <p:custDataLst>
                        <p:tags r:id="rId38"/>
                      </p:custDataLst>
                    </p:nvPr>
                  </p:nvSpPr>
                  <p:spPr bwMode="auto">
                    <a:xfrm>
                      <a:off x="3237" y="2568"/>
                      <a:ext cx="1956" cy="953"/>
                    </a:xfrm>
                    <a:custGeom>
                      <a:avLst/>
                      <a:gdLst>
                        <a:gd name="T0" fmla="*/ 1956 w 1956"/>
                        <a:gd name="T1" fmla="*/ 0 h 953"/>
                        <a:gd name="T2" fmla="*/ 1956 w 1956"/>
                        <a:gd name="T3" fmla="*/ 953 h 953"/>
                        <a:gd name="T4" fmla="*/ 6 w 1956"/>
                        <a:gd name="T5" fmla="*/ 953 h 953"/>
                        <a:gd name="T6" fmla="*/ 0 w 1956"/>
                        <a:gd name="T7" fmla="*/ 184 h 953"/>
                        <a:gd name="T8" fmla="*/ 0 60000 65536"/>
                        <a:gd name="T9" fmla="*/ 0 60000 65536"/>
                        <a:gd name="T10" fmla="*/ 0 60000 65536"/>
                        <a:gd name="T11" fmla="*/ 0 60000 65536"/>
                        <a:gd name="T12" fmla="*/ 0 w 1956"/>
                        <a:gd name="T13" fmla="*/ 0 h 953"/>
                        <a:gd name="T14" fmla="*/ 1956 w 1956"/>
                        <a:gd name="T15" fmla="*/ 953 h 953"/>
                      </a:gdLst>
                      <a:ahLst/>
                      <a:cxnLst>
                        <a:cxn ang="T8">
                          <a:pos x="T0" y="T1"/>
                        </a:cxn>
                        <a:cxn ang="T9">
                          <a:pos x="T2" y="T3"/>
                        </a:cxn>
                        <a:cxn ang="T10">
                          <a:pos x="T4" y="T5"/>
                        </a:cxn>
                        <a:cxn ang="T11">
                          <a:pos x="T6" y="T7"/>
                        </a:cxn>
                      </a:cxnLst>
                      <a:rect l="T12" t="T13" r="T14" b="T15"/>
                      <a:pathLst>
                        <a:path w="1956" h="953">
                          <a:moveTo>
                            <a:pt x="1956" y="0"/>
                          </a:moveTo>
                          <a:lnTo>
                            <a:pt x="1956" y="953"/>
                          </a:lnTo>
                          <a:lnTo>
                            <a:pt x="6" y="953"/>
                          </a:lnTo>
                          <a:lnTo>
                            <a:pt x="0" y="184"/>
                          </a:lnTo>
                        </a:path>
                      </a:pathLst>
                    </a:custGeom>
                    <a:noFill/>
                    <a:ln w="38100">
                      <a:solidFill>
                        <a:schemeClr val="dk1"/>
                      </a:solidFill>
                      <a:round/>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8" name="Line 25"/>
                    <p:cNvSpPr>
                      <a:spLocks noChangeShapeType="1"/>
                    </p:cNvSpPr>
                    <p:nvPr>
                      <p:custDataLst>
                        <p:tags r:id="rId39"/>
                      </p:custDataLst>
                    </p:nvPr>
                  </p:nvSpPr>
                  <p:spPr bwMode="auto">
                    <a:xfrm>
                      <a:off x="3079" y="2904"/>
                      <a:ext cx="27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9" name="Oval 26"/>
                    <p:cNvSpPr>
                      <a:spLocks noChangeArrowheads="1"/>
                    </p:cNvSpPr>
                    <p:nvPr>
                      <p:custDataLst>
                        <p:tags r:id="rId40"/>
                      </p:custDataLst>
                    </p:nvPr>
                  </p:nvSpPr>
                  <p:spPr bwMode="auto">
                    <a:xfrm>
                      <a:off x="5175" y="2550"/>
                      <a:ext cx="45" cy="45"/>
                    </a:xfrm>
                    <a:prstGeom prst="ellipse">
                      <a:avLst/>
                    </a:prstGeom>
                    <a:solidFill>
                      <a:schemeClr val="dk1"/>
                    </a:solidFill>
                    <a:ln w="9525">
                      <a:solidFill>
                        <a:schemeClr val="dk1"/>
                      </a:solidFill>
                      <a:round/>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30" name="Text Box 27"/>
                    <p:cNvSpPr txBox="1">
                      <a:spLocks noChangeArrowheads="1"/>
                    </p:cNvSpPr>
                    <p:nvPr>
                      <p:custDataLst>
                        <p:tags r:id="rId41"/>
                      </p:custDataLst>
                    </p:nvPr>
                  </p:nvSpPr>
                  <p:spPr bwMode="auto">
                    <a:xfrm>
                      <a:off x="2832" y="2448"/>
                      <a:ext cx="2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d</a:t>
                      </a:r>
                    </a:p>
                  </p:txBody>
                </p:sp>
                <p:sp>
                  <p:nvSpPr>
                    <p:cNvPr id="31" name="Text Box 28"/>
                    <p:cNvSpPr txBox="1">
                      <a:spLocks noChangeArrowheads="1"/>
                    </p:cNvSpPr>
                    <p:nvPr>
                      <p:custDataLst>
                        <p:tags r:id="rId42"/>
                      </p:custDataLst>
                    </p:nvPr>
                  </p:nvSpPr>
                  <p:spPr bwMode="auto">
                    <a:xfrm>
                      <a:off x="2835" y="2736"/>
                      <a:ext cx="208"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a</a:t>
                      </a:r>
                    </a:p>
                  </p:txBody>
                </p:sp>
                <p:sp>
                  <p:nvSpPr>
                    <p:cNvPr id="32" name="Text Box 29"/>
                    <p:cNvSpPr txBox="1">
                      <a:spLocks noChangeArrowheads="1"/>
                    </p:cNvSpPr>
                    <p:nvPr>
                      <p:custDataLst>
                        <p:tags r:id="rId43"/>
                      </p:custDataLst>
                    </p:nvPr>
                  </p:nvSpPr>
                  <p:spPr bwMode="auto">
                    <a:xfrm>
                      <a:off x="2735" y="2976"/>
                      <a:ext cx="34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clk</a:t>
                      </a:r>
                    </a:p>
                  </p:txBody>
                </p:sp>
                <p:sp>
                  <p:nvSpPr>
                    <p:cNvPr id="33" name="Text Box 30"/>
                    <p:cNvSpPr txBox="1">
                      <a:spLocks noChangeArrowheads="1"/>
                    </p:cNvSpPr>
                    <p:nvPr>
                      <p:custDataLst>
                        <p:tags r:id="rId44"/>
                      </p:custDataLst>
                    </p:nvPr>
                  </p:nvSpPr>
                  <p:spPr bwMode="auto">
                    <a:xfrm>
                      <a:off x="5362" y="2435"/>
                      <a:ext cx="222"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q</a:t>
                      </a:r>
                    </a:p>
                  </p:txBody>
                </p:sp>
                <p:sp>
                  <p:nvSpPr>
                    <p:cNvPr id="34" name="Text Box 31"/>
                    <p:cNvSpPr txBox="1">
                      <a:spLocks noChangeArrowheads="1"/>
                    </p:cNvSpPr>
                    <p:nvPr>
                      <p:custDataLst>
                        <p:tags r:id="rId45"/>
                      </p:custDataLst>
                    </p:nvPr>
                  </p:nvSpPr>
                  <p:spPr bwMode="auto">
                    <a:xfrm>
                      <a:off x="4658" y="2714"/>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35" name="Text Box 32"/>
                    <p:cNvSpPr txBox="1">
                      <a:spLocks noChangeArrowheads="1"/>
                    </p:cNvSpPr>
                    <p:nvPr>
                      <p:custDataLst>
                        <p:tags r:id="rId46"/>
                      </p:custDataLst>
                    </p:nvPr>
                  </p:nvSpPr>
                  <p:spPr bwMode="auto">
                    <a:xfrm>
                      <a:off x="3932" y="2985"/>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grpSp>
              <p:sp>
                <p:nvSpPr>
                  <p:cNvPr id="36" name="Text Box 33"/>
                  <p:cNvSpPr txBox="1">
                    <a:spLocks noChangeArrowheads="1"/>
                  </p:cNvSpPr>
                  <p:nvPr>
                    <p:custDataLst>
                      <p:tags r:id="rId29"/>
                    </p:custDataLst>
                  </p:nvPr>
                </p:nvSpPr>
                <p:spPr bwMode="auto">
                  <a:xfrm>
                    <a:off x="4286" y="459"/>
                    <a:ext cx="32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latin typeface="微软雅黑" panose="020B0503020204020204" charset="-122"/>
                        <a:ea typeface="微软雅黑" panose="020B0503020204020204" charset="-122"/>
                      </a:rPr>
                      <a:t>q1</a:t>
                    </a:r>
                  </a:p>
                </p:txBody>
              </p:sp>
              <p:sp>
                <p:nvSpPr>
                  <p:cNvPr id="37" name="Text Box 34"/>
                  <p:cNvSpPr txBox="1">
                    <a:spLocks noChangeArrowheads="1"/>
                  </p:cNvSpPr>
                  <p:nvPr>
                    <p:custDataLst>
                      <p:tags r:id="rId30"/>
                    </p:custDataLst>
                  </p:nvPr>
                </p:nvSpPr>
                <p:spPr bwMode="auto">
                  <a:xfrm>
                    <a:off x="3570" y="481"/>
                    <a:ext cx="320" cy="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hlink"/>
                        </a:solidFill>
                        <a:latin typeface="微软雅黑" panose="020B0503020204020204" charset="-122"/>
                        <a:ea typeface="微软雅黑" panose="020B0503020204020204" charset="-122"/>
                      </a:rPr>
                      <a:t>d1</a:t>
                    </a:r>
                  </a:p>
                </p:txBody>
              </p:sp>
            </p:grpSp>
            <p:sp>
              <p:nvSpPr>
                <p:cNvPr id="38" name="Rectangle 35"/>
                <p:cNvSpPr>
                  <a:spLocks noChangeArrowheads="1"/>
                </p:cNvSpPr>
                <p:nvPr>
                  <p:custDataLst>
                    <p:tags r:id="rId27"/>
                  </p:custDataLst>
                </p:nvPr>
              </p:nvSpPr>
              <p:spPr bwMode="auto">
                <a:xfrm>
                  <a:off x="4068" y="1135"/>
                  <a:ext cx="2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latin typeface="微软雅黑" panose="020B0503020204020204" charset="-122"/>
                      <a:ea typeface="微软雅黑" panose="020B0503020204020204" charset="-122"/>
                    </a:rPr>
                    <a:t>DFF</a:t>
                  </a:r>
                </a:p>
              </p:txBody>
            </p:sp>
            <p:sp>
              <p:nvSpPr>
                <p:cNvPr id="39" name="Rectangle 36"/>
                <p:cNvSpPr>
                  <a:spLocks noChangeArrowheads="1"/>
                </p:cNvSpPr>
                <p:nvPr>
                  <p:custDataLst>
                    <p:tags r:id="rId28"/>
                  </p:custDataLst>
                </p:nvPr>
              </p:nvSpPr>
              <p:spPr bwMode="auto">
                <a:xfrm>
                  <a:off x="4794" y="872"/>
                  <a:ext cx="2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latin typeface="微软雅黑" panose="020B0503020204020204" charset="-122"/>
                      <a:ea typeface="微软雅黑" panose="020B0503020204020204" charset="-122"/>
                    </a:rPr>
                    <a:t>DFF</a:t>
                  </a:r>
                </a:p>
              </p:txBody>
            </p:sp>
          </p:grpSp>
          <p:sp>
            <p:nvSpPr>
              <p:cNvPr id="40" name="Rectangle 37"/>
              <p:cNvSpPr>
                <a:spLocks noChangeArrowheads="1"/>
              </p:cNvSpPr>
              <p:nvPr>
                <p:custDataLst>
                  <p:tags r:id="rId25"/>
                </p:custDataLst>
              </p:nvPr>
            </p:nvSpPr>
            <p:spPr bwMode="auto">
              <a:xfrm>
                <a:off x="4014" y="1539"/>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latin typeface="微软雅黑" panose="020B0503020204020204" charset="-122"/>
                    <a:ea typeface="微软雅黑" panose="020B0503020204020204" charset="-122"/>
                  </a:rPr>
                  <a:t>dff1</a:t>
                </a:r>
              </a:p>
            </p:txBody>
          </p:sp>
          <p:sp>
            <p:nvSpPr>
              <p:cNvPr id="41" name="Rectangle 38"/>
              <p:cNvSpPr>
                <a:spLocks noChangeArrowheads="1"/>
              </p:cNvSpPr>
              <p:nvPr>
                <p:custDataLst>
                  <p:tags r:id="rId26"/>
                </p:custDataLst>
              </p:nvPr>
            </p:nvSpPr>
            <p:spPr bwMode="auto">
              <a:xfrm>
                <a:off x="4740" y="1268"/>
                <a:ext cx="38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600">
                    <a:solidFill>
                      <a:schemeClr val="folHlink"/>
                    </a:solidFill>
                    <a:latin typeface="微软雅黑" panose="020B0503020204020204" charset="-122"/>
                    <a:ea typeface="微软雅黑" panose="020B0503020204020204" charset="-122"/>
                  </a:rPr>
                  <a:t>dff2</a:t>
                </a:r>
              </a:p>
            </p:txBody>
          </p:sp>
        </p:grpSp>
      </p:grpSp>
      <p:grpSp>
        <p:nvGrpSpPr>
          <p:cNvPr id="42" name="Group 58"/>
          <p:cNvGrpSpPr/>
          <p:nvPr/>
        </p:nvGrpSpPr>
        <p:grpSpPr bwMode="auto">
          <a:xfrm>
            <a:off x="5292725" y="4557395"/>
            <a:ext cx="3527425" cy="1727200"/>
            <a:chOff x="3334" y="2614"/>
            <a:chExt cx="2222" cy="1088"/>
          </a:xfrm>
        </p:grpSpPr>
        <p:sp>
          <p:nvSpPr>
            <p:cNvPr id="43" name="Rectangle 56"/>
            <p:cNvSpPr>
              <a:spLocks noChangeArrowheads="1"/>
            </p:cNvSpPr>
            <p:nvPr>
              <p:custDataLst>
                <p:tags r:id="rId13"/>
              </p:custDataLst>
            </p:nvPr>
          </p:nvSpPr>
          <p:spPr bwMode="auto">
            <a:xfrm>
              <a:off x="3334" y="2614"/>
              <a:ext cx="2222" cy="1088"/>
            </a:xfrm>
            <a:prstGeom prst="rect">
              <a:avLst/>
            </a:prstGeom>
            <a:solidFill>
              <a:srgbClr val="FFFF66"/>
            </a:solidFill>
            <a:ln w="9525">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44" name="Text Box 39"/>
            <p:cNvSpPr txBox="1">
              <a:spLocks noChangeArrowheads="1"/>
            </p:cNvSpPr>
            <p:nvPr>
              <p:custDataLst>
                <p:tags r:id="rId14"/>
              </p:custDataLst>
            </p:nvPr>
          </p:nvSpPr>
          <p:spPr bwMode="auto">
            <a:xfrm>
              <a:off x="3379" y="3339"/>
              <a:ext cx="1856" cy="251"/>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module DFF(CLK,D,Q)</a:t>
              </a:r>
            </a:p>
          </p:txBody>
        </p:sp>
        <p:grpSp>
          <p:nvGrpSpPr>
            <p:cNvPr id="45" name="Group 40"/>
            <p:cNvGrpSpPr/>
            <p:nvPr/>
          </p:nvGrpSpPr>
          <p:grpSpPr bwMode="auto">
            <a:xfrm>
              <a:off x="3606" y="2704"/>
              <a:ext cx="1578" cy="505"/>
              <a:chOff x="3696" y="1933"/>
              <a:chExt cx="1578" cy="505"/>
            </a:xfrm>
          </p:grpSpPr>
          <p:grpSp>
            <p:nvGrpSpPr>
              <p:cNvPr id="46" name="Group 41"/>
              <p:cNvGrpSpPr/>
              <p:nvPr/>
            </p:nvGrpSpPr>
            <p:grpSpPr bwMode="auto">
              <a:xfrm>
                <a:off x="3696" y="1933"/>
                <a:ext cx="1578" cy="505"/>
                <a:chOff x="4148" y="2475"/>
                <a:chExt cx="1578" cy="505"/>
              </a:xfrm>
            </p:grpSpPr>
            <p:pic>
              <p:nvPicPr>
                <p:cNvPr id="47" name="Picture 42"/>
                <p:cNvPicPr>
                  <a:picLocks noChangeAspect="1" noChangeArrowheads="1"/>
                </p:cNvPicPr>
                <p:nvPr>
                  <p:custDataLst>
                    <p:tags r:id="rId16"/>
                  </p:custDataLst>
                </p:nvPr>
              </p:nvPicPr>
              <p:blipFill>
                <a:blip r:embed="rId50">
                  <a:extLst>
                    <a:ext uri="{28A0092B-C50C-407E-A947-70E740481C1C}">
                      <a14:useLocalDpi xmlns:a14="http://schemas.microsoft.com/office/drawing/2010/main" val="0"/>
                    </a:ext>
                  </a:extLst>
                </a:blip>
                <a:srcRect l="67137" t="7483" r="24120" b="75128"/>
                <a:stretch>
                  <a:fillRect/>
                </a:stretch>
              </p:blipFill>
              <p:spPr bwMode="auto">
                <a:xfrm>
                  <a:off x="4774" y="2475"/>
                  <a:ext cx="408" cy="505"/>
                </a:xfrm>
                <a:prstGeom prst="rect">
                  <a:avLst/>
                </a:prstGeom>
                <a:noFill/>
                <a:ln w="38100">
                  <a:solidFill>
                    <a:schemeClr val="dk1"/>
                  </a:solidFill>
                  <a:miter lim="800000"/>
                  <a:headEnd/>
                  <a:tailEnd/>
                </a:ln>
                <a:extLst>
                  <a:ext uri="{909E8E84-426E-40DD-AFC4-6F175D3DCCD1}">
                    <a14:hiddenFill xmlns:a14="http://schemas.microsoft.com/office/drawing/2010/main">
                      <a:solidFill>
                        <a:srgbClr val="FFFFFF"/>
                      </a:solidFill>
                    </a14:hiddenFill>
                  </a:ext>
                </a:extLst>
              </p:spPr>
            </p:pic>
            <p:sp>
              <p:nvSpPr>
                <p:cNvPr id="48" name="Line 43"/>
                <p:cNvSpPr>
                  <a:spLocks noChangeShapeType="1"/>
                </p:cNvSpPr>
                <p:nvPr>
                  <p:custDataLst>
                    <p:tags r:id="rId17"/>
                  </p:custDataLst>
                </p:nvPr>
              </p:nvSpPr>
              <p:spPr bwMode="auto">
                <a:xfrm>
                  <a:off x="4456" y="2837"/>
                  <a:ext cx="318"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49" name="Line 44"/>
                <p:cNvSpPr>
                  <a:spLocks noChangeShapeType="1"/>
                </p:cNvSpPr>
                <p:nvPr>
                  <p:custDataLst>
                    <p:tags r:id="rId18"/>
                  </p:custDataLst>
                </p:nvPr>
              </p:nvSpPr>
              <p:spPr bwMode="auto">
                <a:xfrm flipH="1">
                  <a:off x="4468" y="2565"/>
                  <a:ext cx="306"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50" name="Line 45"/>
                <p:cNvSpPr>
                  <a:spLocks noChangeShapeType="1"/>
                </p:cNvSpPr>
                <p:nvPr>
                  <p:custDataLst>
                    <p:tags r:id="rId19"/>
                  </p:custDataLst>
                </p:nvPr>
              </p:nvSpPr>
              <p:spPr bwMode="auto">
                <a:xfrm>
                  <a:off x="5182" y="2565"/>
                  <a:ext cx="363"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51" name="Text Box 46"/>
                <p:cNvSpPr txBox="1">
                  <a:spLocks noChangeArrowheads="1"/>
                </p:cNvSpPr>
                <p:nvPr>
                  <p:custDataLst>
                    <p:tags r:id="rId20"/>
                  </p:custDataLst>
                </p:nvPr>
              </p:nvSpPr>
              <p:spPr bwMode="auto">
                <a:xfrm>
                  <a:off x="5532" y="2478"/>
                  <a:ext cx="194"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Q</a:t>
                  </a:r>
                </a:p>
              </p:txBody>
            </p:sp>
            <p:sp>
              <p:nvSpPr>
                <p:cNvPr id="52" name="Text Box 47"/>
                <p:cNvSpPr txBox="1">
                  <a:spLocks noChangeArrowheads="1"/>
                </p:cNvSpPr>
                <p:nvPr>
                  <p:custDataLst>
                    <p:tags r:id="rId21"/>
                  </p:custDataLst>
                </p:nvPr>
              </p:nvSpPr>
              <p:spPr bwMode="auto">
                <a:xfrm>
                  <a:off x="4828" y="2711"/>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53" name="Text Box 48"/>
                <p:cNvSpPr txBox="1">
                  <a:spLocks noChangeArrowheads="1"/>
                </p:cNvSpPr>
                <p:nvPr>
                  <p:custDataLst>
                    <p:tags r:id="rId22"/>
                  </p:custDataLst>
                </p:nvPr>
              </p:nvSpPr>
              <p:spPr bwMode="auto">
                <a:xfrm>
                  <a:off x="4148" y="2750"/>
                  <a:ext cx="299"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CLK</a:t>
                  </a:r>
                </a:p>
              </p:txBody>
            </p:sp>
            <p:sp>
              <p:nvSpPr>
                <p:cNvPr id="54" name="Text Box 49"/>
                <p:cNvSpPr txBox="1">
                  <a:spLocks noChangeArrowheads="1"/>
                </p:cNvSpPr>
                <p:nvPr>
                  <p:custDataLst>
                    <p:tags r:id="rId23"/>
                  </p:custDataLst>
                </p:nvPr>
              </p:nvSpPr>
              <p:spPr bwMode="auto">
                <a:xfrm>
                  <a:off x="4226" y="2478"/>
                  <a:ext cx="191"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dk1"/>
                      </a:solidFill>
                      <a:latin typeface="微软雅黑" panose="020B0503020204020204" charset="-122"/>
                      <a:ea typeface="微软雅黑" panose="020B0503020204020204" charset="-122"/>
                    </a:rPr>
                    <a:t>D</a:t>
                  </a:r>
                </a:p>
              </p:txBody>
            </p:sp>
          </p:grpSp>
          <p:sp>
            <p:nvSpPr>
              <p:cNvPr id="55" name="Rectangle 50"/>
              <p:cNvSpPr>
                <a:spLocks noChangeArrowheads="1"/>
              </p:cNvSpPr>
              <p:nvPr>
                <p:custDataLst>
                  <p:tags r:id="rId15"/>
                </p:custDataLst>
              </p:nvPr>
            </p:nvSpPr>
            <p:spPr bwMode="auto">
              <a:xfrm>
                <a:off x="4368" y="2051"/>
                <a:ext cx="298" cy="1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200">
                    <a:solidFill>
                      <a:schemeClr val="hlink"/>
                    </a:solidFill>
                    <a:latin typeface="微软雅黑" panose="020B0503020204020204" charset="-122"/>
                    <a:ea typeface="微软雅黑" panose="020B0503020204020204" charset="-122"/>
                  </a:rPr>
                  <a:t>DFF</a:t>
                </a:r>
              </a:p>
            </p:txBody>
          </p:sp>
        </p:grpSp>
      </p:grpSp>
      <p:sp>
        <p:nvSpPr>
          <p:cNvPr id="56" name="Rectangle 52"/>
          <p:cNvSpPr>
            <a:spLocks noChangeArrowheads="1"/>
          </p:cNvSpPr>
          <p:nvPr>
            <p:custDataLst>
              <p:tags r:id="rId10"/>
            </p:custDataLst>
          </p:nvPr>
        </p:nvSpPr>
        <p:spPr bwMode="auto">
          <a:xfrm>
            <a:off x="337185" y="3573145"/>
            <a:ext cx="4404995" cy="39878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DFF dff1(.CLK(clk),.D(d1),.Q(q1));</a:t>
            </a:r>
          </a:p>
        </p:txBody>
      </p:sp>
      <p:sp>
        <p:nvSpPr>
          <p:cNvPr id="58" name="Rectangle 54"/>
          <p:cNvSpPr>
            <a:spLocks noChangeArrowheads="1"/>
          </p:cNvSpPr>
          <p:nvPr>
            <p:custDataLst>
              <p:tags r:id="rId11"/>
            </p:custDataLst>
          </p:nvPr>
        </p:nvSpPr>
        <p:spPr bwMode="auto">
          <a:xfrm>
            <a:off x="336868" y="5661025"/>
            <a:ext cx="2353310" cy="39878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rPr>
              <a:t>DFF dff2(q1,d,q);</a:t>
            </a:r>
          </a:p>
        </p:txBody>
      </p:sp>
      <p:sp>
        <p:nvSpPr>
          <p:cNvPr id="2" name="Rectangle 4"/>
          <p:cNvSpPr>
            <a:spLocks noGrp="1" noChangeArrowheads="1"/>
          </p:cNvSpPr>
          <p:nvPr>
            <p:custDataLst>
              <p:tags r:id="rId12"/>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4. 底层模块和门原语调用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left)">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wipe(left)">
                                      <p:cBhvr>
                                        <p:cTn id="27" dur="500"/>
                                        <p:tgtEl>
                                          <p:spTgt spid="5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wipe(left)">
                                      <p:cBhvr>
                                        <p:cTn id="37" dur="500"/>
                                        <p:tgtEl>
                                          <p:spTgt spid="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wipe(left)">
                                      <p:cBhvr>
                                        <p:cTn id="42" dur="500"/>
                                        <p:tgtEl>
                                          <p:spTgt spid="1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42"/>
                                        </p:tgtEl>
                                        <p:attrNameLst>
                                          <p:attrName>style.visibility</p:attrName>
                                        </p:attrNameLst>
                                      </p:cBhvr>
                                      <p:to>
                                        <p:strVal val="visible"/>
                                      </p:to>
                                    </p:set>
                                    <p:animEffect transition="in" filter="wipe(left)">
                                      <p:cBhvr>
                                        <p:cTn id="47" dur="500"/>
                                        <p:tgtEl>
                                          <p:spTgt spid="4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58"/>
                                        </p:tgtEl>
                                        <p:attrNameLst>
                                          <p:attrName>style.visibility</p:attrName>
                                        </p:attrNameLst>
                                      </p:cBhvr>
                                      <p:to>
                                        <p:strVal val="visible"/>
                                      </p:to>
                                    </p:set>
                                    <p:animEffect transition="in" filter="wipe(left)">
                                      <p:cBhvr>
                                        <p:cTn id="52" dur="500"/>
                                        <p:tgtEl>
                                          <p:spTgt spid="5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1"/>
                                        </p:tgtEl>
                                        <p:attrNameLst>
                                          <p:attrName>style.visibility</p:attrName>
                                        </p:attrNameLst>
                                      </p:cBhvr>
                                      <p:to>
                                        <p:strVal val="visible"/>
                                      </p:to>
                                    </p:set>
                                    <p:animEffect transition="in" filter="wipe(left)">
                                      <p:cBhvr>
                                        <p:cTn id="5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8" grpId="0" bldLvl="0" animBg="1"/>
      <p:bldP spid="9" grpId="0"/>
      <p:bldP spid="10" grpId="0" bldLvl="0" animBg="1"/>
      <p:bldP spid="11" grpId="0"/>
      <p:bldP spid="12" grpId="0"/>
      <p:bldP spid="56" grpId="0" bldLvl="0" animBg="1"/>
      <p:bldP spid="58" grpId="0" bldLvl="0" animBg="1"/>
    </p:bldLst>
  </p:timing>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8" name="图片 17"/>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19" name="图片 18"/>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3" name="Text Box 5"/>
          <p:cNvSpPr txBox="1">
            <a:spLocks noChangeArrowheads="1"/>
          </p:cNvSpPr>
          <p:nvPr>
            <p:custDataLst>
              <p:tags r:id="rId4"/>
            </p:custDataLst>
          </p:nvPr>
        </p:nvSpPr>
        <p:spPr bwMode="auto">
          <a:xfrm>
            <a:off x="323850" y="1052736"/>
            <a:ext cx="2316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chemeClr val="dk2">
                    <a:lumMod val="50000"/>
                  </a:schemeClr>
                </a:solidFill>
                <a:latin typeface="微软雅黑" panose="020B0503020204020204" charset="-122"/>
                <a:ea typeface="微软雅黑" panose="020B0503020204020204" charset="-122"/>
              </a:rPr>
              <a:t>二、门原语调用</a:t>
            </a:r>
          </a:p>
        </p:txBody>
      </p:sp>
      <p:sp>
        <p:nvSpPr>
          <p:cNvPr id="4" name="Text Box 12"/>
          <p:cNvSpPr txBox="1">
            <a:spLocks noChangeArrowheads="1"/>
          </p:cNvSpPr>
          <p:nvPr/>
        </p:nvSpPr>
        <p:spPr bwMode="auto">
          <a:xfrm>
            <a:off x="3131503" y="2688479"/>
            <a:ext cx="4419600" cy="460375"/>
          </a:xfrm>
          <a:prstGeom prst="rect">
            <a:avLst/>
          </a:prstGeom>
          <a:solidFill>
            <a:srgbClr val="CCECFF"/>
          </a:solidFill>
          <a:ln w="28575" algn="ctr">
            <a:solidFill>
              <a:srgbClr val="990033"/>
            </a:solidFill>
            <a:miter lim="800000"/>
          </a:ln>
        </p:spPr>
        <p:txBody>
          <a:bodyPr>
            <a:spAutoFit/>
          </a:bodyPr>
          <a:lstStyle/>
          <a:p>
            <a:pPr>
              <a:spcBef>
                <a:spcPct val="50000"/>
              </a:spcBef>
            </a:pPr>
            <a:r>
              <a:rPr lang="zh-CN" altLang="en-US" sz="2400">
                <a:solidFill>
                  <a:srgbClr val="990033"/>
                </a:solidFill>
                <a:latin typeface="微软雅黑" panose="020B0503020204020204" charset="-122"/>
                <a:ea typeface="微软雅黑" panose="020B0503020204020204" charset="-122"/>
                <a:cs typeface="微软雅黑" panose="020B0503020204020204" charset="-122"/>
              </a:rPr>
              <a:t>门原语名    实例名  </a:t>
            </a:r>
            <a:r>
              <a:rPr lang="en-US" altLang="zh-CN" sz="2400">
                <a:solidFill>
                  <a:srgbClr val="990033"/>
                </a:solidFill>
                <a:latin typeface="微软雅黑" panose="020B0503020204020204" charset="-122"/>
                <a:ea typeface="微软雅黑" panose="020B0503020204020204" charset="-122"/>
                <a:cs typeface="微软雅黑" panose="020B0503020204020204" charset="-122"/>
              </a:rPr>
              <a:t>(</a:t>
            </a:r>
            <a:r>
              <a:rPr lang="zh-CN" altLang="en-US" sz="2400">
                <a:solidFill>
                  <a:srgbClr val="990033"/>
                </a:solidFill>
                <a:latin typeface="微软雅黑" panose="020B0503020204020204" charset="-122"/>
                <a:ea typeface="微软雅黑" panose="020B0503020204020204" charset="-122"/>
                <a:cs typeface="微软雅黑" panose="020B0503020204020204" charset="-122"/>
              </a:rPr>
              <a:t>端口连接</a:t>
            </a:r>
            <a:r>
              <a:rPr lang="en-US" altLang="zh-CN" sz="2400">
                <a:solidFill>
                  <a:srgbClr val="990033"/>
                </a:solidFill>
                <a:latin typeface="微软雅黑" panose="020B0503020204020204" charset="-122"/>
                <a:ea typeface="微软雅黑" panose="020B0503020204020204" charset="-122"/>
                <a:cs typeface="微软雅黑" panose="020B0503020204020204" charset="-122"/>
              </a:rPr>
              <a:t>)</a:t>
            </a:r>
          </a:p>
        </p:txBody>
      </p:sp>
      <p:sp>
        <p:nvSpPr>
          <p:cNvPr id="5" name="Text Box 13"/>
          <p:cNvSpPr txBox="1">
            <a:spLocks noChangeArrowheads="1"/>
          </p:cNvSpPr>
          <p:nvPr/>
        </p:nvSpPr>
        <p:spPr bwMode="auto">
          <a:xfrm>
            <a:off x="399733" y="2650062"/>
            <a:ext cx="2819400" cy="460375"/>
          </a:xfrm>
          <a:prstGeom prst="rect">
            <a:avLst/>
          </a:prstGeom>
          <a:noFill/>
          <a:ln w="9525" algn="ctr">
            <a:noFill/>
            <a:miter lim="800000"/>
          </a:ln>
        </p:spPr>
        <p:txBody>
          <a:bodyPr>
            <a:spAutoFit/>
          </a:bodyPr>
          <a:lstStyle/>
          <a:p>
            <a:pPr>
              <a:spcBef>
                <a:spcPct val="50000"/>
              </a:spcBef>
            </a:pPr>
            <a:r>
              <a:rPr lang="zh-CN" altLang="en-US" sz="2400" dirty="0">
                <a:solidFill>
                  <a:srgbClr val="990033"/>
                </a:solidFill>
                <a:latin typeface="微软雅黑" panose="020B0503020204020204" charset="-122"/>
                <a:ea typeface="微软雅黑" panose="020B0503020204020204" charset="-122"/>
              </a:rPr>
              <a:t>门原语调用格式：</a:t>
            </a:r>
          </a:p>
        </p:txBody>
      </p:sp>
      <p:sp>
        <p:nvSpPr>
          <p:cNvPr id="6" name="Rectangle 14"/>
          <p:cNvSpPr>
            <a:spLocks noChangeArrowheads="1"/>
          </p:cNvSpPr>
          <p:nvPr/>
        </p:nvSpPr>
        <p:spPr bwMode="auto">
          <a:xfrm>
            <a:off x="396240" y="4261692"/>
            <a:ext cx="3429000" cy="460375"/>
          </a:xfrm>
          <a:prstGeom prst="rect">
            <a:avLst/>
          </a:prstGeom>
          <a:noFill/>
          <a:ln w="9525">
            <a:noFill/>
            <a:miter lim="800000"/>
          </a:ln>
        </p:spPr>
        <p:txBody>
          <a:bodyPr wrap="none">
            <a:spAutoFit/>
          </a:bodyPr>
          <a:lstStyle/>
          <a:p>
            <a:pPr>
              <a:spcBef>
                <a:spcPct val="20000"/>
              </a:spcBef>
            </a:pPr>
            <a:r>
              <a:rPr lang="zh-CN" altLang="en-US" sz="2400">
                <a:solidFill>
                  <a:srgbClr val="000000"/>
                </a:solidFill>
                <a:latin typeface="微软雅黑" panose="020B0503020204020204" charset="-122"/>
                <a:ea typeface="微软雅黑" panose="020B0503020204020204" charset="-122"/>
                <a:cs typeface="微软雅黑" panose="020B0503020204020204" charset="-122"/>
              </a:rPr>
              <a:t>例：</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and (out, in1, in2); </a:t>
            </a:r>
          </a:p>
        </p:txBody>
      </p:sp>
      <p:sp>
        <p:nvSpPr>
          <p:cNvPr id="7" name="Text Box 15"/>
          <p:cNvSpPr txBox="1">
            <a:spLocks noChangeArrowheads="1"/>
          </p:cNvSpPr>
          <p:nvPr/>
        </p:nvSpPr>
        <p:spPr bwMode="auto">
          <a:xfrm>
            <a:off x="400050" y="3253629"/>
            <a:ext cx="7916863" cy="902970"/>
          </a:xfrm>
          <a:prstGeom prst="rect">
            <a:avLst/>
          </a:prstGeom>
          <a:noFill/>
          <a:ln w="9525">
            <a:noFill/>
            <a:miter lim="800000"/>
          </a:ln>
        </p:spPr>
        <p:txBody>
          <a:bodyPr>
            <a:spAutoFit/>
          </a:bodyPr>
          <a:lstStyle/>
          <a:p>
            <a:pPr>
              <a:lnSpc>
                <a:spcPct val="110000"/>
              </a:lnSpc>
            </a:pPr>
            <a:r>
              <a:rPr lang="zh-CN" altLang="en-US" sz="2400">
                <a:solidFill>
                  <a:srgbClr val="184077"/>
                </a:solidFill>
                <a:latin typeface="微软雅黑" panose="020B0503020204020204" charset="-122"/>
                <a:ea typeface="微软雅黑" panose="020B0503020204020204" charset="-122"/>
              </a:rPr>
              <a:t>其中实例名可省略（和模块调用不同），端口连接只能采用顺序法，输出在前，输入在后。</a:t>
            </a:r>
          </a:p>
        </p:txBody>
      </p:sp>
      <p:grpSp>
        <p:nvGrpSpPr>
          <p:cNvPr id="8" name="Group 16"/>
          <p:cNvGrpSpPr/>
          <p:nvPr/>
        </p:nvGrpSpPr>
        <p:grpSpPr bwMode="auto">
          <a:xfrm>
            <a:off x="5724525" y="4117229"/>
            <a:ext cx="2478088" cy="820738"/>
            <a:chOff x="3606" y="2659"/>
            <a:chExt cx="1561" cy="517"/>
          </a:xfrm>
        </p:grpSpPr>
        <p:pic>
          <p:nvPicPr>
            <p:cNvPr id="9" name="Picture 17"/>
            <p:cNvPicPr>
              <a:picLocks noChangeAspect="1" noChangeArrowheads="1"/>
            </p:cNvPicPr>
            <p:nvPr/>
          </p:nvPicPr>
          <p:blipFill>
            <a:blip r:embed="rId10" cstate="print"/>
            <a:srcRect l="24843" t="34520" r="60628" b="46989"/>
            <a:stretch>
              <a:fillRect/>
            </a:stretch>
          </p:blipFill>
          <p:spPr bwMode="auto">
            <a:xfrm>
              <a:off x="4017" y="2675"/>
              <a:ext cx="677" cy="443"/>
            </a:xfrm>
            <a:prstGeom prst="rect">
              <a:avLst/>
            </a:prstGeom>
            <a:noFill/>
            <a:ln w="9525" algn="ctr">
              <a:noFill/>
              <a:miter lim="800000"/>
              <a:headEnd/>
              <a:tailEnd/>
            </a:ln>
          </p:spPr>
        </p:pic>
        <p:sp>
          <p:nvSpPr>
            <p:cNvPr id="10" name="Text Box 18"/>
            <p:cNvSpPr txBox="1">
              <a:spLocks noChangeArrowheads="1"/>
            </p:cNvSpPr>
            <p:nvPr/>
          </p:nvSpPr>
          <p:spPr bwMode="auto">
            <a:xfrm>
              <a:off x="4740" y="2750"/>
              <a:ext cx="427" cy="290"/>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out</a:t>
              </a:r>
            </a:p>
          </p:txBody>
        </p:sp>
        <p:sp>
          <p:nvSpPr>
            <p:cNvPr id="11" name="Text Box 19"/>
            <p:cNvSpPr txBox="1">
              <a:spLocks noChangeArrowheads="1"/>
            </p:cNvSpPr>
            <p:nvPr/>
          </p:nvSpPr>
          <p:spPr bwMode="auto">
            <a:xfrm>
              <a:off x="3606" y="2659"/>
              <a:ext cx="397" cy="290"/>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in1</a:t>
              </a:r>
            </a:p>
          </p:txBody>
        </p:sp>
        <p:sp>
          <p:nvSpPr>
            <p:cNvPr id="12" name="Text Box 20"/>
            <p:cNvSpPr txBox="1">
              <a:spLocks noChangeArrowheads="1"/>
            </p:cNvSpPr>
            <p:nvPr/>
          </p:nvSpPr>
          <p:spPr bwMode="auto">
            <a:xfrm>
              <a:off x="3609" y="2886"/>
              <a:ext cx="397" cy="290"/>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in1</a:t>
              </a:r>
            </a:p>
          </p:txBody>
        </p:sp>
      </p:grpSp>
      <p:sp>
        <p:nvSpPr>
          <p:cNvPr id="13" name="AutoShape 21"/>
          <p:cNvSpPr>
            <a:spLocks noChangeArrowheads="1"/>
          </p:cNvSpPr>
          <p:nvPr/>
        </p:nvSpPr>
        <p:spPr bwMode="auto">
          <a:xfrm>
            <a:off x="4930775" y="4333129"/>
            <a:ext cx="649288" cy="360363"/>
          </a:xfrm>
          <a:prstGeom prst="rightArrow">
            <a:avLst>
              <a:gd name="adj1" fmla="val 50000"/>
              <a:gd name="adj2" fmla="val 45044"/>
            </a:avLst>
          </a:prstGeom>
          <a:solidFill>
            <a:srgbClr val="9999FF"/>
          </a:solidFill>
          <a:ln w="9525">
            <a:solidFill>
              <a:srgbClr val="000000"/>
            </a:solidFill>
            <a:miter lim="800000"/>
          </a:ln>
        </p:spPr>
        <p:txBody>
          <a:bodyPr wrap="none" anchor="ct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aphicFrame>
        <p:nvGraphicFramePr>
          <p:cNvPr id="14" name="Group 22"/>
          <p:cNvGraphicFramePr>
            <a:graphicFrameLocks noGrp="1"/>
          </p:cNvGraphicFramePr>
          <p:nvPr>
            <p:custDataLst>
              <p:tags r:id="rId5"/>
            </p:custDataLst>
          </p:nvPr>
        </p:nvGraphicFramePr>
        <p:xfrm>
          <a:off x="2142490" y="5685997"/>
          <a:ext cx="6103938" cy="911543"/>
        </p:xfrm>
        <a:graphic>
          <a:graphicData uri="http://schemas.openxmlformats.org/drawingml/2006/table">
            <a:tbl>
              <a:tblPr/>
              <a:tblGrid>
                <a:gridCol w="2134750">
                  <a:extLst>
                    <a:ext uri="{9D8B030D-6E8A-4147-A177-3AD203B41FA5}">
                      <a16:colId xmlns:a16="http://schemas.microsoft.com/office/drawing/2014/main" val="20000"/>
                    </a:ext>
                  </a:extLst>
                </a:gridCol>
                <a:gridCol w="1902434">
                  <a:extLst>
                    <a:ext uri="{9D8B030D-6E8A-4147-A177-3AD203B41FA5}">
                      <a16:colId xmlns:a16="http://schemas.microsoft.com/office/drawing/2014/main" val="20001"/>
                    </a:ext>
                  </a:extLst>
                </a:gridCol>
                <a:gridCol w="2066754">
                  <a:extLst>
                    <a:ext uri="{9D8B030D-6E8A-4147-A177-3AD203B41FA5}">
                      <a16:colId xmlns:a16="http://schemas.microsoft.com/office/drawing/2014/main" val="20002"/>
                    </a:ext>
                  </a:extLst>
                </a:gridCol>
              </a:tblGrid>
              <a:tr h="455930">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and </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（与）</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or</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（或）</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xor</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（异或）</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5613">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nand</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（与非）</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nor</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（或非）</a:t>
                      </a:r>
                    </a:p>
                  </a:txBody>
                  <a:tcPr horzOverflow="overflow">
                    <a:lnL w="12700" cap="flat" cmpd="sng" algn="ctr">
                      <a:solidFill>
                        <a:srgbClr val="080808"/>
                      </a:solidFill>
                      <a:prstDash val="solid"/>
                      <a:round/>
                      <a:headEnd type="none" w="med" len="med"/>
                      <a:tailEnd type="none" w="med" len="med"/>
                    </a:lnL>
                    <a:lnR w="12700"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dirty="0" err="1">
                          <a:ln>
                            <a:noFill/>
                          </a:ln>
                          <a:solidFill>
                            <a:srgbClr val="080808"/>
                          </a:solidFill>
                          <a:effectLst/>
                          <a:latin typeface="微软雅黑" panose="020B0503020204020204" charset="-122"/>
                          <a:ea typeface="微软雅黑" panose="020B0503020204020204" charset="-122"/>
                          <a:cs typeface="微软雅黑" panose="020B0503020204020204" charset="-122"/>
                        </a:rPr>
                        <a:t>xnor</a:t>
                      </a:r>
                      <a:r>
                        <a:rPr kumimoji="0" lang="zh-CN" altLang="en-US" sz="2000" b="0" i="0" u="none" strike="noStrike" cap="none" normalizeH="0" baseline="0" dirty="0">
                          <a:ln>
                            <a:noFill/>
                          </a:ln>
                          <a:solidFill>
                            <a:srgbClr val="080808"/>
                          </a:solidFill>
                          <a:effectLst/>
                          <a:latin typeface="微软雅黑" panose="020B0503020204020204" charset="-122"/>
                          <a:ea typeface="微软雅黑" panose="020B0503020204020204" charset="-122"/>
                          <a:cs typeface="微软雅黑" panose="020B0503020204020204" charset="-122"/>
                        </a:rPr>
                        <a:t>（同或）</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15" name="Rectangle 39"/>
          <p:cNvSpPr>
            <a:spLocks noChangeArrowheads="1"/>
          </p:cNvSpPr>
          <p:nvPr/>
        </p:nvSpPr>
        <p:spPr bwMode="auto">
          <a:xfrm>
            <a:off x="468630" y="5053965"/>
            <a:ext cx="7778115" cy="398780"/>
          </a:xfrm>
          <a:prstGeom prst="rect">
            <a:avLst/>
          </a:prstGeom>
          <a:solidFill>
            <a:srgbClr val="A3B7C1"/>
          </a:solidFill>
          <a:ln w="9525">
            <a:noFill/>
            <a:miter lim="800000"/>
          </a:ln>
        </p:spPr>
        <p:txBody>
          <a:bodyPr wrap="square">
            <a:spAutoFit/>
          </a:bodyPr>
          <a:lstStyle/>
          <a:p>
            <a:r>
              <a:rPr lang="zh-CN" altLang="en-US" sz="2000">
                <a:solidFill>
                  <a:srgbClr val="184077"/>
                </a:solidFill>
                <a:latin typeface="微软雅黑" panose="020B0503020204020204" charset="-122"/>
                <a:ea typeface="微软雅黑" panose="020B0503020204020204" charset="-122"/>
              </a:rPr>
              <a:t>端口连接中第一个是输出，其余是输入，输入个数不限。</a:t>
            </a:r>
          </a:p>
        </p:txBody>
      </p:sp>
      <p:sp>
        <p:nvSpPr>
          <p:cNvPr id="16" name="Text Box 40"/>
          <p:cNvSpPr txBox="1">
            <a:spLocks noChangeArrowheads="1"/>
          </p:cNvSpPr>
          <p:nvPr/>
        </p:nvSpPr>
        <p:spPr bwMode="auto">
          <a:xfrm>
            <a:off x="395288" y="1524842"/>
            <a:ext cx="8424862" cy="1014730"/>
          </a:xfrm>
          <a:prstGeom prst="rect">
            <a:avLst/>
          </a:prstGeom>
          <a:noFill/>
          <a:ln w="9525">
            <a:noFill/>
            <a:miter lim="800000"/>
          </a:ln>
        </p:spPr>
        <p:txBody>
          <a:bodyPr>
            <a:spAutoFit/>
          </a:bodyPr>
          <a:lstStyle/>
          <a:p>
            <a:pPr>
              <a:lnSpc>
                <a:spcPct val="125000"/>
              </a:lnSpc>
            </a:pP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Verilog</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语言提供已经设计好的门，称为门原语（</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primitive</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，共</a:t>
            </a:r>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12</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个），这些门可直接调用，不用再对其进行功能描述。</a:t>
            </a:r>
          </a:p>
        </p:txBody>
      </p:sp>
      <p:sp>
        <p:nvSpPr>
          <p:cNvPr id="17" name="Text Box 60"/>
          <p:cNvSpPr txBox="1">
            <a:spLocks noChangeArrowheads="1"/>
          </p:cNvSpPr>
          <p:nvPr/>
        </p:nvSpPr>
        <p:spPr bwMode="auto">
          <a:xfrm>
            <a:off x="468630" y="5686425"/>
            <a:ext cx="1620520" cy="460375"/>
          </a:xfrm>
          <a:prstGeom prst="rect">
            <a:avLst/>
          </a:prstGeom>
          <a:solidFill>
            <a:srgbClr val="FFFF66"/>
          </a:solidFill>
          <a:ln w="9525" algn="ctr">
            <a:noFill/>
            <a:miter lim="800000"/>
          </a:ln>
        </p:spPr>
        <p:txBody>
          <a:bodyPr wrap="square">
            <a:spAutoFit/>
          </a:bodyPr>
          <a:lstStyle/>
          <a:p>
            <a:pPr>
              <a:spcBef>
                <a:spcPct val="50000"/>
              </a:spcBef>
            </a:pPr>
            <a:r>
              <a:rPr lang="zh-CN" altLang="en-US" sz="2400">
                <a:solidFill>
                  <a:srgbClr val="000000"/>
                </a:solidFill>
                <a:latin typeface="微软雅黑" panose="020B0503020204020204" charset="-122"/>
                <a:ea typeface="微软雅黑" panose="020B0503020204020204" charset="-122"/>
                <a:cs typeface="微软雅黑" panose="020B0503020204020204" charset="-122"/>
              </a:rPr>
              <a:t>与门等</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6</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个</a:t>
            </a:r>
          </a:p>
        </p:txBody>
      </p:sp>
      <p:sp>
        <p:nvSpPr>
          <p:cNvPr id="20"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4. 底层模块和门原语调用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6" name="图片 25"/>
          <p:cNvPicPr>
            <a:picLocks noChangeAspect="1"/>
          </p:cNvPicPr>
          <p:nvPr>
            <p:custDataLst>
              <p:tags r:id="rId2"/>
            </p:custDataLst>
          </p:nvPr>
        </p:nvPicPr>
        <p:blipFill>
          <a:blip r:embed="rId6"/>
          <a:stretch>
            <a:fillRect/>
          </a:stretch>
        </p:blipFill>
        <p:spPr>
          <a:xfrm>
            <a:off x="0" y="0"/>
            <a:ext cx="540068" cy="720090"/>
          </a:xfrm>
          <a:prstGeom prst="rect">
            <a:avLst/>
          </a:prstGeom>
        </p:spPr>
      </p:pic>
      <p:pic>
        <p:nvPicPr>
          <p:cNvPr id="27" name="图片 26"/>
          <p:cNvPicPr>
            <a:picLocks noChangeAspect="1"/>
          </p:cNvPicPr>
          <p:nvPr>
            <p:custDataLst>
              <p:tags r:id="rId3"/>
            </p:custDataLst>
          </p:nvPr>
        </p:nvPicPr>
        <p:blipFill>
          <a:blip r:embed="rId6"/>
          <a:stretch>
            <a:fillRect/>
          </a:stretch>
        </p:blipFill>
        <p:spPr>
          <a:xfrm>
            <a:off x="8603932" y="6137910"/>
            <a:ext cx="540068" cy="720090"/>
          </a:xfrm>
          <a:prstGeom prst="rect">
            <a:avLst/>
          </a:prstGeom>
        </p:spPr>
      </p:pic>
      <p:pic>
        <p:nvPicPr>
          <p:cNvPr id="4" name="Picture 33"/>
          <p:cNvPicPr>
            <a:picLocks noChangeAspect="1" noChangeArrowheads="1"/>
          </p:cNvPicPr>
          <p:nvPr/>
        </p:nvPicPr>
        <p:blipFill>
          <a:blip r:embed="rId7" cstate="print"/>
          <a:srcRect b="32985"/>
          <a:stretch>
            <a:fillRect/>
          </a:stretch>
        </p:blipFill>
        <p:spPr bwMode="auto">
          <a:xfrm>
            <a:off x="2916238" y="1820317"/>
            <a:ext cx="5327650" cy="847725"/>
          </a:xfrm>
          <a:prstGeom prst="rect">
            <a:avLst/>
          </a:prstGeom>
          <a:noFill/>
          <a:ln w="28575">
            <a:solidFill>
              <a:srgbClr val="990033"/>
            </a:solidFill>
            <a:miter lim="800000"/>
            <a:headEnd/>
            <a:tailEnd/>
          </a:ln>
        </p:spPr>
      </p:pic>
      <p:sp>
        <p:nvSpPr>
          <p:cNvPr id="5" name="Rectangle 34"/>
          <p:cNvSpPr>
            <a:spLocks noChangeArrowheads="1"/>
          </p:cNvSpPr>
          <p:nvPr/>
        </p:nvSpPr>
        <p:spPr bwMode="auto">
          <a:xfrm>
            <a:off x="395605" y="5708015"/>
            <a:ext cx="7849235" cy="398780"/>
          </a:xfrm>
          <a:prstGeom prst="rect">
            <a:avLst/>
          </a:prstGeom>
          <a:solidFill>
            <a:srgbClr val="A3B7C1"/>
          </a:solidFill>
          <a:ln w="9525" algn="ctr">
            <a:noFill/>
            <a:miter lim="800000"/>
          </a:ln>
        </p:spPr>
        <p:txBody>
          <a:bodyPr wrap="square">
            <a:spAutoFit/>
          </a:bodyPr>
          <a:lstStyle/>
          <a:p>
            <a:r>
              <a:rPr lang="zh-CN" altLang="en-US" sz="2000">
                <a:solidFill>
                  <a:srgbClr val="184077"/>
                </a:solidFill>
                <a:latin typeface="微软雅黑" panose="020B0503020204020204" charset="-122"/>
                <a:ea typeface="微软雅黑" panose="020B0503020204020204" charset="-122"/>
              </a:rPr>
              <a:t>端口列表中前面是输出，最后一个是输入，输出个数不限。</a:t>
            </a:r>
          </a:p>
        </p:txBody>
      </p:sp>
      <p:graphicFrame>
        <p:nvGraphicFramePr>
          <p:cNvPr id="6" name="Group 35"/>
          <p:cNvGraphicFramePr>
            <a:graphicFrameLocks noGrp="1"/>
          </p:cNvGraphicFramePr>
          <p:nvPr/>
        </p:nvGraphicFramePr>
        <p:xfrm>
          <a:off x="468313" y="1820317"/>
          <a:ext cx="2219325" cy="831850"/>
        </p:xfrm>
        <a:graphic>
          <a:graphicData uri="http://schemas.openxmlformats.org/drawingml/2006/table">
            <a:tbl>
              <a:tblPr/>
              <a:tblGrid>
                <a:gridCol w="2219325">
                  <a:extLst>
                    <a:ext uri="{9D8B030D-6E8A-4147-A177-3AD203B41FA5}">
                      <a16:colId xmlns:a16="http://schemas.microsoft.com/office/drawing/2014/main" val="20000"/>
                    </a:ext>
                  </a:extLst>
                </a:gridCol>
              </a:tblGrid>
              <a:tr h="415925">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not </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（非门）</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28575" cap="flat" cmpd="sng" algn="ctr">
                      <a:solidFill>
                        <a:srgbClr val="080808"/>
                      </a:solidFill>
                      <a:prstDash val="solid"/>
                      <a:round/>
                      <a:headEnd type="none" w="med" len="med"/>
                      <a:tailEnd type="none" w="med" len="med"/>
                    </a:lnT>
                    <a:lnB w="12700"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15925">
                <a:tc>
                  <a:txBody>
                    <a:bodyPr/>
                    <a:lstStyle>
                      <a:lvl1pPr marL="0" algn="l" defTabSz="914400" rtl="0" eaLnBrk="1" latinLnBrk="0" hangingPunct="1">
                        <a:defRPr sz="1800" kern="1200">
                          <a:solidFill>
                            <a:schemeClr val="tx1"/>
                          </a:solidFill>
                          <a:latin typeface="Verdana" panose="020B0604030504040204"/>
                          <a:ea typeface="黑体" panose="02010609060101010101" pitchFamily="2" charset="-122"/>
                        </a:defRPr>
                      </a:lvl1pPr>
                      <a:lvl2pPr marL="457200" algn="l" defTabSz="914400" rtl="0" eaLnBrk="1" latinLnBrk="0" hangingPunct="1">
                        <a:defRPr sz="1800" kern="1200">
                          <a:solidFill>
                            <a:schemeClr val="tx1"/>
                          </a:solidFill>
                          <a:latin typeface="Verdana" panose="020B0604030504040204"/>
                          <a:ea typeface="黑体" panose="02010609060101010101" pitchFamily="2" charset="-122"/>
                        </a:defRPr>
                      </a:lvl2pPr>
                      <a:lvl3pPr marL="914400" algn="l" defTabSz="914400" rtl="0" eaLnBrk="1" latinLnBrk="0" hangingPunct="1">
                        <a:defRPr sz="1800" kern="1200">
                          <a:solidFill>
                            <a:schemeClr val="tx1"/>
                          </a:solidFill>
                          <a:latin typeface="Verdana" panose="020B0604030504040204"/>
                          <a:ea typeface="黑体" panose="02010609060101010101" pitchFamily="2" charset="-122"/>
                        </a:defRPr>
                      </a:lvl3pPr>
                      <a:lvl4pPr marL="1371600" algn="l" defTabSz="914400" rtl="0" eaLnBrk="1" latinLnBrk="0" hangingPunct="1">
                        <a:defRPr sz="1800" kern="1200">
                          <a:solidFill>
                            <a:schemeClr val="tx1"/>
                          </a:solidFill>
                          <a:latin typeface="Verdana" panose="020B0604030504040204"/>
                          <a:ea typeface="黑体" panose="02010609060101010101" pitchFamily="2" charset="-122"/>
                        </a:defRPr>
                      </a:lvl4pPr>
                      <a:lvl5pPr marL="1828800" algn="l" defTabSz="914400" rtl="0" eaLnBrk="1" latinLnBrk="0" hangingPunct="1">
                        <a:defRPr sz="1800" kern="1200">
                          <a:solidFill>
                            <a:schemeClr val="tx1"/>
                          </a:solidFill>
                          <a:latin typeface="Verdana" panose="020B0604030504040204"/>
                          <a:ea typeface="黑体" panose="02010609060101010101" pitchFamily="2" charset="-122"/>
                        </a:defRPr>
                      </a:lvl5pPr>
                      <a:lvl6pPr marL="2286000" algn="l" defTabSz="914400" rtl="0" eaLnBrk="1" latinLnBrk="0" hangingPunct="1">
                        <a:defRPr sz="1800" kern="1200">
                          <a:solidFill>
                            <a:schemeClr val="tx1"/>
                          </a:solidFill>
                          <a:latin typeface="Verdana" panose="020B0604030504040204"/>
                          <a:ea typeface="黑体" panose="02010609060101010101" pitchFamily="2" charset="-122"/>
                        </a:defRPr>
                      </a:lvl6pPr>
                      <a:lvl7pPr marL="2743200" algn="l" defTabSz="914400" rtl="0" eaLnBrk="1" latinLnBrk="0" hangingPunct="1">
                        <a:defRPr sz="1800" kern="1200">
                          <a:solidFill>
                            <a:schemeClr val="tx1"/>
                          </a:solidFill>
                          <a:latin typeface="Verdana" panose="020B0604030504040204"/>
                          <a:ea typeface="黑体" panose="02010609060101010101" pitchFamily="2" charset="-122"/>
                        </a:defRPr>
                      </a:lvl7pPr>
                      <a:lvl8pPr marL="3200400" algn="l" defTabSz="914400" rtl="0" eaLnBrk="1" latinLnBrk="0" hangingPunct="1">
                        <a:defRPr sz="1800" kern="1200">
                          <a:solidFill>
                            <a:schemeClr val="tx1"/>
                          </a:solidFill>
                          <a:latin typeface="Verdana" panose="020B0604030504040204"/>
                          <a:ea typeface="黑体" panose="02010609060101010101" pitchFamily="2" charset="-122"/>
                        </a:defRPr>
                      </a:lvl8pPr>
                      <a:lvl9pPr marL="3657600" algn="l" defTabSz="914400" rtl="0" eaLnBrk="1" latinLnBrk="0" hangingPunct="1">
                        <a:defRPr sz="1800" kern="1200">
                          <a:solidFill>
                            <a:schemeClr val="tx1"/>
                          </a:solidFill>
                          <a:latin typeface="Verdana" panose="020B0604030504040204"/>
                          <a:ea typeface="黑体" panose="02010609060101010101" pitchFamily="2" charset="-122"/>
                        </a:defRPr>
                      </a:lvl9pPr>
                    </a:lstStyle>
                    <a:p>
                      <a:pPr marL="0" marR="0" lvl="0" indent="0" algn="l" defTabSz="914400" rtl="0" eaLnBrk="0" fontAlgn="base" latinLnBrk="0" hangingPunct="0">
                        <a:lnSpc>
                          <a:spcPct val="100000"/>
                        </a:lnSpc>
                        <a:spcBef>
                          <a:spcPct val="20000"/>
                        </a:spcBef>
                        <a:spcAft>
                          <a:spcPct val="0"/>
                        </a:spcAft>
                        <a:buClr>
                          <a:schemeClr val="bg2"/>
                        </a:buClr>
                        <a:buSzPct val="75000"/>
                        <a:buFont typeface="Wingdings" panose="05000000000000000000" pitchFamily="2" charset="2"/>
                        <a:buNone/>
                      </a:pPr>
                      <a:r>
                        <a:rPr kumimoji="0" lang="en-US" altLang="zh-CN"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buf</a:t>
                      </a:r>
                      <a:r>
                        <a:rPr kumimoji="0" lang="zh-CN" altLang="en-US" sz="2000" b="0" i="0" u="none" strike="noStrike" cap="none" normalizeH="0" baseline="0">
                          <a:ln>
                            <a:noFill/>
                          </a:ln>
                          <a:solidFill>
                            <a:srgbClr val="080808"/>
                          </a:solidFill>
                          <a:effectLst/>
                          <a:latin typeface="微软雅黑" panose="020B0503020204020204" charset="-122"/>
                          <a:ea typeface="微软雅黑" panose="020B0503020204020204" charset="-122"/>
                          <a:cs typeface="微软雅黑" panose="020B0503020204020204" charset="-122"/>
                        </a:rPr>
                        <a:t>（缓冲器）</a:t>
                      </a:r>
                    </a:p>
                  </a:txBody>
                  <a:tcPr horzOverflow="overflow">
                    <a:lnL w="12700" cap="flat" cmpd="sng" algn="ctr">
                      <a:solidFill>
                        <a:srgbClr val="080808"/>
                      </a:solidFill>
                      <a:prstDash val="solid"/>
                      <a:round/>
                      <a:headEnd type="none" w="med" len="med"/>
                      <a:tailEnd type="none" w="med" len="med"/>
                    </a:lnL>
                    <a:lnR w="28575" cap="flat" cmpd="sng" algn="ctr">
                      <a:solidFill>
                        <a:srgbClr val="080808"/>
                      </a:solidFill>
                      <a:prstDash val="solid"/>
                      <a:round/>
                      <a:headEnd type="none" w="med" len="med"/>
                      <a:tailEnd type="none" w="med" len="med"/>
                    </a:lnR>
                    <a:lnT w="12700" cap="flat" cmpd="sng" algn="ctr">
                      <a:solidFill>
                        <a:srgbClr val="080808"/>
                      </a:solidFill>
                      <a:prstDash val="solid"/>
                      <a:round/>
                      <a:headEnd type="none" w="med" len="med"/>
                      <a:tailEnd type="none" w="med" len="med"/>
                    </a:lnT>
                    <a:lnB w="28575" cap="flat" cmpd="sng" algn="ctr">
                      <a:solidFill>
                        <a:srgbClr val="080808"/>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 name="Rectangle 43"/>
          <p:cNvSpPr>
            <a:spLocks noChangeArrowheads="1"/>
          </p:cNvSpPr>
          <p:nvPr/>
        </p:nvSpPr>
        <p:spPr bwMode="auto">
          <a:xfrm>
            <a:off x="468313" y="3620542"/>
            <a:ext cx="4572000" cy="368300"/>
          </a:xfrm>
          <a:prstGeom prst="rect">
            <a:avLst/>
          </a:prstGeom>
          <a:noFill/>
          <a:ln w="28575">
            <a:solidFill>
              <a:srgbClr val="666699"/>
            </a:solidFill>
            <a:miter lim="800000"/>
          </a:ln>
        </p:spPr>
        <p:txBody>
          <a:bodyPr>
            <a:spAutoFit/>
          </a:bodyPr>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800" b="0" i="0" u="none" strike="noStrike" kern="0" cap="none" spc="0" normalizeH="0" baseline="0" noProof="0">
                <a:ln>
                  <a:noFill/>
                </a:ln>
                <a:solidFill>
                  <a:srgbClr val="080808"/>
                </a:solidFill>
                <a:effectLst/>
                <a:uLnTx/>
                <a:uFillTx/>
                <a:latin typeface="微软雅黑" panose="020B0503020204020204" charset="-122"/>
                <a:ea typeface="微软雅黑" panose="020B0503020204020204" charset="-122"/>
              </a:rPr>
              <a:t>not (OUT1, IN); </a:t>
            </a:r>
          </a:p>
        </p:txBody>
      </p:sp>
      <p:grpSp>
        <p:nvGrpSpPr>
          <p:cNvPr id="8" name="Group 44"/>
          <p:cNvGrpSpPr/>
          <p:nvPr/>
        </p:nvGrpSpPr>
        <p:grpSpPr bwMode="auto">
          <a:xfrm>
            <a:off x="5435600" y="3331617"/>
            <a:ext cx="2487613" cy="936625"/>
            <a:chOff x="657" y="2976"/>
            <a:chExt cx="1567" cy="590"/>
          </a:xfrm>
        </p:grpSpPr>
        <p:pic>
          <p:nvPicPr>
            <p:cNvPr id="9" name="Picture 45"/>
            <p:cNvPicPr>
              <a:picLocks noChangeAspect="1" noChangeArrowheads="1"/>
            </p:cNvPicPr>
            <p:nvPr/>
          </p:nvPicPr>
          <p:blipFill>
            <a:blip r:embed="rId8" cstate="print"/>
            <a:srcRect l="18773" t="14218" r="65622" b="52672"/>
            <a:stretch>
              <a:fillRect/>
            </a:stretch>
          </p:blipFill>
          <p:spPr bwMode="auto">
            <a:xfrm rot="-5400000">
              <a:off x="1020" y="3021"/>
              <a:ext cx="590" cy="500"/>
            </a:xfrm>
            <a:prstGeom prst="rect">
              <a:avLst/>
            </a:prstGeom>
            <a:noFill/>
            <a:ln w="9525">
              <a:noFill/>
              <a:miter lim="800000"/>
              <a:headEnd/>
              <a:tailEnd/>
            </a:ln>
          </p:spPr>
        </p:pic>
        <p:grpSp>
          <p:nvGrpSpPr>
            <p:cNvPr id="10" name="Group 46"/>
            <p:cNvGrpSpPr/>
            <p:nvPr/>
          </p:nvGrpSpPr>
          <p:grpSpPr bwMode="auto">
            <a:xfrm>
              <a:off x="657" y="3121"/>
              <a:ext cx="1567" cy="305"/>
              <a:chOff x="657" y="3121"/>
              <a:chExt cx="1567" cy="305"/>
            </a:xfrm>
          </p:grpSpPr>
          <p:sp>
            <p:nvSpPr>
              <p:cNvPr id="11" name="Text Box 47"/>
              <p:cNvSpPr txBox="1">
                <a:spLocks noChangeArrowheads="1"/>
              </p:cNvSpPr>
              <p:nvPr/>
            </p:nvSpPr>
            <p:spPr bwMode="auto">
              <a:xfrm>
                <a:off x="657" y="3121"/>
                <a:ext cx="328" cy="290"/>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IN</a:t>
                </a:r>
              </a:p>
            </p:txBody>
          </p:sp>
          <p:sp>
            <p:nvSpPr>
              <p:cNvPr id="12" name="Text Box 48"/>
              <p:cNvSpPr txBox="1">
                <a:spLocks noChangeArrowheads="1"/>
              </p:cNvSpPr>
              <p:nvPr/>
            </p:nvSpPr>
            <p:spPr bwMode="auto">
              <a:xfrm>
                <a:off x="1587" y="3136"/>
                <a:ext cx="637" cy="290"/>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OUT1</a:t>
                </a:r>
              </a:p>
            </p:txBody>
          </p:sp>
        </p:grpSp>
      </p:grpSp>
      <p:grpSp>
        <p:nvGrpSpPr>
          <p:cNvPr id="13" name="Group 49"/>
          <p:cNvGrpSpPr/>
          <p:nvPr/>
        </p:nvGrpSpPr>
        <p:grpSpPr bwMode="auto">
          <a:xfrm>
            <a:off x="5473700" y="4339679"/>
            <a:ext cx="2316163" cy="962025"/>
            <a:chOff x="521" y="3454"/>
            <a:chExt cx="1459" cy="606"/>
          </a:xfrm>
        </p:grpSpPr>
        <p:grpSp>
          <p:nvGrpSpPr>
            <p:cNvPr id="14" name="Group 50"/>
            <p:cNvGrpSpPr/>
            <p:nvPr/>
          </p:nvGrpSpPr>
          <p:grpSpPr bwMode="auto">
            <a:xfrm>
              <a:off x="883" y="3454"/>
              <a:ext cx="635" cy="590"/>
              <a:chOff x="1020" y="3385"/>
              <a:chExt cx="635" cy="590"/>
            </a:xfrm>
          </p:grpSpPr>
          <p:pic>
            <p:nvPicPr>
              <p:cNvPr id="15" name="Picture 51"/>
              <p:cNvPicPr>
                <a:picLocks noChangeAspect="1" noChangeArrowheads="1"/>
              </p:cNvPicPr>
              <p:nvPr/>
            </p:nvPicPr>
            <p:blipFill>
              <a:blip r:embed="rId8" cstate="print"/>
              <a:srcRect l="18773" t="14218" r="65622" b="64339"/>
              <a:stretch>
                <a:fillRect/>
              </a:stretch>
            </p:blipFill>
            <p:spPr bwMode="auto">
              <a:xfrm rot="-5400000">
                <a:off x="904" y="3501"/>
                <a:ext cx="590" cy="357"/>
              </a:xfrm>
              <a:prstGeom prst="rect">
                <a:avLst/>
              </a:prstGeom>
              <a:noFill/>
              <a:ln w="9525">
                <a:noFill/>
                <a:miter lim="800000"/>
                <a:headEnd/>
                <a:tailEnd/>
              </a:ln>
            </p:spPr>
          </p:pic>
          <p:sp>
            <p:nvSpPr>
              <p:cNvPr id="17" name="Line 52"/>
              <p:cNvSpPr>
                <a:spLocks noChangeShapeType="1"/>
              </p:cNvSpPr>
              <p:nvPr/>
            </p:nvSpPr>
            <p:spPr bwMode="auto">
              <a:xfrm>
                <a:off x="1383" y="3693"/>
                <a:ext cx="272" cy="0"/>
              </a:xfrm>
              <a:prstGeom prst="line">
                <a:avLst/>
              </a:prstGeom>
              <a:noFill/>
              <a:ln w="38100">
                <a:solidFill>
                  <a:srgbClr val="000000"/>
                </a:solidFill>
                <a:round/>
              </a:ln>
            </p:spPr>
            <p:txBody>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sp>
          <p:nvSpPr>
            <p:cNvPr id="18" name="Text Box 53"/>
            <p:cNvSpPr txBox="1">
              <a:spLocks noChangeArrowheads="1"/>
            </p:cNvSpPr>
            <p:nvPr/>
          </p:nvSpPr>
          <p:spPr bwMode="auto">
            <a:xfrm>
              <a:off x="521" y="3599"/>
              <a:ext cx="275" cy="23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IN</a:t>
              </a:r>
            </a:p>
          </p:txBody>
        </p:sp>
        <p:sp>
          <p:nvSpPr>
            <p:cNvPr id="19" name="Text Box 54"/>
            <p:cNvSpPr txBox="1">
              <a:spLocks noChangeArrowheads="1"/>
            </p:cNvSpPr>
            <p:nvPr/>
          </p:nvSpPr>
          <p:spPr bwMode="auto">
            <a:xfrm>
              <a:off x="1473" y="3590"/>
              <a:ext cx="507" cy="232"/>
            </a:xfrm>
            <a:prstGeom prst="rect">
              <a:avLst/>
            </a:prstGeom>
            <a:noFill/>
            <a:ln w="9525">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OUT1</a:t>
              </a:r>
            </a:p>
          </p:txBody>
        </p:sp>
        <p:sp>
          <p:nvSpPr>
            <p:cNvPr id="20" name="Freeform 55"/>
            <p:cNvSpPr/>
            <p:nvPr/>
          </p:nvSpPr>
          <p:spPr bwMode="auto">
            <a:xfrm>
              <a:off x="1378" y="3748"/>
              <a:ext cx="195" cy="232"/>
            </a:xfrm>
            <a:custGeom>
              <a:avLst/>
              <a:gdLst>
                <a:gd name="T0" fmla="*/ 0 w 136"/>
                <a:gd name="T1" fmla="*/ 0 h 226"/>
                <a:gd name="T2" fmla="*/ 0 w 136"/>
                <a:gd name="T3" fmla="*/ 226 h 226"/>
                <a:gd name="T4" fmla="*/ 136 w 136"/>
                <a:gd name="T5" fmla="*/ 226 h 226"/>
                <a:gd name="T6" fmla="*/ 0 60000 65536"/>
                <a:gd name="T7" fmla="*/ 0 60000 65536"/>
                <a:gd name="T8" fmla="*/ 0 60000 65536"/>
                <a:gd name="T9" fmla="*/ 0 w 136"/>
                <a:gd name="T10" fmla="*/ 0 h 226"/>
                <a:gd name="T11" fmla="*/ 136 w 136"/>
                <a:gd name="T12" fmla="*/ 226 h 226"/>
              </a:gdLst>
              <a:ahLst/>
              <a:cxnLst>
                <a:cxn ang="T6">
                  <a:pos x="T0" y="T1"/>
                </a:cxn>
                <a:cxn ang="T7">
                  <a:pos x="T2" y="T3"/>
                </a:cxn>
                <a:cxn ang="T8">
                  <a:pos x="T4" y="T5"/>
                </a:cxn>
              </a:cxnLst>
              <a:rect l="T9" t="T10" r="T11" b="T12"/>
              <a:pathLst>
                <a:path w="136" h="226">
                  <a:moveTo>
                    <a:pt x="0" y="0"/>
                  </a:moveTo>
                  <a:lnTo>
                    <a:pt x="0" y="226"/>
                  </a:lnTo>
                  <a:lnTo>
                    <a:pt x="136" y="226"/>
                  </a:lnTo>
                </a:path>
              </a:pathLst>
            </a:custGeom>
            <a:noFill/>
            <a:ln w="28575">
              <a:solidFill>
                <a:srgbClr val="000000"/>
              </a:solidFill>
              <a:round/>
            </a:ln>
          </p:spPr>
          <p:txBody>
            <a:bodyPr wrap="none">
              <a:spAutoFit/>
            </a:bodyPr>
            <a:lstStyle/>
            <a:p>
              <a:pPr marL="0" marR="0" lvl="0" indent="0" defTabSz="914400" eaLnBrk="0" fontAlgn="auto" latinLnBrk="0" hangingPunct="0">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sp>
          <p:nvSpPr>
            <p:cNvPr id="21" name="Rectangle 56"/>
            <p:cNvSpPr>
              <a:spLocks noChangeArrowheads="1"/>
            </p:cNvSpPr>
            <p:nvPr/>
          </p:nvSpPr>
          <p:spPr bwMode="auto">
            <a:xfrm>
              <a:off x="1469" y="3828"/>
              <a:ext cx="507" cy="232"/>
            </a:xfrm>
            <a:prstGeom prst="rect">
              <a:avLst/>
            </a:prstGeom>
            <a:no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OUT2</a:t>
              </a:r>
            </a:p>
          </p:txBody>
        </p:sp>
        <p:sp>
          <p:nvSpPr>
            <p:cNvPr id="22" name="Oval 57"/>
            <p:cNvSpPr>
              <a:spLocks noChangeArrowheads="1"/>
            </p:cNvSpPr>
            <p:nvPr/>
          </p:nvSpPr>
          <p:spPr bwMode="auto">
            <a:xfrm>
              <a:off x="1354" y="3640"/>
              <a:ext cx="209" cy="245"/>
            </a:xfrm>
            <a:prstGeom prst="ellipse">
              <a:avLst/>
            </a:prstGeom>
            <a:solidFill>
              <a:srgbClr val="000000"/>
            </a:solidFill>
            <a:ln w="28575" algn="ctr">
              <a:solidFill>
                <a:srgbClr val="000000"/>
              </a:solidFill>
              <a:round/>
            </a:ln>
          </p:spPr>
          <p:txBody>
            <a:bodyPr wrap="none" anchor="ctr">
              <a:spAutoFit/>
            </a:bodyPr>
            <a:lstStyle/>
            <a:p>
              <a:pPr marL="0" marR="0" lvl="0" indent="0"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endParaRPr>
            </a:p>
          </p:txBody>
        </p:sp>
      </p:grpSp>
      <p:sp>
        <p:nvSpPr>
          <p:cNvPr id="23" name="Rectangle 58"/>
          <p:cNvSpPr>
            <a:spLocks noChangeArrowheads="1"/>
          </p:cNvSpPr>
          <p:nvPr/>
        </p:nvSpPr>
        <p:spPr bwMode="auto">
          <a:xfrm>
            <a:off x="466725" y="4628604"/>
            <a:ext cx="4572000" cy="368300"/>
          </a:xfrm>
          <a:prstGeom prst="rect">
            <a:avLst/>
          </a:prstGeom>
          <a:noFill/>
          <a:ln w="28575">
            <a:solidFill>
              <a:srgbClr val="666699"/>
            </a:solidFill>
            <a:miter lim="800000"/>
          </a:ln>
        </p:spPr>
        <p:txBody>
          <a:bodyPr>
            <a:spAutoFit/>
          </a:bodyPr>
          <a:lstStyle/>
          <a:p>
            <a:pPr marL="0" marR="0" lvl="0" indent="0" defTabSz="914400" eaLnBrk="1" fontAlgn="auto" latinLnBrk="0" hangingPunct="1">
              <a:lnSpc>
                <a:spcPct val="100000"/>
              </a:lnSpc>
              <a:spcBef>
                <a:spcPct val="20000"/>
              </a:spcBef>
              <a:spcAft>
                <a:spcPts val="0"/>
              </a:spcAft>
              <a:buClrTx/>
              <a:buSzTx/>
              <a:buFontTx/>
              <a:buNone/>
              <a:defRPr/>
            </a:pPr>
            <a:r>
              <a:rPr kumimoji="0" lang="en-US" altLang="zh-CN" sz="1800" b="0" i="0" u="none" strike="noStrike" kern="0" cap="none" spc="0" normalizeH="0" baseline="0" noProof="0">
                <a:ln>
                  <a:noFill/>
                </a:ln>
                <a:solidFill>
                  <a:srgbClr val="080808"/>
                </a:solidFill>
                <a:effectLst/>
                <a:uLnTx/>
                <a:uFillTx/>
                <a:latin typeface="微软雅黑" panose="020B0503020204020204" charset="-122"/>
                <a:ea typeface="微软雅黑" panose="020B0503020204020204" charset="-122"/>
              </a:rPr>
              <a:t>buf b1_2out(OUT1, OUT2, IN);</a:t>
            </a:r>
          </a:p>
        </p:txBody>
      </p:sp>
      <p:sp>
        <p:nvSpPr>
          <p:cNvPr id="24" name="Rectangle 59"/>
          <p:cNvSpPr>
            <a:spLocks noChangeArrowheads="1"/>
          </p:cNvSpPr>
          <p:nvPr/>
        </p:nvSpPr>
        <p:spPr bwMode="auto">
          <a:xfrm>
            <a:off x="466408" y="2983954"/>
            <a:ext cx="792480" cy="460375"/>
          </a:xfrm>
          <a:prstGeom prst="rect">
            <a:avLst/>
          </a:prstGeom>
          <a:noFill/>
          <a:ln w="28575" algn="ctr">
            <a:noFill/>
            <a:miter lim="800000"/>
          </a:ln>
        </p:spPr>
        <p:txBody>
          <a:bodyPr wrap="none">
            <a:spAutoFit/>
          </a:bodyPr>
          <a:lstStyle/>
          <a:p>
            <a:pPr>
              <a:spcBef>
                <a:spcPct val="20000"/>
              </a:spcBef>
            </a:pPr>
            <a:r>
              <a:rPr lang="zh-CN" altLang="en-US" sz="2400">
                <a:solidFill>
                  <a:srgbClr val="080808"/>
                </a:solidFill>
                <a:latin typeface="微软雅黑" panose="020B0503020204020204" charset="-122"/>
                <a:ea typeface="微软雅黑" panose="020B0503020204020204" charset="-122"/>
              </a:rPr>
              <a:t>例：</a:t>
            </a:r>
          </a:p>
        </p:txBody>
      </p:sp>
      <p:sp>
        <p:nvSpPr>
          <p:cNvPr id="25" name="Text Box 60"/>
          <p:cNvSpPr txBox="1">
            <a:spLocks noChangeArrowheads="1"/>
          </p:cNvSpPr>
          <p:nvPr/>
        </p:nvSpPr>
        <p:spPr bwMode="auto">
          <a:xfrm>
            <a:off x="468630" y="1170940"/>
            <a:ext cx="2219960" cy="460375"/>
          </a:xfrm>
          <a:prstGeom prst="rect">
            <a:avLst/>
          </a:prstGeom>
          <a:solidFill>
            <a:srgbClr val="FFFF66"/>
          </a:solidFill>
          <a:ln w="9525" algn="ctr">
            <a:noFill/>
            <a:miter lim="800000"/>
          </a:ln>
        </p:spPr>
        <p:txBody>
          <a:bodyPr wrap="square">
            <a:spAutoFit/>
          </a:bodyPr>
          <a:lstStyle/>
          <a:p>
            <a:pPr>
              <a:spcBef>
                <a:spcPct val="50000"/>
              </a:spcBef>
            </a:pPr>
            <a:r>
              <a:rPr lang="zh-CN" altLang="en-US" sz="2400">
                <a:solidFill>
                  <a:srgbClr val="000000"/>
                </a:solidFill>
                <a:latin typeface="微软雅黑" panose="020B0503020204020204" charset="-122"/>
                <a:ea typeface="微软雅黑" panose="020B0503020204020204" charset="-122"/>
              </a:rPr>
              <a:t>非门和缓冲器</a:t>
            </a:r>
          </a:p>
        </p:txBody>
      </p:sp>
      <p:sp>
        <p:nvSpPr>
          <p:cNvPr id="16"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4. 底层模块和门原语调用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5" name="图片 24"/>
          <p:cNvPicPr>
            <a:picLocks noChangeAspect="1"/>
          </p:cNvPicPr>
          <p:nvPr>
            <p:custDataLst>
              <p:tags r:id="rId2"/>
            </p:custDataLst>
          </p:nvPr>
        </p:nvPicPr>
        <p:blipFill>
          <a:blip r:embed="rId6"/>
          <a:stretch>
            <a:fillRect/>
          </a:stretch>
        </p:blipFill>
        <p:spPr>
          <a:xfrm>
            <a:off x="0" y="0"/>
            <a:ext cx="540068" cy="720090"/>
          </a:xfrm>
          <a:prstGeom prst="rect">
            <a:avLst/>
          </a:prstGeom>
        </p:spPr>
      </p:pic>
      <p:pic>
        <p:nvPicPr>
          <p:cNvPr id="26" name="图片 25"/>
          <p:cNvPicPr>
            <a:picLocks noChangeAspect="1"/>
          </p:cNvPicPr>
          <p:nvPr>
            <p:custDataLst>
              <p:tags r:id="rId3"/>
            </p:custDataLst>
          </p:nvPr>
        </p:nvPicPr>
        <p:blipFill>
          <a:blip r:embed="rId6"/>
          <a:stretch>
            <a:fillRect/>
          </a:stretch>
        </p:blipFill>
        <p:spPr>
          <a:xfrm>
            <a:off x="8603932" y="6137910"/>
            <a:ext cx="540068" cy="720090"/>
          </a:xfrm>
          <a:prstGeom prst="rect">
            <a:avLst/>
          </a:prstGeom>
        </p:spPr>
      </p:pic>
      <p:sp>
        <p:nvSpPr>
          <p:cNvPr id="3" name="Text Box 30"/>
          <p:cNvSpPr txBox="1">
            <a:spLocks noChangeArrowheads="1"/>
          </p:cNvSpPr>
          <p:nvPr/>
        </p:nvSpPr>
        <p:spPr bwMode="auto">
          <a:xfrm>
            <a:off x="322580" y="986299"/>
            <a:ext cx="1296988" cy="460375"/>
          </a:xfrm>
          <a:prstGeom prst="rect">
            <a:avLst/>
          </a:prstGeom>
          <a:solidFill>
            <a:srgbClr val="FFFF66"/>
          </a:solidFill>
          <a:ln w="9525" algn="ctr">
            <a:noFill/>
            <a:miter lim="800000"/>
          </a:ln>
        </p:spPr>
        <p:txBody>
          <a:bodyPr>
            <a:spAutoFit/>
          </a:bodyPr>
          <a:lstStyle/>
          <a:p>
            <a:pPr>
              <a:spcBef>
                <a:spcPct val="50000"/>
              </a:spcBef>
            </a:pPr>
            <a:r>
              <a:rPr lang="zh-CN" altLang="en-US" sz="2400">
                <a:solidFill>
                  <a:srgbClr val="000000"/>
                </a:solidFill>
                <a:latin typeface="微软雅黑" panose="020B0503020204020204" charset="-122"/>
                <a:ea typeface="微软雅黑" panose="020B0503020204020204" charset="-122"/>
              </a:rPr>
              <a:t>三态门</a:t>
            </a:r>
          </a:p>
        </p:txBody>
      </p:sp>
      <p:sp>
        <p:nvSpPr>
          <p:cNvPr id="4" name="Text Box 31"/>
          <p:cNvSpPr txBox="1">
            <a:spLocks noChangeArrowheads="1"/>
          </p:cNvSpPr>
          <p:nvPr/>
        </p:nvSpPr>
        <p:spPr bwMode="auto">
          <a:xfrm>
            <a:off x="250825" y="1562879"/>
            <a:ext cx="8686800" cy="1014730"/>
          </a:xfrm>
          <a:prstGeom prst="rect">
            <a:avLst/>
          </a:prstGeom>
          <a:noFill/>
          <a:ln w="9525" algn="ctr">
            <a:noFill/>
            <a:miter lim="800000"/>
          </a:ln>
        </p:spPr>
        <p:txBody>
          <a:bodyPr>
            <a:spAutoFit/>
          </a:bodyPr>
          <a:lstStyle/>
          <a:p>
            <a:pPr>
              <a:spcBef>
                <a:spcPct val="50000"/>
              </a:spcBef>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bufif1(</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控制端</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有效缓冲器</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	notif1</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（控制端</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1</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有效非门）</a:t>
            </a:r>
          </a:p>
          <a:p>
            <a:pPr>
              <a:spcBef>
                <a:spcPct val="50000"/>
              </a:spcBef>
            </a:pPr>
            <a:r>
              <a:rPr lang="en-US" altLang="zh-CN" sz="2400">
                <a:solidFill>
                  <a:srgbClr val="000000"/>
                </a:solidFill>
                <a:latin typeface="微软雅黑" panose="020B0503020204020204" charset="-122"/>
                <a:ea typeface="微软雅黑" panose="020B0503020204020204" charset="-122"/>
                <a:cs typeface="微软雅黑" panose="020B0503020204020204" charset="-122"/>
              </a:rPr>
              <a:t>bufif0 (</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控制端</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有效缓冲器</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	notif0</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（控制端</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0</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有效非门）</a:t>
            </a:r>
          </a:p>
        </p:txBody>
      </p:sp>
      <p:sp>
        <p:nvSpPr>
          <p:cNvPr id="5" name="Text Box 32"/>
          <p:cNvSpPr txBox="1">
            <a:spLocks noChangeArrowheads="1"/>
          </p:cNvSpPr>
          <p:nvPr/>
        </p:nvSpPr>
        <p:spPr bwMode="auto">
          <a:xfrm>
            <a:off x="5724525" y="2858596"/>
            <a:ext cx="3200400" cy="2707005"/>
          </a:xfrm>
          <a:prstGeom prst="rect">
            <a:avLst/>
          </a:prstGeom>
          <a:noFill/>
          <a:ln w="28575" algn="ctr">
            <a:solidFill>
              <a:srgbClr val="990033"/>
            </a:solidFill>
            <a:miter lim="800000"/>
          </a:ln>
        </p:spPr>
        <p:txBody>
          <a:bodyPr wrap="square">
            <a:spAutoFit/>
          </a:bodyPr>
          <a:lstStyle/>
          <a:p>
            <a:pPr>
              <a:spcBef>
                <a:spcPct val="50000"/>
              </a:spcBef>
            </a:pPr>
            <a:r>
              <a:rPr lang="zh-CN" altLang="en-US" sz="2000">
                <a:solidFill>
                  <a:srgbClr val="000000"/>
                </a:solidFill>
                <a:latin typeface="微软雅黑" panose="020B0503020204020204" charset="-122"/>
                <a:ea typeface="微软雅黑" panose="020B0503020204020204" charset="-122"/>
                <a:cs typeface="微软雅黑" panose="020B0503020204020204" charset="-122"/>
              </a:rPr>
              <a:t>例：</a:t>
            </a:r>
          </a:p>
          <a:p>
            <a:pPr>
              <a:spcBef>
                <a:spcPct val="50000"/>
              </a:spcBef>
            </a:pPr>
            <a:r>
              <a:rPr lang="en-US" altLang="zh-CN" sz="2000">
                <a:solidFill>
                  <a:srgbClr val="000000"/>
                </a:solidFill>
                <a:latin typeface="微软雅黑" panose="020B0503020204020204" charset="-122"/>
                <a:ea typeface="微软雅黑" panose="020B0503020204020204" charset="-122"/>
                <a:cs typeface="微软雅黑" panose="020B0503020204020204" charset="-122"/>
              </a:rPr>
              <a:t>bufif1 b1 (out, in, ctrl);</a:t>
            </a:r>
          </a:p>
          <a:p>
            <a:pPr>
              <a:spcBef>
                <a:spcPct val="50000"/>
              </a:spcBef>
            </a:pPr>
            <a:r>
              <a:rPr lang="en-US" altLang="zh-CN" sz="2000">
                <a:solidFill>
                  <a:srgbClr val="000000"/>
                </a:solidFill>
                <a:latin typeface="微软雅黑" panose="020B0503020204020204" charset="-122"/>
                <a:ea typeface="微软雅黑" panose="020B0503020204020204" charset="-122"/>
                <a:cs typeface="微软雅黑" panose="020B0503020204020204" charset="-122"/>
              </a:rPr>
              <a:t>bufif0 b0 (out, in, ctrl);</a:t>
            </a:r>
          </a:p>
          <a:p>
            <a:pPr>
              <a:spcBef>
                <a:spcPct val="50000"/>
              </a:spcBef>
            </a:pPr>
            <a:endParaRPr lang="en-US" altLang="zh-CN" sz="2000">
              <a:solidFill>
                <a:srgbClr val="000000"/>
              </a:solidFill>
              <a:latin typeface="微软雅黑" panose="020B0503020204020204" charset="-122"/>
              <a:ea typeface="微软雅黑" panose="020B0503020204020204" charset="-122"/>
              <a:cs typeface="微软雅黑" panose="020B0503020204020204" charset="-122"/>
            </a:endParaRPr>
          </a:p>
          <a:p>
            <a:pPr>
              <a:spcBef>
                <a:spcPct val="50000"/>
              </a:spcBef>
            </a:pPr>
            <a:r>
              <a:rPr lang="en-US" altLang="zh-CN" sz="2000">
                <a:solidFill>
                  <a:srgbClr val="000000"/>
                </a:solidFill>
                <a:latin typeface="微软雅黑" panose="020B0503020204020204" charset="-122"/>
                <a:ea typeface="微软雅黑" panose="020B0503020204020204" charset="-122"/>
                <a:cs typeface="微软雅黑" panose="020B0503020204020204" charset="-122"/>
              </a:rPr>
              <a:t>notif1 n1 (out, in, ctrl);</a:t>
            </a:r>
          </a:p>
          <a:p>
            <a:pPr>
              <a:spcBef>
                <a:spcPct val="50000"/>
              </a:spcBef>
            </a:pPr>
            <a:r>
              <a:rPr lang="en-US" altLang="zh-CN" sz="2000">
                <a:solidFill>
                  <a:srgbClr val="000000"/>
                </a:solidFill>
                <a:latin typeface="微软雅黑" panose="020B0503020204020204" charset="-122"/>
                <a:ea typeface="微软雅黑" panose="020B0503020204020204" charset="-122"/>
                <a:cs typeface="微软雅黑" panose="020B0503020204020204" charset="-122"/>
              </a:rPr>
              <a:t>notif0 n0 (out, in, ctrl);</a:t>
            </a:r>
          </a:p>
        </p:txBody>
      </p:sp>
      <p:sp>
        <p:nvSpPr>
          <p:cNvPr id="6" name="Rectangle 33"/>
          <p:cNvSpPr>
            <a:spLocks noChangeArrowheads="1"/>
          </p:cNvSpPr>
          <p:nvPr/>
        </p:nvSpPr>
        <p:spPr bwMode="auto">
          <a:xfrm>
            <a:off x="313690" y="5919470"/>
            <a:ext cx="8610600" cy="398780"/>
          </a:xfrm>
          <a:prstGeom prst="rect">
            <a:avLst/>
          </a:prstGeom>
          <a:solidFill>
            <a:srgbClr val="A3B7C1"/>
          </a:solidFill>
          <a:ln w="9525" algn="ctr">
            <a:noFill/>
            <a:miter lim="800000"/>
          </a:ln>
        </p:spPr>
        <p:txBody>
          <a:bodyPr wrap="square">
            <a:spAutoFit/>
          </a:bodyPr>
          <a:lstStyle/>
          <a:p>
            <a:r>
              <a:rPr lang="zh-CN" altLang="en-US" sz="2000">
                <a:solidFill>
                  <a:srgbClr val="184077"/>
                </a:solidFill>
                <a:latin typeface="微软雅黑" panose="020B0503020204020204" charset="-122"/>
                <a:ea typeface="微软雅黑" panose="020B0503020204020204" charset="-122"/>
              </a:rPr>
              <a:t>端口列表中前面是输出，中间是输入，最后是使能端，输出个数不限。</a:t>
            </a:r>
          </a:p>
        </p:txBody>
      </p:sp>
      <p:grpSp>
        <p:nvGrpSpPr>
          <p:cNvPr id="7" name="Group 34"/>
          <p:cNvGrpSpPr/>
          <p:nvPr/>
        </p:nvGrpSpPr>
        <p:grpSpPr bwMode="auto">
          <a:xfrm>
            <a:off x="323850" y="2858596"/>
            <a:ext cx="5249863" cy="2879725"/>
            <a:chOff x="204" y="1752"/>
            <a:chExt cx="3307" cy="1814"/>
          </a:xfrm>
        </p:grpSpPr>
        <p:pic>
          <p:nvPicPr>
            <p:cNvPr id="8" name="Picture 35"/>
            <p:cNvPicPr>
              <a:picLocks noChangeAspect="1" noChangeArrowheads="1"/>
            </p:cNvPicPr>
            <p:nvPr/>
          </p:nvPicPr>
          <p:blipFill>
            <a:blip r:embed="rId7" cstate="print"/>
            <a:srcRect b="9164"/>
            <a:stretch>
              <a:fillRect/>
            </a:stretch>
          </p:blipFill>
          <p:spPr bwMode="auto">
            <a:xfrm>
              <a:off x="204" y="1752"/>
              <a:ext cx="3307" cy="1814"/>
            </a:xfrm>
            <a:prstGeom prst="rect">
              <a:avLst/>
            </a:prstGeom>
            <a:noFill/>
            <a:ln w="28575">
              <a:solidFill>
                <a:srgbClr val="990033"/>
              </a:solidFill>
              <a:miter lim="800000"/>
              <a:headEnd/>
              <a:tailEnd/>
            </a:ln>
          </p:spPr>
        </p:pic>
        <p:sp>
          <p:nvSpPr>
            <p:cNvPr id="9" name="Text Box 36"/>
            <p:cNvSpPr txBox="1">
              <a:spLocks noChangeArrowheads="1"/>
            </p:cNvSpPr>
            <p:nvPr/>
          </p:nvSpPr>
          <p:spPr bwMode="auto">
            <a:xfrm>
              <a:off x="1338" y="1887"/>
              <a:ext cx="323"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out</a:t>
              </a:r>
            </a:p>
          </p:txBody>
        </p:sp>
        <p:sp>
          <p:nvSpPr>
            <p:cNvPr id="10" name="Text Box 37"/>
            <p:cNvSpPr txBox="1">
              <a:spLocks noChangeArrowheads="1"/>
            </p:cNvSpPr>
            <p:nvPr/>
          </p:nvSpPr>
          <p:spPr bwMode="auto">
            <a:xfrm>
              <a:off x="1338" y="2856"/>
              <a:ext cx="323"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out</a:t>
              </a:r>
            </a:p>
          </p:txBody>
        </p:sp>
        <p:sp>
          <p:nvSpPr>
            <p:cNvPr id="11" name="Text Box 38"/>
            <p:cNvSpPr txBox="1">
              <a:spLocks noChangeArrowheads="1"/>
            </p:cNvSpPr>
            <p:nvPr/>
          </p:nvSpPr>
          <p:spPr bwMode="auto">
            <a:xfrm>
              <a:off x="3061" y="1866"/>
              <a:ext cx="323"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out</a:t>
              </a:r>
            </a:p>
          </p:txBody>
        </p:sp>
        <p:sp>
          <p:nvSpPr>
            <p:cNvPr id="12" name="Text Box 39"/>
            <p:cNvSpPr txBox="1">
              <a:spLocks noChangeArrowheads="1"/>
            </p:cNvSpPr>
            <p:nvPr/>
          </p:nvSpPr>
          <p:spPr bwMode="auto">
            <a:xfrm>
              <a:off x="3067" y="2870"/>
              <a:ext cx="323"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out</a:t>
              </a:r>
            </a:p>
          </p:txBody>
        </p:sp>
        <p:sp>
          <p:nvSpPr>
            <p:cNvPr id="13" name="Text Box 40"/>
            <p:cNvSpPr txBox="1">
              <a:spLocks noChangeArrowheads="1"/>
            </p:cNvSpPr>
            <p:nvPr/>
          </p:nvSpPr>
          <p:spPr bwMode="auto">
            <a:xfrm>
              <a:off x="1973" y="1866"/>
              <a:ext cx="228"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in</a:t>
              </a:r>
            </a:p>
          </p:txBody>
        </p:sp>
        <p:sp>
          <p:nvSpPr>
            <p:cNvPr id="14" name="Text Box 41"/>
            <p:cNvSpPr txBox="1">
              <a:spLocks noChangeArrowheads="1"/>
            </p:cNvSpPr>
            <p:nvPr/>
          </p:nvSpPr>
          <p:spPr bwMode="auto">
            <a:xfrm>
              <a:off x="2018" y="2864"/>
              <a:ext cx="228"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in</a:t>
              </a:r>
            </a:p>
          </p:txBody>
        </p:sp>
        <p:sp>
          <p:nvSpPr>
            <p:cNvPr id="15" name="Text Box 42"/>
            <p:cNvSpPr txBox="1">
              <a:spLocks noChangeArrowheads="1"/>
            </p:cNvSpPr>
            <p:nvPr/>
          </p:nvSpPr>
          <p:spPr bwMode="auto">
            <a:xfrm>
              <a:off x="295" y="1872"/>
              <a:ext cx="228"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in</a:t>
              </a:r>
            </a:p>
          </p:txBody>
        </p:sp>
        <p:sp>
          <p:nvSpPr>
            <p:cNvPr id="16" name="Text Box 43"/>
            <p:cNvSpPr txBox="1">
              <a:spLocks noChangeArrowheads="1"/>
            </p:cNvSpPr>
            <p:nvPr/>
          </p:nvSpPr>
          <p:spPr bwMode="auto">
            <a:xfrm>
              <a:off x="311" y="2856"/>
              <a:ext cx="228"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in</a:t>
              </a:r>
            </a:p>
          </p:txBody>
        </p:sp>
        <p:sp>
          <p:nvSpPr>
            <p:cNvPr id="17" name="Text Box 44"/>
            <p:cNvSpPr txBox="1">
              <a:spLocks noChangeArrowheads="1"/>
            </p:cNvSpPr>
            <p:nvPr/>
          </p:nvSpPr>
          <p:spPr bwMode="auto">
            <a:xfrm>
              <a:off x="385" y="2160"/>
              <a:ext cx="310"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ctrl</a:t>
              </a:r>
            </a:p>
          </p:txBody>
        </p:sp>
        <p:sp>
          <p:nvSpPr>
            <p:cNvPr id="18" name="Text Box 45"/>
            <p:cNvSpPr txBox="1">
              <a:spLocks noChangeArrowheads="1"/>
            </p:cNvSpPr>
            <p:nvPr/>
          </p:nvSpPr>
          <p:spPr bwMode="auto">
            <a:xfrm>
              <a:off x="2154" y="2160"/>
              <a:ext cx="310"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ctrl</a:t>
              </a:r>
            </a:p>
          </p:txBody>
        </p:sp>
        <p:sp>
          <p:nvSpPr>
            <p:cNvPr id="19" name="Text Box 46"/>
            <p:cNvSpPr txBox="1">
              <a:spLocks noChangeArrowheads="1"/>
            </p:cNvSpPr>
            <p:nvPr/>
          </p:nvSpPr>
          <p:spPr bwMode="auto">
            <a:xfrm>
              <a:off x="2109" y="3206"/>
              <a:ext cx="310"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ctrl</a:t>
              </a:r>
            </a:p>
          </p:txBody>
        </p:sp>
        <p:sp>
          <p:nvSpPr>
            <p:cNvPr id="20" name="Text Box 47"/>
            <p:cNvSpPr txBox="1">
              <a:spLocks noChangeArrowheads="1"/>
            </p:cNvSpPr>
            <p:nvPr/>
          </p:nvSpPr>
          <p:spPr bwMode="auto">
            <a:xfrm>
              <a:off x="431" y="3174"/>
              <a:ext cx="310"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000000"/>
                  </a:solidFill>
                  <a:effectLst/>
                  <a:uLnTx/>
                  <a:uFillTx/>
                  <a:latin typeface="微软雅黑" panose="020B0503020204020204" charset="-122"/>
                  <a:ea typeface="微软雅黑" panose="020B0503020204020204" charset="-122"/>
                </a:rPr>
                <a:t>ctrl</a:t>
              </a:r>
            </a:p>
          </p:txBody>
        </p:sp>
        <p:sp>
          <p:nvSpPr>
            <p:cNvPr id="21" name="Text Box 48"/>
            <p:cNvSpPr txBox="1">
              <a:spLocks noChangeArrowheads="1"/>
            </p:cNvSpPr>
            <p:nvPr/>
          </p:nvSpPr>
          <p:spPr bwMode="auto">
            <a:xfrm>
              <a:off x="657" y="2387"/>
              <a:ext cx="858"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bufif1</a:t>
              </a:r>
              <a:r>
                <a:rPr kumimoji="0" lang="zh-CN" altLang="en-US"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三态门</a:t>
              </a:r>
            </a:p>
          </p:txBody>
        </p:sp>
        <p:sp>
          <p:nvSpPr>
            <p:cNvPr id="22" name="Text Box 49"/>
            <p:cNvSpPr txBox="1">
              <a:spLocks noChangeArrowheads="1"/>
            </p:cNvSpPr>
            <p:nvPr/>
          </p:nvSpPr>
          <p:spPr bwMode="auto">
            <a:xfrm>
              <a:off x="657" y="3337"/>
              <a:ext cx="858"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bufif0</a:t>
              </a:r>
              <a:r>
                <a:rPr kumimoji="0" lang="zh-CN" altLang="en-US"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三态门</a:t>
              </a:r>
            </a:p>
          </p:txBody>
        </p:sp>
        <p:sp>
          <p:nvSpPr>
            <p:cNvPr id="23" name="Text Box 50"/>
            <p:cNvSpPr txBox="1">
              <a:spLocks noChangeArrowheads="1"/>
            </p:cNvSpPr>
            <p:nvPr/>
          </p:nvSpPr>
          <p:spPr bwMode="auto">
            <a:xfrm>
              <a:off x="2426" y="2387"/>
              <a:ext cx="860"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notif1</a:t>
              </a:r>
              <a:r>
                <a:rPr kumimoji="0" lang="zh-CN" altLang="en-US"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三态门</a:t>
              </a:r>
            </a:p>
          </p:txBody>
        </p:sp>
        <p:sp>
          <p:nvSpPr>
            <p:cNvPr id="24" name="Text Box 51"/>
            <p:cNvSpPr txBox="1">
              <a:spLocks noChangeArrowheads="1"/>
            </p:cNvSpPr>
            <p:nvPr/>
          </p:nvSpPr>
          <p:spPr bwMode="auto">
            <a:xfrm>
              <a:off x="2426" y="3337"/>
              <a:ext cx="860" cy="212"/>
            </a:xfrm>
            <a:prstGeom prst="rect">
              <a:avLst/>
            </a:prstGeom>
            <a:solidFill>
              <a:srgbClr val="FFFFFF"/>
            </a:solidFill>
            <a:ln w="28575" algn="ctr">
              <a:noFill/>
              <a:miter lim="800000"/>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altLang="zh-CN"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notif0</a:t>
              </a:r>
              <a:r>
                <a:rPr kumimoji="0" lang="zh-CN" altLang="en-US" sz="1600" b="0" i="0" u="none" strike="noStrike" kern="0" cap="none" spc="0" normalizeH="0" baseline="0" noProof="0">
                  <a:ln>
                    <a:noFill/>
                  </a:ln>
                  <a:solidFill>
                    <a:srgbClr val="184077"/>
                  </a:solidFill>
                  <a:effectLst/>
                  <a:uLnTx/>
                  <a:uFillTx/>
                  <a:latin typeface="微软雅黑" panose="020B0503020204020204" charset="-122"/>
                  <a:ea typeface="微软雅黑" panose="020B0503020204020204" charset="-122"/>
                  <a:cs typeface="微软雅黑" panose="020B0503020204020204" charset="-122"/>
                </a:rPr>
                <a:t>三态门</a:t>
              </a:r>
            </a:p>
          </p:txBody>
        </p:sp>
      </p:grpSp>
      <p:sp>
        <p:nvSpPr>
          <p:cNvPr id="27"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4. 底层模块和门原语调用</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图片 30"/>
          <p:cNvPicPr>
            <a:picLocks noChangeAspect="1"/>
          </p:cNvPicPr>
          <p:nvPr>
            <p:custDataLst>
              <p:tags r:id="rId2"/>
            </p:custDataLst>
          </p:nvPr>
        </p:nvPicPr>
        <p:blipFill>
          <a:blip r:embed="rId26"/>
          <a:stretch>
            <a:fillRect/>
          </a:stretch>
        </p:blipFill>
        <p:spPr>
          <a:xfrm>
            <a:off x="0" y="0"/>
            <a:ext cx="540068" cy="720090"/>
          </a:xfrm>
          <a:prstGeom prst="rect">
            <a:avLst/>
          </a:prstGeom>
        </p:spPr>
      </p:pic>
      <p:pic>
        <p:nvPicPr>
          <p:cNvPr id="33" name="图片 32"/>
          <p:cNvPicPr>
            <a:picLocks noChangeAspect="1"/>
          </p:cNvPicPr>
          <p:nvPr>
            <p:custDataLst>
              <p:tags r:id="rId3"/>
            </p:custDataLst>
          </p:nvPr>
        </p:nvPicPr>
        <p:blipFill>
          <a:blip r:embed="rId26"/>
          <a:stretch>
            <a:fillRect/>
          </a:stretch>
        </p:blipFill>
        <p:spPr>
          <a:xfrm>
            <a:off x="8603932" y="6137910"/>
            <a:ext cx="540068" cy="720090"/>
          </a:xfrm>
          <a:prstGeom prst="rect">
            <a:avLst/>
          </a:prstGeom>
        </p:spPr>
      </p:pic>
      <p:sp>
        <p:nvSpPr>
          <p:cNvPr id="4" name="Text Box 5"/>
          <p:cNvSpPr txBox="1">
            <a:spLocks noChangeArrowheads="1"/>
          </p:cNvSpPr>
          <p:nvPr>
            <p:custDataLst>
              <p:tags r:id="rId4"/>
            </p:custDataLst>
          </p:nvPr>
        </p:nvSpPr>
        <p:spPr bwMode="auto">
          <a:xfrm>
            <a:off x="250825" y="981393"/>
            <a:ext cx="489743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选</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多路选择器的</a:t>
            </a:r>
            <a:r>
              <a:rPr lang="en-US" altLang="zh-CN">
                <a:solidFill>
                  <a:schemeClr val="dk1"/>
                </a:solidFill>
                <a:latin typeface="微软雅黑" panose="020B0503020204020204" charset="-122"/>
                <a:ea typeface="微软雅黑" panose="020B0503020204020204" charset="-122"/>
                <a:cs typeface="微软雅黑" panose="020B0503020204020204" charset="-122"/>
              </a:rPr>
              <a:t>Verilog</a:t>
            </a:r>
            <a:r>
              <a:rPr lang="zh-CN" altLang="en-US">
                <a:solidFill>
                  <a:schemeClr val="dk1"/>
                </a:solidFill>
                <a:latin typeface="微软雅黑" panose="020B0503020204020204" charset="-122"/>
                <a:ea typeface="微软雅黑" panose="020B0503020204020204" charset="-122"/>
                <a:cs typeface="微软雅黑" panose="020B0503020204020204" charset="-122"/>
              </a:rPr>
              <a:t>描述</a:t>
            </a:r>
          </a:p>
        </p:txBody>
      </p:sp>
      <p:pic>
        <p:nvPicPr>
          <p:cNvPr id="5" name="Picture 6"/>
          <p:cNvPicPr>
            <a:picLocks noChangeAspect="1" noChangeArrowheads="1"/>
          </p:cNvPicPr>
          <p:nvPr>
            <p:custDataLst>
              <p:tags r:id="rId5"/>
            </p:custDataLst>
          </p:nvPr>
        </p:nvPicPr>
        <p:blipFill>
          <a:blip r:embed="rId27">
            <a:lum bright="-18000" contrast="30000"/>
            <a:extLst>
              <a:ext uri="{28A0092B-C50C-407E-A947-70E740481C1C}">
                <a14:useLocalDpi xmlns:a14="http://schemas.microsoft.com/office/drawing/2010/main" val="0"/>
              </a:ext>
            </a:extLst>
          </a:blip>
          <a:srcRect t="15558"/>
          <a:stretch>
            <a:fillRect/>
          </a:stretch>
        </p:blipFill>
        <p:spPr bwMode="auto">
          <a:xfrm>
            <a:off x="179388" y="2636838"/>
            <a:ext cx="4176712" cy="1955800"/>
          </a:xfrm>
          <a:prstGeom prst="rect">
            <a:avLst/>
          </a:prstGeom>
          <a:noFill/>
          <a:ln w="28575">
            <a:solidFill>
              <a:schemeClr val="accent1"/>
            </a:solidFill>
            <a:miter lim="800000"/>
            <a:headEnd/>
            <a:tailEnd/>
          </a:ln>
          <a:extLst>
            <a:ext uri="{909E8E84-426E-40DD-AFC4-6F175D3DCCD1}">
              <a14:hiddenFill xmlns:a14="http://schemas.microsoft.com/office/drawing/2010/main">
                <a:solidFill>
                  <a:srgbClr val="FFFFFF"/>
                </a:solidFill>
              </a14:hiddenFill>
            </a:ext>
          </a:extLst>
        </p:spPr>
      </p:pic>
      <p:grpSp>
        <p:nvGrpSpPr>
          <p:cNvPr id="6" name="Group 17"/>
          <p:cNvGrpSpPr/>
          <p:nvPr/>
        </p:nvGrpSpPr>
        <p:grpSpPr bwMode="auto">
          <a:xfrm>
            <a:off x="5003800" y="1989138"/>
            <a:ext cx="3600450" cy="3622675"/>
            <a:chOff x="113" y="740"/>
            <a:chExt cx="2268" cy="2282"/>
          </a:xfrm>
        </p:grpSpPr>
        <p:sp>
          <p:nvSpPr>
            <p:cNvPr id="7" name="Rectangle 18"/>
            <p:cNvSpPr>
              <a:spLocks noChangeArrowheads="1"/>
            </p:cNvSpPr>
            <p:nvPr>
              <p:custDataLst>
                <p:tags r:id="rId22"/>
              </p:custDataLst>
            </p:nvPr>
          </p:nvSpPr>
          <p:spPr bwMode="auto">
            <a:xfrm>
              <a:off x="113" y="740"/>
              <a:ext cx="2268" cy="2282"/>
            </a:xfrm>
            <a:prstGeom prst="rect">
              <a:avLst/>
            </a:prstGeom>
            <a:solidFill>
              <a:srgbClr val="E6E6F2"/>
            </a:solidFill>
            <a:ln w="28575" algn="ctr">
              <a:solidFill>
                <a:schemeClr val="hlink"/>
              </a:solidFill>
              <a:miter lim="800000"/>
              <a:headEnd type="none" w="lg" len="lg"/>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微软雅黑" panose="020B0503020204020204" charset="-122"/>
                <a:ea typeface="微软雅黑" panose="020B0503020204020204" charset="-122"/>
              </a:endParaRPr>
            </a:p>
          </p:txBody>
        </p:sp>
        <p:sp>
          <p:nvSpPr>
            <p:cNvPr id="8" name="Text Box 19"/>
            <p:cNvSpPr txBox="1">
              <a:spLocks noChangeArrowheads="1"/>
            </p:cNvSpPr>
            <p:nvPr/>
          </p:nvSpPr>
          <p:spPr bwMode="auto">
            <a:xfrm>
              <a:off x="249" y="1570"/>
              <a:ext cx="953"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微软雅黑" panose="020B0503020204020204" charset="-122"/>
                  <a:ea typeface="微软雅黑" panose="020B0503020204020204" charset="-122"/>
                </a:rPr>
                <a:t>内部信号</a:t>
              </a:r>
            </a:p>
            <a:p>
              <a:pPr algn="ctr" eaLnBrk="1" hangingPunct="1"/>
              <a:r>
                <a:rPr lang="zh-CN" altLang="en-US" sz="2000">
                  <a:solidFill>
                    <a:srgbClr val="000099"/>
                  </a:solidFill>
                  <a:latin typeface="微软雅黑" panose="020B0503020204020204" charset="-122"/>
                  <a:ea typeface="微软雅黑" panose="020B0503020204020204" charset="-122"/>
                </a:rPr>
                <a:t>声明</a:t>
              </a:r>
            </a:p>
          </p:txBody>
        </p:sp>
        <p:sp>
          <p:nvSpPr>
            <p:cNvPr id="9" name="Text Box 20"/>
            <p:cNvSpPr txBox="1">
              <a:spLocks noChangeArrowheads="1"/>
            </p:cNvSpPr>
            <p:nvPr/>
          </p:nvSpPr>
          <p:spPr bwMode="auto">
            <a:xfrm>
              <a:off x="1338" y="1570"/>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assign</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a:t>
              </a:r>
            </a:p>
          </p:txBody>
        </p:sp>
        <p:sp>
          <p:nvSpPr>
            <p:cNvPr id="10" name="Text Box 21"/>
            <p:cNvSpPr txBox="1">
              <a:spLocks noChangeArrowheads="1"/>
            </p:cNvSpPr>
            <p:nvPr>
              <p:custDataLst>
                <p:tags r:id="rId23"/>
              </p:custDataLst>
            </p:nvPr>
          </p:nvSpPr>
          <p:spPr bwMode="auto">
            <a:xfrm>
              <a:off x="249" y="2205"/>
              <a:ext cx="953" cy="446"/>
            </a:xfrm>
            <a:prstGeom prst="rect">
              <a:avLst/>
            </a:prstGeom>
            <a:solidFill>
              <a:srgbClr val="E6E6F2"/>
            </a:solidFill>
            <a:ln w="28575" algn="ctr">
              <a:solidFill>
                <a:schemeClr val="dk2">
                  <a:lumMod val="90000"/>
                </a:schemeClr>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dk2">
                      <a:lumMod val="25000"/>
                    </a:schemeClr>
                  </a:solidFill>
                  <a:latin typeface="微软雅黑" panose="020B0503020204020204" charset="-122"/>
                  <a:ea typeface="微软雅黑" panose="020B0503020204020204" charset="-122"/>
                </a:rPr>
                <a:t>底层模块或门原语调用</a:t>
              </a:r>
            </a:p>
          </p:txBody>
        </p:sp>
        <p:sp>
          <p:nvSpPr>
            <p:cNvPr id="11" name="Text Box 22"/>
            <p:cNvSpPr txBox="1">
              <a:spLocks noChangeArrowheads="1"/>
            </p:cNvSpPr>
            <p:nvPr/>
          </p:nvSpPr>
          <p:spPr bwMode="auto">
            <a:xfrm>
              <a:off x="1338" y="2205"/>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always</a:t>
              </a:r>
            </a:p>
            <a:p>
              <a:pPr algn="ctr" eaLnBrk="1" hangingPunct="1"/>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语句块</a:t>
              </a:r>
            </a:p>
          </p:txBody>
        </p:sp>
        <p:sp>
          <p:nvSpPr>
            <p:cNvPr id="12" name="Text Box 23"/>
            <p:cNvSpPr txBox="1">
              <a:spLocks noChangeArrowheads="1"/>
            </p:cNvSpPr>
            <p:nvPr/>
          </p:nvSpPr>
          <p:spPr bwMode="auto">
            <a:xfrm>
              <a:off x="113" y="740"/>
              <a:ext cx="2268" cy="678"/>
            </a:xfrm>
            <a:prstGeom prst="rect">
              <a:avLst/>
            </a:prstGeom>
            <a:solidFill>
              <a:srgbClr val="E6E6F2"/>
            </a:solidFill>
            <a:ln w="28575" algn="ctr">
              <a:solidFill>
                <a:srgbClr val="000099"/>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module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模块名 </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端口列表</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端口信号声明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参数声明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p:txBody>
        </p:sp>
        <p:sp>
          <p:nvSpPr>
            <p:cNvPr id="13" name="Text Box 24"/>
            <p:cNvSpPr txBox="1">
              <a:spLocks noChangeArrowheads="1"/>
            </p:cNvSpPr>
            <p:nvPr/>
          </p:nvSpPr>
          <p:spPr bwMode="auto">
            <a:xfrm>
              <a:off x="113" y="2758"/>
              <a:ext cx="2268" cy="252"/>
            </a:xfrm>
            <a:prstGeom prst="rect">
              <a:avLst/>
            </a:prstGeom>
            <a:solidFill>
              <a:srgbClr val="E6E6F2"/>
            </a:solidFill>
            <a:ln w="28575" algn="ctr">
              <a:solidFill>
                <a:srgbClr val="000099"/>
              </a:solidFill>
              <a:miter lim="800000"/>
              <a:headEnd type="none" w="lg" len="lg"/>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微软雅黑" panose="020B0503020204020204" charset="-122"/>
                  <a:ea typeface="微软雅黑" panose="020B0503020204020204" charset="-122"/>
                </a:rPr>
                <a:t>endmodule</a:t>
              </a:r>
            </a:p>
          </p:txBody>
        </p:sp>
      </p:grpSp>
      <p:sp>
        <p:nvSpPr>
          <p:cNvPr id="14" name="Freeform 25"/>
          <p:cNvSpPr/>
          <p:nvPr>
            <p:custDataLst>
              <p:tags r:id="rId6"/>
            </p:custDataLst>
          </p:nvPr>
        </p:nvSpPr>
        <p:spPr bwMode="auto">
          <a:xfrm>
            <a:off x="1619250" y="1679575"/>
            <a:ext cx="4824413" cy="1028700"/>
          </a:xfrm>
          <a:custGeom>
            <a:avLst/>
            <a:gdLst>
              <a:gd name="T0" fmla="*/ 0 w 3039"/>
              <a:gd name="T1" fmla="*/ 2147483647 h 694"/>
              <a:gd name="T2" fmla="*/ 2147483647 w 3039"/>
              <a:gd name="T3" fmla="*/ 2147483647 h 694"/>
              <a:gd name="T4" fmla="*/ 2147483647 w 3039"/>
              <a:gd name="T5" fmla="*/ 2147483647 h 694"/>
              <a:gd name="T6" fmla="*/ 2147483647 w 3039"/>
              <a:gd name="T7" fmla="*/ 2147483647 h 694"/>
              <a:gd name="T8" fmla="*/ 2147483647 w 3039"/>
              <a:gd name="T9" fmla="*/ 2147483647 h 694"/>
              <a:gd name="T10" fmla="*/ 2147483647 w 3039"/>
              <a:gd name="T11" fmla="*/ 2147483647 h 694"/>
              <a:gd name="T12" fmla="*/ 2147483647 w 3039"/>
              <a:gd name="T13" fmla="*/ 2147483647 h 694"/>
              <a:gd name="T14" fmla="*/ 0 60000 65536"/>
              <a:gd name="T15" fmla="*/ 0 60000 65536"/>
              <a:gd name="T16" fmla="*/ 0 60000 65536"/>
              <a:gd name="T17" fmla="*/ 0 60000 65536"/>
              <a:gd name="T18" fmla="*/ 0 60000 65536"/>
              <a:gd name="T19" fmla="*/ 0 60000 65536"/>
              <a:gd name="T20" fmla="*/ 0 60000 65536"/>
              <a:gd name="T21" fmla="*/ 0 w 3039"/>
              <a:gd name="T22" fmla="*/ 0 h 694"/>
              <a:gd name="T23" fmla="*/ 3039 w 3039"/>
              <a:gd name="T24" fmla="*/ 694 h 694"/>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039" h="694">
                <a:moveTo>
                  <a:pt x="0" y="694"/>
                </a:moveTo>
                <a:cubicBezTo>
                  <a:pt x="98" y="612"/>
                  <a:pt x="313" y="315"/>
                  <a:pt x="589" y="204"/>
                </a:cubicBezTo>
                <a:cubicBezTo>
                  <a:pt x="865" y="93"/>
                  <a:pt x="1453" y="60"/>
                  <a:pt x="1659" y="30"/>
                </a:cubicBezTo>
                <a:cubicBezTo>
                  <a:pt x="1865" y="0"/>
                  <a:pt x="1774" y="22"/>
                  <a:pt x="1823" y="21"/>
                </a:cubicBezTo>
                <a:cubicBezTo>
                  <a:pt x="1872" y="20"/>
                  <a:pt x="1806" y="12"/>
                  <a:pt x="1951" y="21"/>
                </a:cubicBezTo>
                <a:cubicBezTo>
                  <a:pt x="2096" y="30"/>
                  <a:pt x="2511" y="40"/>
                  <a:pt x="2692" y="76"/>
                </a:cubicBezTo>
                <a:cubicBezTo>
                  <a:pt x="2873" y="112"/>
                  <a:pt x="2967" y="206"/>
                  <a:pt x="3039" y="240"/>
                </a:cubicBezTo>
              </a:path>
            </a:pathLst>
          </a:custGeom>
          <a:noFill/>
          <a:ln w="28575">
            <a:solidFill>
              <a:schemeClr val="hlink"/>
            </a:solidFill>
            <a:round/>
            <a:headEnd type="triangle" w="lg" len="lg"/>
            <a:tailEnd type="non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5" name="Freeform 26"/>
          <p:cNvSpPr/>
          <p:nvPr>
            <p:custDataLst>
              <p:tags r:id="rId7"/>
            </p:custDataLst>
          </p:nvPr>
        </p:nvSpPr>
        <p:spPr bwMode="auto">
          <a:xfrm>
            <a:off x="2916238" y="1616075"/>
            <a:ext cx="4751387" cy="1020763"/>
          </a:xfrm>
          <a:custGeom>
            <a:avLst/>
            <a:gdLst>
              <a:gd name="T0" fmla="*/ 2147483647 w 2993"/>
              <a:gd name="T1" fmla="*/ 2147483647 h 643"/>
              <a:gd name="T2" fmla="*/ 2147483647 w 2993"/>
              <a:gd name="T3" fmla="*/ 2147483647 h 643"/>
              <a:gd name="T4" fmla="*/ 2147483647 w 2993"/>
              <a:gd name="T5" fmla="*/ 2147483647 h 643"/>
              <a:gd name="T6" fmla="*/ 0 w 2993"/>
              <a:gd name="T7" fmla="*/ 2147483647 h 643"/>
              <a:gd name="T8" fmla="*/ 0 60000 65536"/>
              <a:gd name="T9" fmla="*/ 0 60000 65536"/>
              <a:gd name="T10" fmla="*/ 0 60000 65536"/>
              <a:gd name="T11" fmla="*/ 0 60000 65536"/>
              <a:gd name="T12" fmla="*/ 0 w 2993"/>
              <a:gd name="T13" fmla="*/ 0 h 643"/>
              <a:gd name="T14" fmla="*/ 2993 w 2993"/>
              <a:gd name="T15" fmla="*/ 643 h 643"/>
            </a:gdLst>
            <a:ahLst/>
            <a:cxnLst>
              <a:cxn ang="T8">
                <a:pos x="T0" y="T1"/>
              </a:cxn>
              <a:cxn ang="T9">
                <a:pos x="T2" y="T3"/>
              </a:cxn>
              <a:cxn ang="T10">
                <a:pos x="T4" y="T5"/>
              </a:cxn>
              <a:cxn ang="T11">
                <a:pos x="T6" y="T7"/>
              </a:cxn>
            </a:cxnLst>
            <a:rect l="T12" t="T13" r="T14" b="T15"/>
            <a:pathLst>
              <a:path w="2993" h="643">
                <a:moveTo>
                  <a:pt x="2993" y="235"/>
                </a:moveTo>
                <a:cubicBezTo>
                  <a:pt x="2566" y="117"/>
                  <a:pt x="2139" y="0"/>
                  <a:pt x="1723" y="8"/>
                </a:cubicBezTo>
                <a:cubicBezTo>
                  <a:pt x="1307" y="16"/>
                  <a:pt x="786" y="174"/>
                  <a:pt x="499" y="280"/>
                </a:cubicBezTo>
                <a:cubicBezTo>
                  <a:pt x="212" y="386"/>
                  <a:pt x="106" y="514"/>
                  <a:pt x="0" y="643"/>
                </a:cubicBezTo>
              </a:path>
            </a:pathLst>
          </a:custGeom>
          <a:noFill/>
          <a:ln w="28575">
            <a:solidFill>
              <a:schemeClr val="hlink"/>
            </a:solidFill>
            <a:rou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6" name="Freeform 27"/>
          <p:cNvSpPr/>
          <p:nvPr>
            <p:custDataLst>
              <p:tags r:id="rId8"/>
            </p:custDataLst>
          </p:nvPr>
        </p:nvSpPr>
        <p:spPr bwMode="auto">
          <a:xfrm>
            <a:off x="2339975" y="2565400"/>
            <a:ext cx="2879725" cy="1008063"/>
          </a:xfrm>
          <a:custGeom>
            <a:avLst/>
            <a:gdLst>
              <a:gd name="T0" fmla="*/ 2147483647 w 1678"/>
              <a:gd name="T1" fmla="*/ 0 h 589"/>
              <a:gd name="T2" fmla="*/ 0 w 1678"/>
              <a:gd name="T3" fmla="*/ 2147483647 h 589"/>
              <a:gd name="T4" fmla="*/ 0 60000 65536"/>
              <a:gd name="T5" fmla="*/ 0 60000 65536"/>
              <a:gd name="T6" fmla="*/ 0 w 1678"/>
              <a:gd name="T7" fmla="*/ 0 h 589"/>
              <a:gd name="T8" fmla="*/ 1678 w 1678"/>
              <a:gd name="T9" fmla="*/ 589 h 589"/>
            </a:gdLst>
            <a:ahLst/>
            <a:cxnLst>
              <a:cxn ang="T4">
                <a:pos x="T0" y="T1"/>
              </a:cxn>
              <a:cxn ang="T5">
                <a:pos x="T2" y="T3"/>
              </a:cxn>
            </a:cxnLst>
            <a:rect l="T6" t="T7" r="T8" b="T9"/>
            <a:pathLst>
              <a:path w="1678" h="589">
                <a:moveTo>
                  <a:pt x="1678" y="0"/>
                </a:moveTo>
                <a:cubicBezTo>
                  <a:pt x="978" y="245"/>
                  <a:pt x="279" y="491"/>
                  <a:pt x="0" y="589"/>
                </a:cubicBezTo>
              </a:path>
            </a:pathLst>
          </a:custGeom>
          <a:noFill/>
          <a:ln w="28575">
            <a:solidFill>
              <a:schemeClr val="hlink"/>
            </a:solidFill>
            <a:rou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7" name="Freeform 28"/>
          <p:cNvSpPr/>
          <p:nvPr>
            <p:custDataLst>
              <p:tags r:id="rId9"/>
            </p:custDataLst>
          </p:nvPr>
        </p:nvSpPr>
        <p:spPr bwMode="auto">
          <a:xfrm>
            <a:off x="2916238" y="3392488"/>
            <a:ext cx="4176712" cy="468312"/>
          </a:xfrm>
          <a:custGeom>
            <a:avLst/>
            <a:gdLst>
              <a:gd name="T0" fmla="*/ 2147483647 w 2903"/>
              <a:gd name="T1" fmla="*/ 2147483647 h 295"/>
              <a:gd name="T2" fmla="*/ 2147483647 w 2903"/>
              <a:gd name="T3" fmla="*/ 2147483647 h 295"/>
              <a:gd name="T4" fmla="*/ 0 w 2903"/>
              <a:gd name="T5" fmla="*/ 2147483647 h 295"/>
              <a:gd name="T6" fmla="*/ 0 60000 65536"/>
              <a:gd name="T7" fmla="*/ 0 60000 65536"/>
              <a:gd name="T8" fmla="*/ 0 60000 65536"/>
              <a:gd name="T9" fmla="*/ 0 w 2903"/>
              <a:gd name="T10" fmla="*/ 0 h 295"/>
              <a:gd name="T11" fmla="*/ 2903 w 2903"/>
              <a:gd name="T12" fmla="*/ 295 h 295"/>
            </a:gdLst>
            <a:ahLst/>
            <a:cxnLst>
              <a:cxn ang="T6">
                <a:pos x="T0" y="T1"/>
              </a:cxn>
              <a:cxn ang="T7">
                <a:pos x="T2" y="T3"/>
              </a:cxn>
              <a:cxn ang="T8">
                <a:pos x="T4" y="T5"/>
              </a:cxn>
            </a:cxnLst>
            <a:rect l="T9" t="T10" r="T11" b="T12"/>
            <a:pathLst>
              <a:path w="2903" h="295">
                <a:moveTo>
                  <a:pt x="2903" y="159"/>
                </a:moveTo>
                <a:cubicBezTo>
                  <a:pt x="2351" y="79"/>
                  <a:pt x="1799" y="0"/>
                  <a:pt x="1315" y="23"/>
                </a:cubicBezTo>
                <a:cubicBezTo>
                  <a:pt x="831" y="46"/>
                  <a:pt x="415" y="170"/>
                  <a:pt x="0" y="295"/>
                </a:cubicBezTo>
              </a:path>
            </a:pathLst>
          </a:custGeom>
          <a:noFill/>
          <a:ln w="28575">
            <a:solidFill>
              <a:schemeClr val="hlink"/>
            </a:solidFill>
            <a:round/>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8" name="Rectangle 29"/>
          <p:cNvSpPr>
            <a:spLocks noChangeArrowheads="1"/>
          </p:cNvSpPr>
          <p:nvPr>
            <p:custDataLst>
              <p:tags r:id="rId10"/>
            </p:custDataLst>
          </p:nvPr>
        </p:nvSpPr>
        <p:spPr bwMode="auto">
          <a:xfrm>
            <a:off x="1187450" y="2781300"/>
            <a:ext cx="1008063" cy="287338"/>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9" name="Rectangle 30"/>
          <p:cNvSpPr>
            <a:spLocks noChangeArrowheads="1"/>
          </p:cNvSpPr>
          <p:nvPr>
            <p:custDataLst>
              <p:tags r:id="rId11"/>
            </p:custDataLst>
          </p:nvPr>
        </p:nvSpPr>
        <p:spPr bwMode="auto">
          <a:xfrm>
            <a:off x="2339975" y="2781300"/>
            <a:ext cx="1295400" cy="287338"/>
          </a:xfrm>
          <a:prstGeom prst="rect">
            <a:avLst/>
          </a:prstGeom>
          <a:noFill/>
          <a:ln w="28575" algn="ctr">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0" name="Rectangle 31"/>
          <p:cNvSpPr>
            <a:spLocks noChangeArrowheads="1"/>
          </p:cNvSpPr>
          <p:nvPr>
            <p:custDataLst>
              <p:tags r:id="rId12"/>
            </p:custDataLst>
          </p:nvPr>
        </p:nvSpPr>
        <p:spPr bwMode="auto">
          <a:xfrm>
            <a:off x="827088" y="3141663"/>
            <a:ext cx="1800225" cy="719137"/>
          </a:xfrm>
          <a:prstGeom prst="rect">
            <a:avLst/>
          </a:prstGeom>
          <a:noFill/>
          <a:ln w="28575" algn="ctr">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1" name="Rectangle 32"/>
          <p:cNvSpPr>
            <a:spLocks noChangeArrowheads="1"/>
          </p:cNvSpPr>
          <p:nvPr>
            <p:custDataLst>
              <p:tags r:id="rId13"/>
            </p:custDataLst>
          </p:nvPr>
        </p:nvSpPr>
        <p:spPr bwMode="auto">
          <a:xfrm>
            <a:off x="755650" y="3933825"/>
            <a:ext cx="3600450" cy="287338"/>
          </a:xfrm>
          <a:prstGeom prst="rect">
            <a:avLst/>
          </a:prstGeom>
          <a:noFill/>
          <a:ln w="28575" algn="ctr">
            <a:solidFill>
              <a:schemeClr val="hlink"/>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grpSp>
        <p:nvGrpSpPr>
          <p:cNvPr id="22" name="Group 41"/>
          <p:cNvGrpSpPr/>
          <p:nvPr/>
        </p:nvGrpSpPr>
        <p:grpSpPr bwMode="auto">
          <a:xfrm>
            <a:off x="766763" y="4868863"/>
            <a:ext cx="2344738" cy="1223962"/>
            <a:chOff x="339" y="2931"/>
            <a:chExt cx="1477" cy="771"/>
          </a:xfrm>
        </p:grpSpPr>
        <p:sp>
          <p:nvSpPr>
            <p:cNvPr id="23" name="Rectangle 33"/>
            <p:cNvSpPr>
              <a:spLocks noChangeArrowheads="1"/>
            </p:cNvSpPr>
            <p:nvPr>
              <p:custDataLst>
                <p:tags r:id="rId14"/>
              </p:custDataLst>
            </p:nvPr>
          </p:nvSpPr>
          <p:spPr bwMode="auto">
            <a:xfrm>
              <a:off x="839" y="3158"/>
              <a:ext cx="499" cy="544"/>
            </a:xfrm>
            <a:prstGeom prst="rect">
              <a:avLst/>
            </a:prstGeom>
            <a:solidFill>
              <a:schemeClr val="accent1"/>
            </a:solidFill>
            <a:ln w="38100">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4" name="Line 34"/>
            <p:cNvSpPr>
              <a:spLocks noChangeShapeType="1"/>
            </p:cNvSpPr>
            <p:nvPr>
              <p:custDataLst>
                <p:tags r:id="rId15"/>
              </p:custDataLst>
            </p:nvPr>
          </p:nvSpPr>
          <p:spPr bwMode="auto">
            <a:xfrm>
              <a:off x="521" y="3294"/>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5" name="Line 35"/>
            <p:cNvSpPr>
              <a:spLocks noChangeShapeType="1"/>
            </p:cNvSpPr>
            <p:nvPr>
              <p:custDataLst>
                <p:tags r:id="rId16"/>
              </p:custDataLst>
            </p:nvPr>
          </p:nvSpPr>
          <p:spPr bwMode="auto">
            <a:xfrm>
              <a:off x="521" y="3566"/>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6" name="Line 36"/>
            <p:cNvSpPr>
              <a:spLocks noChangeShapeType="1"/>
            </p:cNvSpPr>
            <p:nvPr>
              <p:custDataLst>
                <p:tags r:id="rId17"/>
              </p:custDataLst>
            </p:nvPr>
          </p:nvSpPr>
          <p:spPr bwMode="auto">
            <a:xfrm>
              <a:off x="1337" y="3430"/>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7" name="Line 37"/>
            <p:cNvSpPr>
              <a:spLocks noChangeShapeType="1"/>
            </p:cNvSpPr>
            <p:nvPr>
              <p:custDataLst>
                <p:tags r:id="rId18"/>
              </p:custDataLst>
            </p:nvPr>
          </p:nvSpPr>
          <p:spPr bwMode="auto">
            <a:xfrm>
              <a:off x="521" y="3430"/>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8" name="Text Box 38"/>
            <p:cNvSpPr txBox="1">
              <a:spLocks noChangeArrowheads="1"/>
            </p:cNvSpPr>
            <p:nvPr>
              <p:custDataLst>
                <p:tags r:id="rId19"/>
              </p:custDataLst>
            </p:nvPr>
          </p:nvSpPr>
          <p:spPr bwMode="auto">
            <a:xfrm>
              <a:off x="339" y="2995"/>
              <a:ext cx="222"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endParaRPr lang="en-US" altLang="zh-CN" sz="2000">
                <a:solidFill>
                  <a:schemeClr val="dk1"/>
                </a:solidFill>
                <a:latin typeface="微软雅黑" panose="020B0503020204020204" charset="-122"/>
                <a:ea typeface="微软雅黑" panose="020B0503020204020204" charset="-122"/>
              </a:endParaRPr>
            </a:p>
            <a:p>
              <a:pPr eaLnBrk="1" hangingPunct="1">
                <a:lnSpc>
                  <a:spcPct val="80000"/>
                </a:lnSpc>
              </a:pPr>
              <a:r>
                <a:rPr lang="en-US" altLang="zh-CN" sz="2000">
                  <a:solidFill>
                    <a:schemeClr val="dk1"/>
                  </a:solidFill>
                  <a:latin typeface="微软雅黑" panose="020B0503020204020204" charset="-122"/>
                  <a:ea typeface="微软雅黑" panose="020B0503020204020204" charset="-122"/>
                </a:rPr>
                <a:t>a</a:t>
              </a:r>
            </a:p>
            <a:p>
              <a:pPr eaLnBrk="1" hangingPunct="1">
                <a:lnSpc>
                  <a:spcPct val="80000"/>
                </a:lnSpc>
              </a:pPr>
              <a:r>
                <a:rPr lang="en-US" altLang="zh-CN" sz="2000">
                  <a:solidFill>
                    <a:schemeClr val="dk1"/>
                  </a:solidFill>
                  <a:latin typeface="微软雅黑" panose="020B0503020204020204" charset="-122"/>
                  <a:ea typeface="微软雅黑" panose="020B0503020204020204" charset="-122"/>
                </a:rPr>
                <a:t>b</a:t>
              </a:r>
            </a:p>
            <a:p>
              <a:pPr eaLnBrk="1" hangingPunct="1">
                <a:lnSpc>
                  <a:spcPct val="80000"/>
                </a:lnSpc>
              </a:pPr>
              <a:r>
                <a:rPr lang="en-US" altLang="zh-CN" sz="2000">
                  <a:solidFill>
                    <a:schemeClr val="dk1"/>
                  </a:solidFill>
                  <a:latin typeface="微软雅黑" panose="020B0503020204020204" charset="-122"/>
                  <a:ea typeface="微软雅黑" panose="020B0503020204020204" charset="-122"/>
                </a:rPr>
                <a:t>s</a:t>
              </a:r>
            </a:p>
          </p:txBody>
        </p:sp>
        <p:sp>
          <p:nvSpPr>
            <p:cNvPr id="29" name="Text Box 39"/>
            <p:cNvSpPr txBox="1">
              <a:spLocks noChangeArrowheads="1"/>
            </p:cNvSpPr>
            <p:nvPr>
              <p:custDataLst>
                <p:tags r:id="rId20"/>
              </p:custDataLst>
            </p:nvPr>
          </p:nvSpPr>
          <p:spPr bwMode="auto">
            <a:xfrm>
              <a:off x="1609" y="3155"/>
              <a:ext cx="207"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endParaRPr lang="en-US" altLang="zh-CN" sz="2000">
                <a:solidFill>
                  <a:schemeClr val="dk1"/>
                </a:solidFill>
                <a:latin typeface="微软雅黑" panose="020B0503020204020204" charset="-122"/>
                <a:ea typeface="微软雅黑" panose="020B0503020204020204" charset="-122"/>
              </a:endParaRPr>
            </a:p>
            <a:p>
              <a:pPr eaLnBrk="1" hangingPunct="1">
                <a:lnSpc>
                  <a:spcPct val="80000"/>
                </a:lnSpc>
              </a:pPr>
              <a:r>
                <a:rPr lang="en-US" altLang="zh-CN" sz="2000">
                  <a:solidFill>
                    <a:schemeClr val="dk1"/>
                  </a:solidFill>
                  <a:latin typeface="微软雅黑" panose="020B0503020204020204" charset="-122"/>
                  <a:ea typeface="微软雅黑" panose="020B0503020204020204" charset="-122"/>
                </a:rPr>
                <a:t>y</a:t>
              </a:r>
            </a:p>
          </p:txBody>
        </p:sp>
        <p:sp>
          <p:nvSpPr>
            <p:cNvPr id="30" name="Text Box 40"/>
            <p:cNvSpPr txBox="1">
              <a:spLocks noChangeArrowheads="1"/>
            </p:cNvSpPr>
            <p:nvPr>
              <p:custDataLst>
                <p:tags r:id="rId21"/>
              </p:custDataLst>
            </p:nvPr>
          </p:nvSpPr>
          <p:spPr bwMode="auto">
            <a:xfrm>
              <a:off x="703" y="2931"/>
              <a:ext cx="7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solidFill>
                    <a:schemeClr val="dk1"/>
                  </a:solidFill>
                  <a:latin typeface="微软雅黑" panose="020B0503020204020204" charset="-122"/>
                  <a:ea typeface="微软雅黑" panose="020B0503020204020204" charset="-122"/>
                </a:rPr>
                <a:t>MUX21a</a:t>
              </a:r>
            </a:p>
          </p:txBody>
        </p:sp>
      </p:grpSp>
      <p:sp>
        <p:nvSpPr>
          <p:cNvPr id="32" name="Rectangle 4"/>
          <p:cNvSpPr>
            <a:spLocks noGrp="1" noChangeArrowheads="1"/>
          </p:cNvSpPr>
          <p:nvPr/>
        </p:nvSpPr>
        <p:spPr>
          <a:xfrm>
            <a:off x="675323"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Verilog</a:t>
            </a:r>
            <a:r>
              <a:rPr lang="zh-CN" altLang="en-US" sz="2800">
                <a:solidFill>
                  <a:srgbClr val="CC0000"/>
                </a:solidFill>
                <a:latin typeface="微软雅黑" panose="020B0503020204020204" charset="-122"/>
                <a:ea typeface="微软雅黑" panose="020B0503020204020204" charset="-122"/>
                <a:cs typeface="微软雅黑" panose="020B0503020204020204" charset="-122"/>
              </a:rPr>
              <a:t>模块结构</a:t>
            </a:r>
          </a:p>
        </p:txBody>
      </p:sp>
    </p:spTree>
    <p:custDataLst>
      <p:tags r:id="rId1"/>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10"/>
          <a:stretch>
            <a:fillRect/>
          </a:stretch>
        </p:blipFill>
        <p:spPr>
          <a:xfrm>
            <a:off x="0" y="0"/>
            <a:ext cx="540068" cy="720090"/>
          </a:xfrm>
          <a:prstGeom prst="rect">
            <a:avLst/>
          </a:prstGeom>
        </p:spPr>
      </p:pic>
      <p:pic>
        <p:nvPicPr>
          <p:cNvPr id="8" name="图片 7"/>
          <p:cNvPicPr>
            <a:picLocks noChangeAspect="1"/>
          </p:cNvPicPr>
          <p:nvPr>
            <p:custDataLst>
              <p:tags r:id="rId3"/>
            </p:custDataLst>
          </p:nvPr>
        </p:nvPicPr>
        <p:blipFill>
          <a:blip r:embed="rId10"/>
          <a:stretch>
            <a:fillRect/>
          </a:stretch>
        </p:blipFill>
        <p:spPr>
          <a:xfrm>
            <a:off x="8603932" y="6137910"/>
            <a:ext cx="540068" cy="720090"/>
          </a:xfrm>
          <a:prstGeom prst="rect">
            <a:avLst/>
          </a:prstGeom>
        </p:spPr>
      </p:pic>
      <p:sp>
        <p:nvSpPr>
          <p:cNvPr id="3" name="TextBox 15"/>
          <p:cNvSpPr txBox="1">
            <a:spLocks noChangeArrowheads="1"/>
          </p:cNvSpPr>
          <p:nvPr>
            <p:custDataLst>
              <p:tags r:id="rId4"/>
            </p:custDataLst>
          </p:nvPr>
        </p:nvSpPr>
        <p:spPr bwMode="auto">
          <a:xfrm>
            <a:off x="500063" y="998538"/>
            <a:ext cx="462153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Verilog</a:t>
            </a:r>
            <a:r>
              <a:rPr lang="zh-CN" altLang="en-US">
                <a:solidFill>
                  <a:schemeClr val="dk1"/>
                </a:solidFill>
                <a:latin typeface="微软雅黑" panose="020B0503020204020204" charset="-122"/>
                <a:ea typeface="微软雅黑" panose="020B0503020204020204" charset="-122"/>
                <a:cs typeface="微软雅黑" panose="020B0503020204020204" charset="-122"/>
              </a:rPr>
              <a:t>中的数据类型分为两大类</a:t>
            </a:r>
          </a:p>
        </p:txBody>
      </p:sp>
      <p:sp>
        <p:nvSpPr>
          <p:cNvPr id="4" name="Text Box 12"/>
          <p:cNvSpPr txBox="1">
            <a:spLocks noChangeArrowheads="1"/>
          </p:cNvSpPr>
          <p:nvPr/>
        </p:nvSpPr>
        <p:spPr bwMode="auto">
          <a:xfrm>
            <a:off x="1428750" y="2072323"/>
            <a:ext cx="2512695" cy="460375"/>
          </a:xfrm>
          <a:prstGeom prst="rect">
            <a:avLst/>
          </a:prstGeom>
          <a:solidFill>
            <a:srgbClr val="FFC0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线网类（</a:t>
            </a:r>
            <a:r>
              <a:rPr lang="en-US" altLang="zh-CN">
                <a:solidFill>
                  <a:schemeClr val="dk1"/>
                </a:solidFill>
                <a:latin typeface="微软雅黑" panose="020B0503020204020204" charset="-122"/>
                <a:ea typeface="微软雅黑" panose="020B0503020204020204" charset="-122"/>
                <a:cs typeface="微软雅黑" panose="020B0503020204020204" charset="-122"/>
              </a:rPr>
              <a:t>net</a:t>
            </a:r>
            <a:r>
              <a:rPr lang="zh-CN" altLang="en-US">
                <a:solidFill>
                  <a:schemeClr val="dk1"/>
                </a:solidFill>
                <a:latin typeface="微软雅黑" panose="020B0503020204020204" charset="-122"/>
                <a:ea typeface="微软雅黑" panose="020B0503020204020204" charset="-122"/>
                <a:cs typeface="微软雅黑" panose="020B0503020204020204" charset="-122"/>
              </a:rPr>
              <a:t>类）</a:t>
            </a:r>
          </a:p>
        </p:txBody>
      </p:sp>
      <p:sp>
        <p:nvSpPr>
          <p:cNvPr id="5" name="Text Box 10"/>
          <p:cNvSpPr txBox="1">
            <a:spLocks noChangeArrowheads="1"/>
          </p:cNvSpPr>
          <p:nvPr>
            <p:custDataLst>
              <p:tags r:id="rId5"/>
            </p:custDataLst>
          </p:nvPr>
        </p:nvSpPr>
        <p:spPr bwMode="auto">
          <a:xfrm>
            <a:off x="1428750" y="2715260"/>
            <a:ext cx="3224530" cy="4603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lt1"/>
                </a:solidFill>
                <a:latin typeface="微软雅黑" panose="020B0503020204020204" charset="-122"/>
                <a:ea typeface="微软雅黑" panose="020B0503020204020204" charset="-122"/>
                <a:cs typeface="微软雅黑" panose="020B0503020204020204" charset="-122"/>
              </a:rPr>
              <a:t>变量类（</a:t>
            </a:r>
            <a:r>
              <a:rPr lang="en-US" altLang="zh-CN">
                <a:solidFill>
                  <a:schemeClr val="lt1"/>
                </a:solidFill>
                <a:latin typeface="微软雅黑" panose="020B0503020204020204" charset="-122"/>
                <a:ea typeface="微软雅黑" panose="020B0503020204020204" charset="-122"/>
                <a:cs typeface="微软雅黑" panose="020B0503020204020204" charset="-122"/>
              </a:rPr>
              <a:t>variable</a:t>
            </a:r>
            <a:r>
              <a:rPr lang="zh-CN" altLang="en-US">
                <a:solidFill>
                  <a:schemeClr val="lt1"/>
                </a:solidFill>
                <a:latin typeface="微软雅黑" panose="020B0503020204020204" charset="-122"/>
                <a:ea typeface="微软雅黑" panose="020B0503020204020204" charset="-122"/>
                <a:cs typeface="微软雅黑" panose="020B0503020204020204" charset="-122"/>
              </a:rPr>
              <a:t>类）</a:t>
            </a:r>
          </a:p>
        </p:txBody>
      </p:sp>
      <p:sp>
        <p:nvSpPr>
          <p:cNvPr id="6" name="TextBox 18"/>
          <p:cNvSpPr txBox="1">
            <a:spLocks noChangeArrowheads="1"/>
          </p:cNvSpPr>
          <p:nvPr>
            <p:custDataLst>
              <p:tags r:id="rId6"/>
            </p:custDataLst>
          </p:nvPr>
        </p:nvSpPr>
        <p:spPr bwMode="auto">
          <a:xfrm>
            <a:off x="694055" y="3573145"/>
            <a:ext cx="7661910" cy="2399665"/>
          </a:xfrm>
          <a:prstGeom prst="rect">
            <a:avLst/>
          </a:prstGeom>
          <a:solidFill>
            <a:srgbClr val="FFE9A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lnSpc>
                <a:spcPct val="150000"/>
              </a:lnSpc>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因连续赋值语句和过程赋值语句的激活特点不同，故赋值目标特点也不同，前者不需要保存，后者需要保存，因此规定两种数据类型，</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net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型用于连续赋值的赋值目标或门原语的输出，且仿真时不需要分配内存空间，</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variable</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用于过程赋值的赋值目标，且仿真时需要分配内存空间。</a:t>
            </a:r>
          </a:p>
        </p:txBody>
      </p:sp>
      <p:sp>
        <p:nvSpPr>
          <p:cNvPr id="27"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5. Verilog中的数据类型</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13"/>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13"/>
          <a:stretch>
            <a:fillRect/>
          </a:stretch>
        </p:blipFill>
        <p:spPr>
          <a:xfrm>
            <a:off x="8603932" y="6137910"/>
            <a:ext cx="540068" cy="720090"/>
          </a:xfrm>
          <a:prstGeom prst="rect">
            <a:avLst/>
          </a:prstGeom>
        </p:spPr>
      </p:pic>
      <p:sp>
        <p:nvSpPr>
          <p:cNvPr id="36867" name="Text Box 45"/>
          <p:cNvSpPr txBox="1">
            <a:spLocks noChangeArrowheads="1"/>
          </p:cNvSpPr>
          <p:nvPr/>
        </p:nvSpPr>
        <p:spPr bwMode="auto">
          <a:xfrm>
            <a:off x="250825" y="1051560"/>
            <a:ext cx="4033520" cy="460375"/>
          </a:xfrm>
          <a:prstGeom prst="rect">
            <a:avLst/>
          </a:prstGeom>
          <a:solidFill>
            <a:srgbClr val="FEA104"/>
          </a:solidFill>
          <a:ln w="28575" algn="ctr">
            <a:noFill/>
            <a:miter lim="800000"/>
          </a:ln>
        </p:spPr>
        <p:txBody>
          <a:bodyPr wrap="square">
            <a:spAutoFit/>
          </a:bodyPr>
          <a:lstStyle/>
          <a:p>
            <a:pPr eaLnBrk="1" hangingPunct="1">
              <a:spcBef>
                <a:spcPct val="50000"/>
              </a:spcBef>
              <a:buClr>
                <a:srgbClr val="990100"/>
              </a:buClr>
              <a:buFont typeface="Wingdings" panose="05000000000000000000" pitchFamily="2" charset="2"/>
              <a:buChar char="l"/>
            </a:pPr>
            <a:r>
              <a:rPr lang="en-US" altLang="zh-CN" sz="2400" b="1">
                <a:solidFill>
                  <a:srgbClr val="000032"/>
                </a:solidFill>
                <a:latin typeface="微软雅黑" panose="020B0503020204020204" charset="-122"/>
                <a:ea typeface="微软雅黑" panose="020B0503020204020204" charset="-122"/>
                <a:cs typeface="微软雅黑" panose="020B0503020204020204" charset="-122"/>
              </a:rPr>
              <a:t>net</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类中的数据类型</a:t>
            </a:r>
          </a:p>
        </p:txBody>
      </p:sp>
      <p:graphicFrame>
        <p:nvGraphicFramePr>
          <p:cNvPr id="241753" name="Group 89"/>
          <p:cNvGraphicFramePr>
            <a:graphicFrameLocks noGrp="1"/>
          </p:cNvGraphicFramePr>
          <p:nvPr>
            <p:custDataLst>
              <p:tags r:id="rId4"/>
            </p:custDataLst>
          </p:nvPr>
        </p:nvGraphicFramePr>
        <p:xfrm>
          <a:off x="250825" y="1667193"/>
          <a:ext cx="8461375" cy="1112838"/>
        </p:xfrm>
        <a:graphic>
          <a:graphicData uri="http://schemas.openxmlformats.org/drawingml/2006/table">
            <a:tbl>
              <a:tblPr/>
              <a:tblGrid>
                <a:gridCol w="1800225">
                  <a:extLst>
                    <a:ext uri="{9D8B030D-6E8A-4147-A177-3AD203B41FA5}">
                      <a16:colId xmlns:a16="http://schemas.microsoft.com/office/drawing/2014/main" val="20000"/>
                    </a:ext>
                  </a:extLst>
                </a:gridCol>
                <a:gridCol w="2089150">
                  <a:extLst>
                    <a:ext uri="{9D8B030D-6E8A-4147-A177-3AD203B41FA5}">
                      <a16:colId xmlns:a16="http://schemas.microsoft.com/office/drawing/2014/main" val="20001"/>
                    </a:ext>
                  </a:extLst>
                </a:gridCol>
                <a:gridCol w="2503488">
                  <a:extLst>
                    <a:ext uri="{9D8B030D-6E8A-4147-A177-3AD203B41FA5}">
                      <a16:colId xmlns:a16="http://schemas.microsoft.com/office/drawing/2014/main" val="20002"/>
                    </a:ext>
                  </a:extLst>
                </a:gridCol>
                <a:gridCol w="2068512">
                  <a:extLst>
                    <a:ext uri="{9D8B030D-6E8A-4147-A177-3AD203B41FA5}">
                      <a16:colId xmlns:a16="http://schemas.microsoft.com/office/drawing/2014/main" val="20003"/>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C00000"/>
                          </a:solidFill>
                          <a:effectLst/>
                          <a:latin typeface="微软雅黑" panose="020B0503020204020204" charset="-122"/>
                          <a:ea typeface="微软雅黑" panose="020B0503020204020204" charset="-122"/>
                          <a:cs typeface="微软雅黑" panose="020B0503020204020204" charset="-122"/>
                        </a:rPr>
                        <a:t>wire</a:t>
                      </a:r>
                      <a:r>
                        <a:rPr kumimoji="0" lang="zh-CN" altLang="en-US" sz="1800" b="1" i="0" u="none" strike="noStrike" cap="none" normalizeH="0" baseline="0">
                          <a:ln>
                            <a:noFill/>
                          </a:ln>
                          <a:solidFill>
                            <a:srgbClr val="C00000"/>
                          </a:solidFill>
                          <a:effectLst/>
                          <a:latin typeface="微软雅黑" panose="020B0503020204020204" charset="-122"/>
                          <a:ea typeface="微软雅黑" panose="020B0503020204020204" charset="-122"/>
                          <a:cs typeface="微软雅黑" panose="020B0503020204020204" charset="-122"/>
                        </a:rPr>
                        <a:t>（线型）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9A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tri</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（三态）</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tri0</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（下拉电阻）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supply0</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（地）</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wand</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（线与）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triand</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（三态与）</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tri1</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（上拉电阻）</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supply1</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（电源）</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wor</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（线或）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trior</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（三态或）</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trireg</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（电容性线网）</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extLst>
                  <a:ext uri="{0D108BD9-81ED-4DB2-BD59-A6C34878D82A}">
                    <a16:rowId xmlns:a16="http://schemas.microsoft.com/office/drawing/2014/main" val="10002"/>
                  </a:ext>
                </a:extLst>
              </a:tr>
            </a:tbl>
          </a:graphicData>
        </a:graphic>
      </p:graphicFrame>
      <p:graphicFrame>
        <p:nvGraphicFramePr>
          <p:cNvPr id="241736" name="Group 72"/>
          <p:cNvGraphicFramePr>
            <a:graphicFrameLocks noGrp="1"/>
          </p:cNvGraphicFramePr>
          <p:nvPr>
            <p:extLst>
              <p:ext uri="{D42A27DB-BD31-4B8C-83A1-F6EECF244321}">
                <p14:modId xmlns:p14="http://schemas.microsoft.com/office/powerpoint/2010/main" val="2722844743"/>
              </p:ext>
            </p:extLst>
          </p:nvPr>
        </p:nvGraphicFramePr>
        <p:xfrm>
          <a:off x="252413" y="4547235"/>
          <a:ext cx="4652962" cy="1112838"/>
        </p:xfrm>
        <a:graphic>
          <a:graphicData uri="http://schemas.openxmlformats.org/drawingml/2006/table">
            <a:tbl>
              <a:tblPr/>
              <a:tblGrid>
                <a:gridCol w="2015331">
                  <a:extLst>
                    <a:ext uri="{9D8B030D-6E8A-4147-A177-3AD203B41FA5}">
                      <a16:colId xmlns:a16="http://schemas.microsoft.com/office/drawing/2014/main" val="20000"/>
                    </a:ext>
                  </a:extLst>
                </a:gridCol>
                <a:gridCol w="2637631">
                  <a:extLst>
                    <a:ext uri="{9D8B030D-6E8A-4147-A177-3AD203B41FA5}">
                      <a16:colId xmlns:a16="http://schemas.microsoft.com/office/drawing/2014/main" val="20001"/>
                    </a:ext>
                  </a:extLst>
                </a:gridCol>
              </a:tblGrid>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C00000"/>
                          </a:solidFill>
                          <a:effectLst/>
                          <a:latin typeface="微软雅黑" panose="020B0503020204020204" charset="-122"/>
                          <a:ea typeface="微软雅黑" panose="020B0503020204020204" charset="-122"/>
                          <a:cs typeface="微软雅黑" panose="020B0503020204020204" charset="-122"/>
                        </a:rPr>
                        <a:t>reg</a:t>
                      </a:r>
                      <a:r>
                        <a:rPr kumimoji="0" lang="zh-CN" altLang="en-US" sz="1800" b="1" i="0" u="none" strike="noStrike" cap="none" normalizeH="0" baseline="0" dirty="0">
                          <a:ln>
                            <a:noFill/>
                          </a:ln>
                          <a:solidFill>
                            <a:srgbClr val="C00000"/>
                          </a:solidFill>
                          <a:effectLst/>
                          <a:latin typeface="微软雅黑" panose="020B0503020204020204" charset="-122"/>
                          <a:ea typeface="微软雅黑" panose="020B0503020204020204" charset="-122"/>
                          <a:cs typeface="微软雅黑" panose="020B0503020204020204" charset="-122"/>
                        </a:rPr>
                        <a:t>（寄存器型）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E9A3"/>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endParaRPr kumimoji="0" lang="zh-CN" altLang="en-US" sz="1800" b="1" i="0" u="none" strike="noStrike" cap="none" normalizeH="0" baseline="0">
                        <a:ln>
                          <a:noFill/>
                        </a:ln>
                        <a:solidFill>
                          <a:srgbClr val="C00000"/>
                        </a:solidFill>
                        <a:effectLst/>
                        <a:latin typeface="微软雅黑" panose="020B0503020204020204" charset="-122"/>
                        <a:ea typeface="微软雅黑" panose="020B0503020204020204"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AEFD1"/>
                    </a:solidFill>
                  </a:tcPr>
                </a:tc>
                <a:extLst>
                  <a:ext uri="{0D108BD9-81ED-4DB2-BD59-A6C34878D82A}">
                    <a16:rowId xmlns:a16="http://schemas.microsoft.com/office/drawing/2014/main" val="10000"/>
                  </a:ext>
                </a:extLst>
              </a:tr>
              <a:tr h="369888">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integer</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time</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（时间型）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E2F9EE"/>
                    </a:solidFill>
                  </a:tcPr>
                </a:tc>
                <a:extLst>
                  <a:ext uri="{0D108BD9-81ED-4DB2-BD59-A6C34878D82A}">
                    <a16:rowId xmlns:a16="http://schemas.microsoft.com/office/drawing/2014/main" val="10001"/>
                  </a:ext>
                </a:extLst>
              </a:tr>
              <a:tr h="371475">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real</a:t>
                      </a:r>
                      <a:r>
                        <a:rPr kumimoji="0" lang="zh-CN" altLang="en-US" sz="1800" b="1" i="0" u="none" strike="noStrike" cap="none" normalizeH="0" baseline="0">
                          <a:ln>
                            <a:noFill/>
                          </a:ln>
                          <a:solidFill>
                            <a:srgbClr val="0070C0"/>
                          </a:solidFill>
                          <a:effectLst/>
                          <a:latin typeface="微软雅黑" panose="020B0503020204020204" charset="-122"/>
                          <a:ea typeface="微软雅黑" panose="020B0503020204020204" charset="-122"/>
                          <a:cs typeface="微软雅黑" panose="020B0503020204020204" charset="-122"/>
                        </a:rPr>
                        <a:t>（实型）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pPr>
                      <a:r>
                        <a:rPr kumimoji="0" lang="en-US" altLang="zh-CN" sz="1800" b="1" i="0" u="none" strike="noStrike" cap="none" normalizeH="0" baseline="0" dirty="0">
                          <a:ln>
                            <a:noFill/>
                          </a:ln>
                          <a:solidFill>
                            <a:srgbClr val="0070C0"/>
                          </a:solidFill>
                          <a:effectLst/>
                          <a:latin typeface="微软雅黑" panose="020B0503020204020204" charset="-122"/>
                          <a:ea typeface="微软雅黑" panose="020B0503020204020204" charset="-122"/>
                          <a:cs typeface="微软雅黑" panose="020B0503020204020204" charset="-122"/>
                        </a:rPr>
                        <a:t>realtime</a:t>
                      </a:r>
                      <a:r>
                        <a:rPr kumimoji="0" lang="zh-CN" altLang="en-US" sz="1800" b="1" i="0" u="none" strike="noStrike" cap="none" normalizeH="0" baseline="0" dirty="0">
                          <a:ln>
                            <a:noFill/>
                          </a:ln>
                          <a:solidFill>
                            <a:srgbClr val="0070C0"/>
                          </a:solidFill>
                          <a:effectLst/>
                          <a:latin typeface="微软雅黑" panose="020B0503020204020204" charset="-122"/>
                          <a:ea typeface="微软雅黑" panose="020B0503020204020204" charset="-122"/>
                          <a:cs typeface="微软雅黑" panose="020B0503020204020204" charset="-122"/>
                        </a:rPr>
                        <a:t>（实时间型）</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1FCF7"/>
                    </a:solidFill>
                  </a:tcPr>
                </a:tc>
                <a:extLst>
                  <a:ext uri="{0D108BD9-81ED-4DB2-BD59-A6C34878D82A}">
                    <a16:rowId xmlns:a16="http://schemas.microsoft.com/office/drawing/2014/main" val="10002"/>
                  </a:ext>
                </a:extLst>
              </a:tr>
            </a:tbl>
          </a:graphicData>
        </a:graphic>
      </p:graphicFrame>
      <p:sp>
        <p:nvSpPr>
          <p:cNvPr id="36904" name="Text Box 86"/>
          <p:cNvSpPr txBox="1">
            <a:spLocks noChangeArrowheads="1"/>
          </p:cNvSpPr>
          <p:nvPr/>
        </p:nvSpPr>
        <p:spPr bwMode="auto">
          <a:xfrm>
            <a:off x="250825" y="3951923"/>
            <a:ext cx="4033838" cy="460375"/>
          </a:xfrm>
          <a:prstGeom prst="rect">
            <a:avLst/>
          </a:prstGeom>
          <a:solidFill>
            <a:srgbClr val="FEA104"/>
          </a:solidFill>
          <a:ln w="28575" algn="ctr">
            <a:noFill/>
            <a:miter lim="800000"/>
          </a:ln>
        </p:spPr>
        <p:txBody>
          <a:bodyPr>
            <a:spAutoFit/>
          </a:bodyPr>
          <a:lstStyle/>
          <a:p>
            <a:pPr eaLnBrk="1" hangingPunct="1">
              <a:spcBef>
                <a:spcPct val="50000"/>
              </a:spcBef>
              <a:buClr>
                <a:srgbClr val="990100"/>
              </a:buClr>
              <a:buFont typeface="Wingdings" panose="05000000000000000000" pitchFamily="2" charset="2"/>
              <a:buChar char="l"/>
            </a:pPr>
            <a:r>
              <a:rPr lang="en-US" altLang="zh-CN" sz="2400" b="1">
                <a:solidFill>
                  <a:srgbClr val="000000"/>
                </a:solidFill>
                <a:latin typeface="微软雅黑" panose="020B0503020204020204" charset="-122"/>
                <a:ea typeface="微软雅黑" panose="020B0503020204020204" charset="-122"/>
                <a:cs typeface="微软雅黑" panose="020B0503020204020204" charset="-122"/>
              </a:rPr>
              <a:t>variable</a:t>
            </a:r>
            <a:r>
              <a:rPr lang="zh-CN" altLang="en-US" sz="2400" b="1">
                <a:solidFill>
                  <a:srgbClr val="000032"/>
                </a:solidFill>
                <a:latin typeface="微软雅黑" panose="020B0503020204020204" charset="-122"/>
                <a:ea typeface="微软雅黑" panose="020B0503020204020204" charset="-122"/>
                <a:cs typeface="微软雅黑" panose="020B0503020204020204" charset="-122"/>
              </a:rPr>
              <a:t>类中的数据类型</a:t>
            </a:r>
          </a:p>
        </p:txBody>
      </p:sp>
      <p:sp>
        <p:nvSpPr>
          <p:cNvPr id="36905" name="Text Box 87"/>
          <p:cNvSpPr txBox="1">
            <a:spLocks noChangeArrowheads="1"/>
          </p:cNvSpPr>
          <p:nvPr>
            <p:custDataLst>
              <p:tags r:id="rId5"/>
            </p:custDataLst>
          </p:nvPr>
        </p:nvSpPr>
        <p:spPr bwMode="auto">
          <a:xfrm>
            <a:off x="158750" y="2922905"/>
            <a:ext cx="2360930" cy="460375"/>
          </a:xfrm>
          <a:prstGeom prst="rect">
            <a:avLst/>
          </a:prstGeom>
          <a:noFill/>
          <a:ln w="28575" algn="ctr">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cs typeface="微软雅黑" panose="020B0503020204020204" charset="-122"/>
              </a:rPr>
              <a:t>最常用的是</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wire</a:t>
            </a:r>
          </a:p>
        </p:txBody>
      </p:sp>
      <p:sp>
        <p:nvSpPr>
          <p:cNvPr id="36906" name="Text Box 88"/>
          <p:cNvSpPr txBox="1">
            <a:spLocks noChangeArrowheads="1"/>
          </p:cNvSpPr>
          <p:nvPr>
            <p:custDataLst>
              <p:tags r:id="rId6"/>
            </p:custDataLst>
          </p:nvPr>
        </p:nvSpPr>
        <p:spPr bwMode="auto">
          <a:xfrm>
            <a:off x="250825" y="5804535"/>
            <a:ext cx="2213610" cy="460375"/>
          </a:xfrm>
          <a:prstGeom prst="rect">
            <a:avLst/>
          </a:prstGeom>
          <a:noFill/>
          <a:ln w="28575" algn="ctr">
            <a:noFill/>
            <a:miter lim="800000"/>
          </a:ln>
        </p:spPr>
        <p:txBody>
          <a:bodyPr wrap="none">
            <a:spAutoFit/>
          </a:bodyPr>
          <a:lstStyle/>
          <a:p>
            <a:pPr eaLnBrk="1" hangingPunct="1"/>
            <a:r>
              <a:rPr lang="zh-CN" altLang="en-US" sz="2400" b="1">
                <a:solidFill>
                  <a:schemeClr val="dk1"/>
                </a:solidFill>
                <a:latin typeface="微软雅黑" panose="020B0503020204020204" charset="-122"/>
                <a:ea typeface="微软雅黑" panose="020B0503020204020204" charset="-122"/>
                <a:cs typeface="微软雅黑" panose="020B0503020204020204" charset="-122"/>
              </a:rPr>
              <a:t>最常用的是</a:t>
            </a:r>
            <a:r>
              <a:rPr lang="en-US" altLang="zh-CN" sz="2400" b="1">
                <a:solidFill>
                  <a:schemeClr val="dk1"/>
                </a:solidFill>
                <a:latin typeface="微软雅黑" panose="020B0503020204020204" charset="-122"/>
                <a:ea typeface="微软雅黑" panose="020B0503020204020204" charset="-122"/>
                <a:cs typeface="微软雅黑" panose="020B0503020204020204" charset="-122"/>
              </a:rPr>
              <a:t>reg</a:t>
            </a:r>
          </a:p>
        </p:txBody>
      </p:sp>
      <p:sp>
        <p:nvSpPr>
          <p:cNvPr id="36907" name="Rectangle 90"/>
          <p:cNvSpPr>
            <a:spLocks noChangeArrowheads="1"/>
          </p:cNvSpPr>
          <p:nvPr>
            <p:custDataLst>
              <p:tags r:id="rId7"/>
            </p:custDataLst>
          </p:nvPr>
        </p:nvSpPr>
        <p:spPr bwMode="auto">
          <a:xfrm>
            <a:off x="4140200" y="1684655"/>
            <a:ext cx="2303463" cy="720725"/>
          </a:xfrm>
          <a:prstGeom prst="rect">
            <a:avLst/>
          </a:prstGeom>
          <a:noFill/>
          <a:ln w="28575" algn="ctr">
            <a:solidFill>
              <a:srgbClr val="AC4600"/>
            </a:solidFill>
            <a:miter lim="800000"/>
          </a:ln>
        </p:spPr>
        <p:txBody>
          <a:bodyPr wrap="none" anchor="ctr"/>
          <a:lstStyle/>
          <a:p>
            <a:pPr eaLnBrk="1" hangingPunct="1"/>
            <a:endParaRPr lang="zh-CN" altLang="en-US" sz="2400" b="1">
              <a:solidFill>
                <a:schemeClr val="dk1"/>
              </a:solidFill>
              <a:latin typeface="微软雅黑" panose="020B0503020204020204" charset="-122"/>
              <a:ea typeface="微软雅黑" panose="020B0503020204020204" charset="-122"/>
            </a:endParaRPr>
          </a:p>
        </p:txBody>
      </p:sp>
      <p:sp>
        <p:nvSpPr>
          <p:cNvPr id="36908" name="Rectangle 91"/>
          <p:cNvSpPr>
            <a:spLocks noChangeArrowheads="1"/>
          </p:cNvSpPr>
          <p:nvPr>
            <p:custDataLst>
              <p:tags r:id="rId8"/>
            </p:custDataLst>
          </p:nvPr>
        </p:nvSpPr>
        <p:spPr bwMode="auto">
          <a:xfrm>
            <a:off x="6659563" y="1684655"/>
            <a:ext cx="2016125" cy="720725"/>
          </a:xfrm>
          <a:prstGeom prst="rect">
            <a:avLst/>
          </a:prstGeom>
          <a:noFill/>
          <a:ln w="28575" algn="ctr">
            <a:solidFill>
              <a:srgbClr val="AC4600"/>
            </a:solidFill>
            <a:miter lim="800000"/>
          </a:ln>
        </p:spPr>
        <p:txBody>
          <a:bodyPr wrap="none" anchor="ctr"/>
          <a:lstStyle/>
          <a:p>
            <a:pPr eaLnBrk="1" hangingPunct="1"/>
            <a:endParaRPr lang="zh-CN" altLang="en-US" sz="2400" b="1">
              <a:solidFill>
                <a:schemeClr val="dk1"/>
              </a:solidFill>
              <a:latin typeface="微软雅黑" panose="020B0503020204020204" charset="-122"/>
              <a:ea typeface="微软雅黑" panose="020B0503020204020204" charset="-122"/>
            </a:endParaRPr>
          </a:p>
        </p:txBody>
      </p:sp>
      <p:sp>
        <p:nvSpPr>
          <p:cNvPr id="36909" name="Rectangle 92"/>
          <p:cNvSpPr>
            <a:spLocks noChangeArrowheads="1"/>
          </p:cNvSpPr>
          <p:nvPr>
            <p:custDataLst>
              <p:tags r:id="rId9"/>
            </p:custDataLst>
          </p:nvPr>
        </p:nvSpPr>
        <p:spPr bwMode="auto">
          <a:xfrm>
            <a:off x="250825" y="2059305"/>
            <a:ext cx="1820863" cy="657225"/>
          </a:xfrm>
          <a:prstGeom prst="rect">
            <a:avLst/>
          </a:prstGeom>
          <a:noFill/>
          <a:ln w="28575" algn="ctr">
            <a:solidFill>
              <a:srgbClr val="AC4600"/>
            </a:solidFill>
            <a:miter lim="800000"/>
          </a:ln>
        </p:spPr>
        <p:txBody>
          <a:bodyPr wrap="none" anchor="ctr"/>
          <a:lstStyle/>
          <a:p>
            <a:pPr eaLnBrk="1" hangingPunct="1"/>
            <a:endParaRPr lang="zh-CN" altLang="en-US" sz="2400" b="1">
              <a:solidFill>
                <a:schemeClr val="dk1"/>
              </a:solidFill>
              <a:latin typeface="微软雅黑" panose="020B0503020204020204" charset="-122"/>
              <a:ea typeface="微软雅黑" panose="020B0503020204020204" charset="-122"/>
            </a:endParaRPr>
          </a:p>
        </p:txBody>
      </p:sp>
      <p:sp>
        <p:nvSpPr>
          <p:cNvPr id="27" name="Rectangle 4"/>
          <p:cNvSpPr>
            <a:spLocks noGrp="1" noChangeArrowheads="1"/>
          </p:cNvSpPr>
          <p:nvPr>
            <p:custDataLst>
              <p:tags r:id="rId10"/>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5. Verilog中的数据类型</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30723" name="Text Box 7"/>
          <p:cNvSpPr txBox="1">
            <a:spLocks noChangeArrowheads="1"/>
          </p:cNvSpPr>
          <p:nvPr/>
        </p:nvSpPr>
        <p:spPr bwMode="auto">
          <a:xfrm>
            <a:off x="374650" y="908050"/>
            <a:ext cx="8014335" cy="3415030"/>
          </a:xfrm>
          <a:prstGeom prst="rect">
            <a:avLst/>
          </a:prstGeom>
          <a:solidFill>
            <a:srgbClr val="E3E3F1"/>
          </a:solidFill>
          <a:ln w="28575" algn="ctr">
            <a:noFill/>
            <a:miter lim="800000"/>
          </a:ln>
        </p:spPr>
        <p:txBody>
          <a:bodyPr wrap="square">
            <a:spAutoFit/>
          </a:bodyPr>
          <a:lstStyle/>
          <a:p>
            <a:pPr marL="457200" indent="-457200" algn="just">
              <a:lnSpc>
                <a:spcPct val="140000"/>
              </a:lnSpc>
              <a:spcBef>
                <a:spcPct val="50000"/>
              </a:spcBef>
              <a:defRPr/>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将一个信号定义成</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net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型还是</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varible</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型，由以下两方面决定</a:t>
            </a:r>
          </a:p>
          <a:p>
            <a:pPr marL="457200" indent="-457200" algn="just">
              <a:lnSpc>
                <a:spcPct val="140000"/>
              </a:lnSpc>
              <a:spcBef>
                <a:spcPct val="50000"/>
              </a:spcBef>
              <a:buFontTx/>
              <a:buAutoNum type="alphaLcPeriod"/>
              <a:defRPr/>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使用何种赋值语句对该信号进行赋值，如果是连续赋值或门原语赋值或例化语句赋值，则定义成</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net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型；如果是过程赋值则定义成</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variable</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a:t>
            </a:r>
          </a:p>
          <a:p>
            <a:pPr marL="457200" indent="-457200" algn="just">
              <a:lnSpc>
                <a:spcPct val="140000"/>
              </a:lnSpc>
              <a:spcBef>
                <a:spcPct val="50000"/>
              </a:spcBef>
              <a:buFontTx/>
              <a:buAutoNum type="alphaLcPeriod"/>
              <a:defRPr/>
            </a:pP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对于端口信号来说，</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input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信号和</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inout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信号必须定义成</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net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型的；</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output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信号可以是</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net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型的也可以是</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variable</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型的，决定于如何对其赋值（同</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33796" name="矩形 3"/>
          <p:cNvSpPr>
            <a:spLocks noChangeArrowheads="1"/>
          </p:cNvSpPr>
          <p:nvPr/>
        </p:nvSpPr>
        <p:spPr bwMode="auto">
          <a:xfrm>
            <a:off x="2857500" y="4928235"/>
            <a:ext cx="1214438" cy="1000125"/>
          </a:xfrm>
          <a:prstGeom prst="rect">
            <a:avLst/>
          </a:prstGeom>
          <a:noFill/>
          <a:ln w="28575" algn="ctr">
            <a:solidFill>
              <a:srgbClr val="AC4600"/>
            </a:solidFill>
            <a:round/>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cxnSp>
        <p:nvCxnSpPr>
          <p:cNvPr id="33797" name="直接箭头连接符 5"/>
          <p:cNvCxnSpPr>
            <a:cxnSpLocks noChangeShapeType="1"/>
          </p:cNvCxnSpPr>
          <p:nvPr/>
        </p:nvCxnSpPr>
        <p:spPr bwMode="auto">
          <a:xfrm>
            <a:off x="2143125" y="5213985"/>
            <a:ext cx="714375" cy="1588"/>
          </a:xfrm>
          <a:prstGeom prst="straightConnector1">
            <a:avLst/>
          </a:prstGeom>
          <a:noFill/>
          <a:ln w="28575" algn="ctr">
            <a:solidFill>
              <a:srgbClr val="AC4600"/>
            </a:solidFill>
            <a:round/>
            <a:tailEnd type="arrow" w="med" len="med"/>
          </a:ln>
        </p:spPr>
      </p:cxnSp>
      <p:cxnSp>
        <p:nvCxnSpPr>
          <p:cNvPr id="33798" name="直接箭头连接符 6"/>
          <p:cNvCxnSpPr>
            <a:cxnSpLocks noChangeShapeType="1"/>
          </p:cNvCxnSpPr>
          <p:nvPr/>
        </p:nvCxnSpPr>
        <p:spPr bwMode="auto">
          <a:xfrm>
            <a:off x="2143125" y="5569585"/>
            <a:ext cx="714375" cy="1588"/>
          </a:xfrm>
          <a:prstGeom prst="straightConnector1">
            <a:avLst/>
          </a:prstGeom>
          <a:noFill/>
          <a:ln w="28575" algn="ctr">
            <a:solidFill>
              <a:srgbClr val="AC4600"/>
            </a:solidFill>
            <a:round/>
            <a:headEnd type="arrow" w="med" len="med"/>
            <a:tailEnd type="arrow" w="med" len="med"/>
          </a:ln>
        </p:spPr>
      </p:cxnSp>
      <p:cxnSp>
        <p:nvCxnSpPr>
          <p:cNvPr id="33799" name="直接箭头连接符 7"/>
          <p:cNvCxnSpPr>
            <a:cxnSpLocks noChangeShapeType="1"/>
          </p:cNvCxnSpPr>
          <p:nvPr/>
        </p:nvCxnSpPr>
        <p:spPr bwMode="auto">
          <a:xfrm>
            <a:off x="4071938" y="5212398"/>
            <a:ext cx="714375" cy="1587"/>
          </a:xfrm>
          <a:prstGeom prst="straightConnector1">
            <a:avLst/>
          </a:prstGeom>
          <a:noFill/>
          <a:ln w="28575" algn="ctr">
            <a:solidFill>
              <a:srgbClr val="AC4600"/>
            </a:solidFill>
            <a:round/>
            <a:tailEnd type="arrow" w="med" len="med"/>
          </a:ln>
        </p:spPr>
      </p:cxnSp>
      <p:cxnSp>
        <p:nvCxnSpPr>
          <p:cNvPr id="33800" name="直接箭头连接符 8"/>
          <p:cNvCxnSpPr>
            <a:cxnSpLocks noChangeShapeType="1"/>
          </p:cNvCxnSpPr>
          <p:nvPr/>
        </p:nvCxnSpPr>
        <p:spPr bwMode="auto">
          <a:xfrm>
            <a:off x="4071938" y="5569585"/>
            <a:ext cx="714375" cy="1588"/>
          </a:xfrm>
          <a:prstGeom prst="straightConnector1">
            <a:avLst/>
          </a:prstGeom>
          <a:noFill/>
          <a:ln w="28575" algn="ctr">
            <a:solidFill>
              <a:srgbClr val="AC4600"/>
            </a:solidFill>
            <a:round/>
            <a:tailEnd type="arrow" w="med" len="med"/>
          </a:ln>
        </p:spPr>
      </p:cxnSp>
      <p:sp>
        <p:nvSpPr>
          <p:cNvPr id="33801" name="TextBox 9"/>
          <p:cNvSpPr txBox="1">
            <a:spLocks noChangeArrowheads="1"/>
          </p:cNvSpPr>
          <p:nvPr/>
        </p:nvSpPr>
        <p:spPr bwMode="auto">
          <a:xfrm>
            <a:off x="2071688" y="4752023"/>
            <a:ext cx="657225" cy="460375"/>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net</a:t>
            </a:r>
          </a:p>
        </p:txBody>
      </p:sp>
      <p:sp>
        <p:nvSpPr>
          <p:cNvPr id="33802" name="TextBox 10"/>
          <p:cNvSpPr txBox="1">
            <a:spLocks noChangeArrowheads="1"/>
          </p:cNvSpPr>
          <p:nvPr/>
        </p:nvSpPr>
        <p:spPr bwMode="auto">
          <a:xfrm>
            <a:off x="2071688" y="5180648"/>
            <a:ext cx="657225" cy="460375"/>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net</a:t>
            </a:r>
          </a:p>
        </p:txBody>
      </p:sp>
      <p:sp>
        <p:nvSpPr>
          <p:cNvPr id="33803" name="TextBox 12"/>
          <p:cNvSpPr txBox="1">
            <a:spLocks noChangeArrowheads="1"/>
          </p:cNvSpPr>
          <p:nvPr/>
        </p:nvSpPr>
        <p:spPr bwMode="auto">
          <a:xfrm>
            <a:off x="4857750" y="5142548"/>
            <a:ext cx="2279015" cy="460375"/>
          </a:xfrm>
          <a:prstGeom prst="rect">
            <a:avLst/>
          </a:prstGeom>
          <a:noFill/>
          <a:ln w="9525">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cs typeface="微软雅黑" panose="020B0503020204020204" charset="-122"/>
              </a:rPr>
              <a:t>variable </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或 </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net</a:t>
            </a:r>
          </a:p>
        </p:txBody>
      </p:sp>
      <p:sp>
        <p:nvSpPr>
          <p:cNvPr id="27"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5. Verilog中的数据类型</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6"/>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6"/>
          <a:stretch>
            <a:fillRect/>
          </a:stretch>
        </p:blipFill>
        <p:spPr>
          <a:xfrm>
            <a:off x="8603932" y="6137910"/>
            <a:ext cx="540068" cy="720090"/>
          </a:xfrm>
          <a:prstGeom prst="rect">
            <a:avLst/>
          </a:prstGeom>
        </p:spPr>
      </p:pic>
      <p:sp>
        <p:nvSpPr>
          <p:cNvPr id="34819" name="Text Box 21"/>
          <p:cNvSpPr txBox="1">
            <a:spLocks noChangeArrowheads="1"/>
          </p:cNvSpPr>
          <p:nvPr/>
        </p:nvSpPr>
        <p:spPr bwMode="auto">
          <a:xfrm>
            <a:off x="198438" y="764540"/>
            <a:ext cx="647700" cy="398780"/>
          </a:xfrm>
          <a:prstGeom prst="rect">
            <a:avLst/>
          </a:prstGeom>
          <a:solidFill>
            <a:srgbClr val="E3E3F1"/>
          </a:solidFill>
          <a:ln w="28575" algn="ctr">
            <a:noFill/>
            <a:miter lim="800000"/>
          </a:ln>
        </p:spPr>
        <p:txBody>
          <a:bodyPr>
            <a:spAutoFit/>
          </a:bodyPr>
          <a:lstStyle/>
          <a:p>
            <a:pPr>
              <a:spcBef>
                <a:spcPct val="10000"/>
              </a:spcBef>
            </a:pPr>
            <a:r>
              <a:rPr lang="zh-CN" altLang="en-US" sz="2000">
                <a:solidFill>
                  <a:srgbClr val="B43000"/>
                </a:solidFill>
                <a:latin typeface="微软雅黑" panose="020B0503020204020204" charset="-122"/>
                <a:ea typeface="微软雅黑" panose="020B0503020204020204" charset="-122"/>
              </a:rPr>
              <a:t>例：</a:t>
            </a:r>
          </a:p>
        </p:txBody>
      </p:sp>
      <p:grpSp>
        <p:nvGrpSpPr>
          <p:cNvPr id="34820" name="Group 19"/>
          <p:cNvGrpSpPr/>
          <p:nvPr/>
        </p:nvGrpSpPr>
        <p:grpSpPr bwMode="auto">
          <a:xfrm>
            <a:off x="5147310" y="476250"/>
            <a:ext cx="3584575" cy="2368550"/>
            <a:chOff x="3378" y="392"/>
            <a:chExt cx="2258" cy="1492"/>
          </a:xfrm>
        </p:grpSpPr>
        <p:pic>
          <p:nvPicPr>
            <p:cNvPr id="34836" name="Picture 5"/>
            <p:cNvPicPr>
              <a:picLocks noChangeAspect="1" noChangeArrowheads="1"/>
            </p:cNvPicPr>
            <p:nvPr/>
          </p:nvPicPr>
          <p:blipFill>
            <a:blip r:embed="rId7" cstate="print"/>
            <a:srcRect l="51990" t="15280" r="20050" b="44484"/>
            <a:stretch>
              <a:fillRect/>
            </a:stretch>
          </p:blipFill>
          <p:spPr bwMode="auto">
            <a:xfrm>
              <a:off x="3436" y="392"/>
              <a:ext cx="2200" cy="1492"/>
            </a:xfrm>
            <a:prstGeom prst="rect">
              <a:avLst/>
            </a:prstGeom>
            <a:noFill/>
            <a:ln w="19050">
              <a:noFill/>
              <a:miter lim="800000"/>
              <a:headEnd/>
              <a:tailEnd/>
            </a:ln>
          </p:spPr>
        </p:pic>
        <p:sp>
          <p:nvSpPr>
            <p:cNvPr id="34837" name="Text Box 6"/>
            <p:cNvSpPr txBox="1">
              <a:spLocks noChangeArrowheads="1"/>
            </p:cNvSpPr>
            <p:nvPr/>
          </p:nvSpPr>
          <p:spPr bwMode="auto">
            <a:xfrm>
              <a:off x="3378" y="438"/>
              <a:ext cx="221" cy="290"/>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a</a:t>
              </a:r>
            </a:p>
          </p:txBody>
        </p:sp>
        <p:sp>
          <p:nvSpPr>
            <p:cNvPr id="34838" name="Text Box 7"/>
            <p:cNvSpPr txBox="1">
              <a:spLocks noChangeArrowheads="1"/>
            </p:cNvSpPr>
            <p:nvPr/>
          </p:nvSpPr>
          <p:spPr bwMode="auto">
            <a:xfrm>
              <a:off x="3391" y="658"/>
              <a:ext cx="238" cy="290"/>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b</a:t>
              </a:r>
            </a:p>
          </p:txBody>
        </p:sp>
        <p:sp>
          <p:nvSpPr>
            <p:cNvPr id="34839" name="Text Box 8"/>
            <p:cNvSpPr txBox="1">
              <a:spLocks noChangeArrowheads="1"/>
            </p:cNvSpPr>
            <p:nvPr/>
          </p:nvSpPr>
          <p:spPr bwMode="auto">
            <a:xfrm>
              <a:off x="3389" y="1511"/>
              <a:ext cx="212" cy="290"/>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c</a:t>
              </a:r>
            </a:p>
          </p:txBody>
        </p:sp>
        <p:sp>
          <p:nvSpPr>
            <p:cNvPr id="34840" name="Text Box 9"/>
            <p:cNvSpPr txBox="1">
              <a:spLocks noChangeArrowheads="1"/>
            </p:cNvSpPr>
            <p:nvPr/>
          </p:nvSpPr>
          <p:spPr bwMode="auto">
            <a:xfrm>
              <a:off x="4208" y="529"/>
              <a:ext cx="238" cy="290"/>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d</a:t>
              </a:r>
            </a:p>
          </p:txBody>
        </p:sp>
        <p:sp>
          <p:nvSpPr>
            <p:cNvPr id="34841" name="Text Box 10"/>
            <p:cNvSpPr txBox="1">
              <a:spLocks noChangeArrowheads="1"/>
            </p:cNvSpPr>
            <p:nvPr/>
          </p:nvSpPr>
          <p:spPr bwMode="auto">
            <a:xfrm>
              <a:off x="5374" y="658"/>
              <a:ext cx="224" cy="290"/>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rPr>
                <a:t>e</a:t>
              </a:r>
            </a:p>
          </p:txBody>
        </p:sp>
      </p:grpSp>
      <p:sp>
        <p:nvSpPr>
          <p:cNvPr id="34821" name="Text Box 11"/>
          <p:cNvSpPr txBox="1">
            <a:spLocks noChangeArrowheads="1"/>
          </p:cNvSpPr>
          <p:nvPr/>
        </p:nvSpPr>
        <p:spPr bwMode="auto">
          <a:xfrm>
            <a:off x="900113" y="702628"/>
            <a:ext cx="4208145" cy="460375"/>
          </a:xfrm>
          <a:prstGeom prst="rect">
            <a:avLst/>
          </a:prstGeom>
          <a:noFill/>
          <a:ln w="28575" algn="ctr">
            <a:noFill/>
            <a:miter lim="800000"/>
          </a:ln>
        </p:spPr>
        <p:txBody>
          <a:bodyPr wrap="none">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该图中</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d</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e</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的赋值有三种方法</a:t>
            </a:r>
          </a:p>
        </p:txBody>
      </p:sp>
      <p:sp>
        <p:nvSpPr>
          <p:cNvPr id="34822" name="Text Box 12"/>
          <p:cNvSpPr txBox="1">
            <a:spLocks noChangeArrowheads="1"/>
          </p:cNvSpPr>
          <p:nvPr/>
        </p:nvSpPr>
        <p:spPr bwMode="auto">
          <a:xfrm>
            <a:off x="1327150" y="1340168"/>
            <a:ext cx="3093085" cy="460375"/>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cs typeface="微软雅黑" panose="020B0503020204020204" charset="-122"/>
              </a:rPr>
              <a:t>(1) </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使用连续赋值语句</a:t>
            </a:r>
          </a:p>
        </p:txBody>
      </p:sp>
      <p:sp>
        <p:nvSpPr>
          <p:cNvPr id="34823" name="Text Box 13"/>
          <p:cNvSpPr txBox="1">
            <a:spLocks noChangeArrowheads="1"/>
          </p:cNvSpPr>
          <p:nvPr/>
        </p:nvSpPr>
        <p:spPr bwMode="auto">
          <a:xfrm>
            <a:off x="1419225" y="1905000"/>
            <a:ext cx="2933700" cy="737235"/>
          </a:xfrm>
          <a:prstGeom prst="rect">
            <a:avLst/>
          </a:prstGeom>
          <a:solidFill>
            <a:srgbClr val="E3E3F1"/>
          </a:solidFill>
          <a:ln w="28575" algn="ctr">
            <a:noFill/>
            <a:miter lim="800000"/>
          </a:ln>
        </p:spPr>
        <p:txBody>
          <a:bodyPr wrap="square">
            <a:spAutoFit/>
          </a:bodyPr>
          <a:lstStyle/>
          <a:p>
            <a:pPr>
              <a:spcBef>
                <a:spcPct val="10000"/>
              </a:spcBef>
            </a:pPr>
            <a:r>
              <a:rPr lang="en-US" altLang="zh-CN" sz="2000">
                <a:solidFill>
                  <a:srgbClr val="B43000"/>
                </a:solidFill>
                <a:latin typeface="微软雅黑" panose="020B0503020204020204" charset="-122"/>
                <a:ea typeface="微软雅黑" panose="020B0503020204020204" charset="-122"/>
              </a:rPr>
              <a:t>assign d=a&amp;b;</a:t>
            </a:r>
          </a:p>
          <a:p>
            <a:pPr>
              <a:spcBef>
                <a:spcPct val="10000"/>
              </a:spcBef>
            </a:pPr>
            <a:r>
              <a:rPr lang="en-US" altLang="zh-CN" sz="2000">
                <a:solidFill>
                  <a:srgbClr val="B43000"/>
                </a:solidFill>
                <a:latin typeface="微软雅黑" panose="020B0503020204020204" charset="-122"/>
                <a:ea typeface="微软雅黑" panose="020B0503020204020204" charset="-122"/>
              </a:rPr>
              <a:t>assign e=d|c;</a:t>
            </a:r>
          </a:p>
        </p:txBody>
      </p:sp>
      <p:sp>
        <p:nvSpPr>
          <p:cNvPr id="34824" name="Text Box 14"/>
          <p:cNvSpPr txBox="1">
            <a:spLocks noChangeArrowheads="1"/>
          </p:cNvSpPr>
          <p:nvPr/>
        </p:nvSpPr>
        <p:spPr bwMode="auto">
          <a:xfrm>
            <a:off x="1398905" y="2733675"/>
            <a:ext cx="2640330" cy="829945"/>
          </a:xfrm>
          <a:prstGeom prst="rect">
            <a:avLst/>
          </a:prstGeom>
          <a:noFill/>
          <a:ln w="28575" algn="ctr">
            <a:noFill/>
            <a:miter lim="800000"/>
          </a:ln>
        </p:spPr>
        <p:txBody>
          <a:bodyPr wrap="square">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此时，</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d</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e</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必须定义为</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net</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型的。</a:t>
            </a:r>
          </a:p>
        </p:txBody>
      </p:sp>
      <p:sp>
        <p:nvSpPr>
          <p:cNvPr id="34825" name="Text Box 15"/>
          <p:cNvSpPr txBox="1">
            <a:spLocks noChangeArrowheads="1"/>
          </p:cNvSpPr>
          <p:nvPr/>
        </p:nvSpPr>
        <p:spPr bwMode="auto">
          <a:xfrm>
            <a:off x="1400175" y="3951605"/>
            <a:ext cx="2852420" cy="460375"/>
          </a:xfrm>
          <a:prstGeom prst="rect">
            <a:avLst/>
          </a:prstGeom>
          <a:noFill/>
          <a:ln w="28575" algn="ctr">
            <a:noFill/>
            <a:miter lim="800000"/>
          </a:ln>
        </p:spPr>
        <p:txBody>
          <a:bodyPr wrap="square">
            <a:spAutoFit/>
          </a:bodyPr>
          <a:lstStyle/>
          <a:p>
            <a:r>
              <a:rPr lang="en-US" altLang="zh-CN" sz="2400">
                <a:solidFill>
                  <a:srgbClr val="000000"/>
                </a:solidFill>
                <a:latin typeface="微软雅黑" panose="020B0503020204020204" charset="-122"/>
                <a:ea typeface="微软雅黑" panose="020B0503020204020204" charset="-122"/>
                <a:cs typeface="微软雅黑" panose="020B0503020204020204" charset="-122"/>
              </a:rPr>
              <a:t>(2) </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使用门原语赋值</a:t>
            </a:r>
          </a:p>
        </p:txBody>
      </p:sp>
      <p:sp>
        <p:nvSpPr>
          <p:cNvPr id="34826" name="Text Box 16"/>
          <p:cNvSpPr txBox="1">
            <a:spLocks noChangeArrowheads="1"/>
          </p:cNvSpPr>
          <p:nvPr/>
        </p:nvSpPr>
        <p:spPr bwMode="auto">
          <a:xfrm>
            <a:off x="1492250" y="4587875"/>
            <a:ext cx="2730500" cy="737235"/>
          </a:xfrm>
          <a:prstGeom prst="rect">
            <a:avLst/>
          </a:prstGeom>
          <a:solidFill>
            <a:srgbClr val="E3E3F1"/>
          </a:solidFill>
          <a:ln w="28575" algn="ctr">
            <a:noFill/>
            <a:miter lim="800000"/>
          </a:ln>
        </p:spPr>
        <p:txBody>
          <a:bodyPr wrap="square">
            <a:spAutoFit/>
          </a:bodyPr>
          <a:lstStyle/>
          <a:p>
            <a:pPr>
              <a:spcBef>
                <a:spcPct val="10000"/>
              </a:spcBef>
            </a:pPr>
            <a:r>
              <a:rPr lang="en-US" altLang="zh-CN" sz="2000">
                <a:solidFill>
                  <a:srgbClr val="B43000"/>
                </a:solidFill>
                <a:latin typeface="微软雅黑" panose="020B0503020204020204" charset="-122"/>
                <a:ea typeface="微软雅黑" panose="020B0503020204020204" charset="-122"/>
              </a:rPr>
              <a:t>and (d,a,b);</a:t>
            </a:r>
          </a:p>
          <a:p>
            <a:pPr>
              <a:spcBef>
                <a:spcPct val="10000"/>
              </a:spcBef>
            </a:pPr>
            <a:r>
              <a:rPr lang="en-US" altLang="zh-CN" sz="2000">
                <a:solidFill>
                  <a:srgbClr val="B43000"/>
                </a:solidFill>
                <a:latin typeface="微软雅黑" panose="020B0503020204020204" charset="-122"/>
                <a:ea typeface="微软雅黑" panose="020B0503020204020204" charset="-122"/>
              </a:rPr>
              <a:t>or (e,d,c);</a:t>
            </a:r>
          </a:p>
        </p:txBody>
      </p:sp>
      <p:sp>
        <p:nvSpPr>
          <p:cNvPr id="34827" name="Text Box 17"/>
          <p:cNvSpPr txBox="1">
            <a:spLocks noChangeArrowheads="1"/>
          </p:cNvSpPr>
          <p:nvPr/>
        </p:nvSpPr>
        <p:spPr bwMode="auto">
          <a:xfrm>
            <a:off x="1471930" y="5416550"/>
            <a:ext cx="2708275" cy="829945"/>
          </a:xfrm>
          <a:prstGeom prst="rect">
            <a:avLst/>
          </a:prstGeom>
          <a:noFill/>
          <a:ln w="28575" algn="ctr">
            <a:noFill/>
            <a:miter lim="800000"/>
          </a:ln>
        </p:spPr>
        <p:txBody>
          <a:bodyPr wrap="square">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此时，</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d</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e</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也必须定义为</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net</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型的。</a:t>
            </a:r>
          </a:p>
        </p:txBody>
      </p:sp>
      <p:sp>
        <p:nvSpPr>
          <p:cNvPr id="34828" name="Text Box 20"/>
          <p:cNvSpPr txBox="1">
            <a:spLocks noChangeArrowheads="1"/>
          </p:cNvSpPr>
          <p:nvPr/>
        </p:nvSpPr>
        <p:spPr bwMode="auto">
          <a:xfrm>
            <a:off x="5014913" y="2924175"/>
            <a:ext cx="3093085" cy="460375"/>
          </a:xfrm>
          <a:prstGeom prst="rect">
            <a:avLst/>
          </a:prstGeom>
          <a:noFill/>
          <a:ln w="28575" algn="ctr">
            <a:noFill/>
            <a:miter lim="800000"/>
          </a:ln>
        </p:spPr>
        <p:txBody>
          <a:bodyPr wrap="none">
            <a:spAutoFit/>
          </a:bodyPr>
          <a:lstStyle/>
          <a:p>
            <a:r>
              <a:rPr lang="en-US" altLang="zh-CN" sz="2400">
                <a:solidFill>
                  <a:srgbClr val="000000"/>
                </a:solidFill>
                <a:latin typeface="微软雅黑" panose="020B0503020204020204" charset="-122"/>
                <a:ea typeface="微软雅黑" panose="020B0503020204020204" charset="-122"/>
                <a:cs typeface="微软雅黑" panose="020B0503020204020204" charset="-122"/>
              </a:rPr>
              <a:t>(3) </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使用过程赋值语句</a:t>
            </a:r>
          </a:p>
        </p:txBody>
      </p:sp>
      <p:sp>
        <p:nvSpPr>
          <p:cNvPr id="34829" name="Text Box 21"/>
          <p:cNvSpPr txBox="1">
            <a:spLocks noChangeArrowheads="1"/>
          </p:cNvSpPr>
          <p:nvPr/>
        </p:nvSpPr>
        <p:spPr bwMode="auto">
          <a:xfrm>
            <a:off x="5106988" y="3560763"/>
            <a:ext cx="2952750" cy="1753235"/>
          </a:xfrm>
          <a:prstGeom prst="rect">
            <a:avLst/>
          </a:prstGeom>
          <a:solidFill>
            <a:srgbClr val="E3E3F1"/>
          </a:solidFill>
          <a:ln w="28575" algn="ctr">
            <a:noFill/>
            <a:miter lim="800000"/>
          </a:ln>
        </p:spPr>
        <p:txBody>
          <a:bodyPr>
            <a:spAutoFit/>
          </a:bodyPr>
          <a:lstStyle/>
          <a:p>
            <a:pPr>
              <a:spcBef>
                <a:spcPct val="10000"/>
              </a:spcBef>
            </a:pPr>
            <a:r>
              <a:rPr lang="en-US" altLang="zh-CN" sz="2000" dirty="0">
                <a:solidFill>
                  <a:srgbClr val="B43000"/>
                </a:solidFill>
                <a:latin typeface="微软雅黑" panose="020B0503020204020204" charset="-122"/>
                <a:ea typeface="微软雅黑" panose="020B0503020204020204" charset="-122"/>
              </a:rPr>
              <a:t>always @(a,b,d,c)</a:t>
            </a:r>
          </a:p>
          <a:p>
            <a:pPr>
              <a:spcBef>
                <a:spcPct val="10000"/>
              </a:spcBef>
            </a:pPr>
            <a:r>
              <a:rPr lang="en-US" altLang="zh-CN" sz="2000" dirty="0">
                <a:solidFill>
                  <a:srgbClr val="B43000"/>
                </a:solidFill>
                <a:latin typeface="微软雅黑" panose="020B0503020204020204" charset="-122"/>
                <a:ea typeface="微软雅黑" panose="020B0503020204020204" charset="-122"/>
              </a:rPr>
              <a:t>begin</a:t>
            </a:r>
          </a:p>
          <a:p>
            <a:pPr>
              <a:spcBef>
                <a:spcPct val="10000"/>
              </a:spcBef>
            </a:pPr>
            <a:r>
              <a:rPr lang="en-US" altLang="zh-CN" sz="2000" dirty="0">
                <a:solidFill>
                  <a:srgbClr val="B43000"/>
                </a:solidFill>
                <a:latin typeface="微软雅黑" panose="020B0503020204020204" charset="-122"/>
                <a:ea typeface="微软雅黑" panose="020B0503020204020204" charset="-122"/>
              </a:rPr>
              <a:t>  d=</a:t>
            </a:r>
            <a:r>
              <a:rPr lang="en-US" altLang="zh-CN" sz="2000" dirty="0" err="1">
                <a:solidFill>
                  <a:srgbClr val="B43000"/>
                </a:solidFill>
                <a:latin typeface="微软雅黑" panose="020B0503020204020204" charset="-122"/>
                <a:ea typeface="微软雅黑" panose="020B0503020204020204" charset="-122"/>
              </a:rPr>
              <a:t>a&amp;b</a:t>
            </a:r>
            <a:r>
              <a:rPr lang="en-US" altLang="zh-CN" sz="2000" dirty="0">
                <a:solidFill>
                  <a:srgbClr val="B43000"/>
                </a:solidFill>
                <a:latin typeface="微软雅黑" panose="020B0503020204020204" charset="-122"/>
                <a:ea typeface="微软雅黑" panose="020B0503020204020204" charset="-122"/>
              </a:rPr>
              <a:t>;</a:t>
            </a:r>
          </a:p>
          <a:p>
            <a:pPr>
              <a:spcBef>
                <a:spcPct val="10000"/>
              </a:spcBef>
            </a:pPr>
            <a:r>
              <a:rPr lang="en-US" altLang="zh-CN" sz="2000" dirty="0">
                <a:solidFill>
                  <a:srgbClr val="B43000"/>
                </a:solidFill>
                <a:latin typeface="微软雅黑" panose="020B0503020204020204" charset="-122"/>
                <a:ea typeface="微软雅黑" panose="020B0503020204020204" charset="-122"/>
              </a:rPr>
              <a:t>  e=</a:t>
            </a:r>
            <a:r>
              <a:rPr lang="en-US" altLang="zh-CN" sz="2000" dirty="0" err="1">
                <a:solidFill>
                  <a:srgbClr val="B43000"/>
                </a:solidFill>
                <a:latin typeface="微软雅黑" panose="020B0503020204020204" charset="-122"/>
                <a:ea typeface="微软雅黑" panose="020B0503020204020204" charset="-122"/>
              </a:rPr>
              <a:t>d|c</a:t>
            </a:r>
            <a:r>
              <a:rPr lang="en-US" altLang="zh-CN" sz="2000" dirty="0">
                <a:solidFill>
                  <a:srgbClr val="B43000"/>
                </a:solidFill>
                <a:latin typeface="微软雅黑" panose="020B0503020204020204" charset="-122"/>
                <a:ea typeface="微软雅黑" panose="020B0503020204020204" charset="-122"/>
              </a:rPr>
              <a:t>;</a:t>
            </a:r>
          </a:p>
          <a:p>
            <a:pPr>
              <a:spcBef>
                <a:spcPct val="10000"/>
              </a:spcBef>
            </a:pPr>
            <a:r>
              <a:rPr lang="en-US" altLang="zh-CN" sz="2000" dirty="0">
                <a:solidFill>
                  <a:srgbClr val="B43000"/>
                </a:solidFill>
                <a:latin typeface="微软雅黑" panose="020B0503020204020204" charset="-122"/>
                <a:ea typeface="微软雅黑" panose="020B0503020204020204" charset="-122"/>
              </a:rPr>
              <a:t>end</a:t>
            </a:r>
          </a:p>
        </p:txBody>
      </p:sp>
      <p:sp>
        <p:nvSpPr>
          <p:cNvPr id="34830" name="Text Box 22"/>
          <p:cNvSpPr txBox="1">
            <a:spLocks noChangeArrowheads="1"/>
          </p:cNvSpPr>
          <p:nvPr/>
        </p:nvSpPr>
        <p:spPr bwMode="auto">
          <a:xfrm>
            <a:off x="5106988" y="5372100"/>
            <a:ext cx="3425825" cy="829945"/>
          </a:xfrm>
          <a:prstGeom prst="rect">
            <a:avLst/>
          </a:prstGeom>
          <a:noFill/>
          <a:ln w="28575" algn="ctr">
            <a:noFill/>
            <a:miter lim="800000"/>
          </a:ln>
        </p:spPr>
        <p:txBody>
          <a:bodyPr>
            <a:spAutoFit/>
          </a:bodyPr>
          <a:lstStyle/>
          <a:p>
            <a:r>
              <a:rPr lang="zh-CN" altLang="en-US" sz="2400">
                <a:solidFill>
                  <a:srgbClr val="000000"/>
                </a:solidFill>
                <a:latin typeface="微软雅黑" panose="020B0503020204020204" charset="-122"/>
                <a:ea typeface="微软雅黑" panose="020B0503020204020204" charset="-122"/>
                <a:cs typeface="微软雅黑" panose="020B0503020204020204" charset="-122"/>
              </a:rPr>
              <a:t>此时，</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d</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和</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e</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必须定义为</a:t>
            </a:r>
            <a:r>
              <a:rPr lang="en-US" altLang="zh-CN" sz="2400">
                <a:solidFill>
                  <a:srgbClr val="000000"/>
                </a:solidFill>
                <a:latin typeface="微软雅黑" panose="020B0503020204020204" charset="-122"/>
                <a:ea typeface="微软雅黑" panose="020B0503020204020204" charset="-122"/>
                <a:cs typeface="微软雅黑" panose="020B0503020204020204" charset="-122"/>
              </a:rPr>
              <a:t>variable</a:t>
            </a:r>
            <a:r>
              <a:rPr lang="zh-CN" altLang="en-US" sz="2400">
                <a:solidFill>
                  <a:srgbClr val="000000"/>
                </a:solidFill>
                <a:latin typeface="微软雅黑" panose="020B0503020204020204" charset="-122"/>
                <a:ea typeface="微软雅黑" panose="020B0503020204020204" charset="-122"/>
                <a:cs typeface="微软雅黑" panose="020B0503020204020204" charset="-122"/>
              </a:rPr>
              <a:t>型的。</a:t>
            </a:r>
          </a:p>
        </p:txBody>
      </p:sp>
      <p:sp>
        <p:nvSpPr>
          <p:cNvPr id="34831" name="Rectangle 23"/>
          <p:cNvSpPr>
            <a:spLocks noChangeArrowheads="1"/>
          </p:cNvSpPr>
          <p:nvPr/>
        </p:nvSpPr>
        <p:spPr bwMode="auto">
          <a:xfrm>
            <a:off x="1076325" y="1293813"/>
            <a:ext cx="3571875" cy="2376487"/>
          </a:xfrm>
          <a:prstGeom prst="rect">
            <a:avLst/>
          </a:prstGeom>
          <a:noFill/>
          <a:ln w="28575" algn="ctr">
            <a:solidFill>
              <a:srgbClr val="AC4600"/>
            </a:solidFill>
            <a:miter lim="800000"/>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sp>
        <p:nvSpPr>
          <p:cNvPr id="34832" name="Rectangle 24"/>
          <p:cNvSpPr>
            <a:spLocks noChangeArrowheads="1"/>
          </p:cNvSpPr>
          <p:nvPr/>
        </p:nvSpPr>
        <p:spPr bwMode="auto">
          <a:xfrm>
            <a:off x="1076325" y="3790950"/>
            <a:ext cx="3572510" cy="2519680"/>
          </a:xfrm>
          <a:prstGeom prst="rect">
            <a:avLst/>
          </a:prstGeom>
          <a:noFill/>
          <a:ln w="28575" algn="ctr">
            <a:solidFill>
              <a:srgbClr val="AC4600"/>
            </a:solidFill>
            <a:miter lim="800000"/>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sp>
        <p:nvSpPr>
          <p:cNvPr id="34833" name="Rectangle 25"/>
          <p:cNvSpPr>
            <a:spLocks noChangeArrowheads="1"/>
          </p:cNvSpPr>
          <p:nvPr/>
        </p:nvSpPr>
        <p:spPr bwMode="auto">
          <a:xfrm>
            <a:off x="4932363" y="2852738"/>
            <a:ext cx="3851275" cy="3455987"/>
          </a:xfrm>
          <a:prstGeom prst="rect">
            <a:avLst/>
          </a:prstGeom>
          <a:noFill/>
          <a:ln w="28575" algn="ctr">
            <a:solidFill>
              <a:srgbClr val="AC4600"/>
            </a:solidFill>
            <a:miter lim="800000"/>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sp>
        <p:nvSpPr>
          <p:cNvPr id="34834" name="Oval 26"/>
          <p:cNvSpPr>
            <a:spLocks noChangeAspect="1" noChangeArrowheads="1"/>
          </p:cNvSpPr>
          <p:nvPr/>
        </p:nvSpPr>
        <p:spPr bwMode="auto">
          <a:xfrm>
            <a:off x="6460173" y="693738"/>
            <a:ext cx="446087" cy="446087"/>
          </a:xfrm>
          <a:prstGeom prst="ellipse">
            <a:avLst/>
          </a:prstGeom>
          <a:noFill/>
          <a:ln w="28575" algn="ctr">
            <a:solidFill>
              <a:srgbClr val="880000"/>
            </a:solidFill>
            <a:round/>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sp>
        <p:nvSpPr>
          <p:cNvPr id="34835" name="Oval 27"/>
          <p:cNvSpPr>
            <a:spLocks noChangeAspect="1" noChangeArrowheads="1"/>
          </p:cNvSpPr>
          <p:nvPr/>
        </p:nvSpPr>
        <p:spPr bwMode="auto">
          <a:xfrm>
            <a:off x="8288973" y="923925"/>
            <a:ext cx="446087" cy="446088"/>
          </a:xfrm>
          <a:prstGeom prst="ellipse">
            <a:avLst/>
          </a:prstGeom>
          <a:noFill/>
          <a:ln w="28575" algn="ctr">
            <a:solidFill>
              <a:srgbClr val="880000"/>
            </a:solidFill>
            <a:round/>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sp>
        <p:nvSpPr>
          <p:cNvPr id="27"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5. Verilog中的数据类型</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35843" name="Text Box 19"/>
          <p:cNvSpPr txBox="1">
            <a:spLocks noChangeArrowheads="1"/>
          </p:cNvSpPr>
          <p:nvPr/>
        </p:nvSpPr>
        <p:spPr bwMode="auto">
          <a:xfrm>
            <a:off x="3223260" y="1338580"/>
            <a:ext cx="5668645" cy="2158365"/>
          </a:xfrm>
          <a:prstGeom prst="rect">
            <a:avLst/>
          </a:prstGeom>
          <a:solidFill>
            <a:srgbClr val="E3E3F1"/>
          </a:solidFill>
          <a:ln w="28575" algn="ctr">
            <a:noFill/>
            <a:miter lim="800000"/>
          </a:ln>
        </p:spPr>
        <p:txBody>
          <a:bodyPr wrap="square">
            <a:spAutoFit/>
          </a:bodyPr>
          <a:lstStyle/>
          <a:p>
            <a:pPr algn="just">
              <a:lnSpc>
                <a:spcPct val="140000"/>
              </a:lnSpc>
            </a:pPr>
            <a:r>
              <a:rPr lang="zh-CN" altLang="en-US" sz="2400">
                <a:solidFill>
                  <a:srgbClr val="000032"/>
                </a:solidFill>
                <a:latin typeface="微软雅黑" panose="020B0503020204020204" charset="-122"/>
                <a:ea typeface="微软雅黑" panose="020B0503020204020204" charset="-122"/>
                <a:cs typeface="微软雅黑" panose="020B0503020204020204" charset="-122"/>
              </a:rPr>
              <a:t>四个端口信号中</a:t>
            </a:r>
          </a:p>
          <a:p>
            <a:pPr algn="just">
              <a:lnSpc>
                <a:spcPct val="140000"/>
              </a:lnSpc>
            </a:pPr>
            <a:r>
              <a:rPr lang="en-US" altLang="zh-CN" sz="2400">
                <a:solidFill>
                  <a:srgbClr val="000032"/>
                </a:solidFill>
                <a:latin typeface="微软雅黑" panose="020B0503020204020204" charset="-122"/>
                <a:ea typeface="微软雅黑" panose="020B0503020204020204" charset="-122"/>
                <a:cs typeface="微软雅黑" panose="020B0503020204020204" charset="-122"/>
              </a:rPr>
              <a:t>A</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B</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必须是</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net</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型的；</a:t>
            </a:r>
          </a:p>
          <a:p>
            <a:pPr algn="just">
              <a:lnSpc>
                <a:spcPct val="140000"/>
              </a:lnSpc>
            </a:pPr>
            <a:r>
              <a:rPr lang="en-US" altLang="zh-CN" sz="2400">
                <a:solidFill>
                  <a:srgbClr val="000032"/>
                </a:solidFill>
                <a:latin typeface="微软雅黑" panose="020B0503020204020204" charset="-122"/>
                <a:ea typeface="微软雅黑" panose="020B0503020204020204" charset="-122"/>
                <a:cs typeface="微软雅黑" panose="020B0503020204020204" charset="-122"/>
              </a:rPr>
              <a:t>SO</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CO</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可以是</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net</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型的也可以是</a:t>
            </a:r>
            <a:r>
              <a:rPr lang="en-US" altLang="zh-CN" sz="2400">
                <a:solidFill>
                  <a:srgbClr val="000032"/>
                </a:solidFill>
                <a:latin typeface="微软雅黑" panose="020B0503020204020204" charset="-122"/>
                <a:ea typeface="微软雅黑" panose="020B0503020204020204" charset="-122"/>
                <a:cs typeface="微软雅黑" panose="020B0503020204020204" charset="-122"/>
              </a:rPr>
              <a:t>variable</a:t>
            </a:r>
            <a:r>
              <a:rPr lang="zh-CN" altLang="en-US" sz="2400">
                <a:solidFill>
                  <a:srgbClr val="000032"/>
                </a:solidFill>
                <a:latin typeface="微软雅黑" panose="020B0503020204020204" charset="-122"/>
                <a:ea typeface="微软雅黑" panose="020B0503020204020204" charset="-122"/>
                <a:cs typeface="微软雅黑" panose="020B0503020204020204" charset="-122"/>
              </a:rPr>
              <a:t>型的，决定于如何对其赋值</a:t>
            </a:r>
          </a:p>
        </p:txBody>
      </p:sp>
      <p:sp>
        <p:nvSpPr>
          <p:cNvPr id="35844" name="Text Box 21"/>
          <p:cNvSpPr txBox="1">
            <a:spLocks noChangeArrowheads="1"/>
          </p:cNvSpPr>
          <p:nvPr/>
        </p:nvSpPr>
        <p:spPr bwMode="auto">
          <a:xfrm>
            <a:off x="270193" y="1338580"/>
            <a:ext cx="647700" cy="398780"/>
          </a:xfrm>
          <a:prstGeom prst="rect">
            <a:avLst/>
          </a:prstGeom>
          <a:solidFill>
            <a:srgbClr val="E3E3F1"/>
          </a:solidFill>
          <a:ln w="28575" algn="ctr">
            <a:noFill/>
            <a:miter lim="800000"/>
          </a:ln>
        </p:spPr>
        <p:txBody>
          <a:bodyPr>
            <a:spAutoFit/>
          </a:bodyPr>
          <a:lstStyle/>
          <a:p>
            <a:pPr>
              <a:spcBef>
                <a:spcPct val="10000"/>
              </a:spcBef>
            </a:pPr>
            <a:r>
              <a:rPr lang="zh-CN" altLang="en-US" sz="2000">
                <a:solidFill>
                  <a:srgbClr val="B43000"/>
                </a:solidFill>
                <a:latin typeface="微软雅黑" panose="020B0503020204020204" charset="-122"/>
                <a:ea typeface="微软雅黑" panose="020B0503020204020204" charset="-122"/>
              </a:rPr>
              <a:t>例：</a:t>
            </a:r>
          </a:p>
        </p:txBody>
      </p:sp>
      <p:sp>
        <p:nvSpPr>
          <p:cNvPr id="35846" name="Rectangle 67"/>
          <p:cNvSpPr>
            <a:spLocks noChangeArrowheads="1"/>
          </p:cNvSpPr>
          <p:nvPr/>
        </p:nvSpPr>
        <p:spPr bwMode="auto">
          <a:xfrm>
            <a:off x="972185" y="1338580"/>
            <a:ext cx="7919720" cy="2158365"/>
          </a:xfrm>
          <a:prstGeom prst="rect">
            <a:avLst/>
          </a:prstGeom>
          <a:noFill/>
          <a:ln w="28575" algn="ctr">
            <a:solidFill>
              <a:srgbClr val="AC4600"/>
            </a:solidFill>
            <a:miter lim="800000"/>
          </a:ln>
        </p:spPr>
        <p:txBody>
          <a:bodyPr wrap="none" anchor="ctr"/>
          <a:lstStyle/>
          <a:p>
            <a:endParaRPr lang="zh-CN" altLang="en-US" sz="2400">
              <a:solidFill>
                <a:srgbClr val="000000"/>
              </a:solidFill>
              <a:latin typeface="微软雅黑" panose="020B0503020204020204" charset="-122"/>
              <a:ea typeface="微软雅黑" panose="020B0503020204020204" charset="-122"/>
            </a:endParaRPr>
          </a:p>
        </p:txBody>
      </p:sp>
      <p:grpSp>
        <p:nvGrpSpPr>
          <p:cNvPr id="35848" name="Group 74"/>
          <p:cNvGrpSpPr/>
          <p:nvPr/>
        </p:nvGrpSpPr>
        <p:grpSpPr bwMode="auto">
          <a:xfrm>
            <a:off x="1114743" y="1691005"/>
            <a:ext cx="2016125" cy="1511300"/>
            <a:chOff x="657" y="568"/>
            <a:chExt cx="1270" cy="952"/>
          </a:xfrm>
        </p:grpSpPr>
        <p:grpSp>
          <p:nvGrpSpPr>
            <p:cNvPr id="35878" name="Group 34"/>
            <p:cNvGrpSpPr/>
            <p:nvPr/>
          </p:nvGrpSpPr>
          <p:grpSpPr bwMode="auto">
            <a:xfrm>
              <a:off x="657" y="568"/>
              <a:ext cx="1270" cy="952"/>
              <a:chOff x="657" y="709"/>
              <a:chExt cx="1642" cy="1298"/>
            </a:xfrm>
          </p:grpSpPr>
          <p:pic>
            <p:nvPicPr>
              <p:cNvPr id="35880" name="Picture 20"/>
              <p:cNvPicPr>
                <a:picLocks noChangeAspect="1" noChangeArrowheads="1"/>
              </p:cNvPicPr>
              <p:nvPr/>
            </p:nvPicPr>
            <p:blipFill>
              <a:blip r:embed="rId8" cstate="print"/>
              <a:srcRect l="9482" t="18608" r="9554" b="14853"/>
              <a:stretch>
                <a:fillRect/>
              </a:stretch>
            </p:blipFill>
            <p:spPr bwMode="auto">
              <a:xfrm>
                <a:off x="657" y="709"/>
                <a:ext cx="1613" cy="1298"/>
              </a:xfrm>
              <a:prstGeom prst="rect">
                <a:avLst/>
              </a:prstGeom>
              <a:solidFill>
                <a:srgbClr val="CDDD9C"/>
              </a:solidFill>
              <a:ln w="28575" algn="ctr">
                <a:solidFill>
                  <a:srgbClr val="CDDD9C"/>
                </a:solidFill>
                <a:miter lim="800000"/>
                <a:headEnd/>
                <a:tailEnd/>
              </a:ln>
            </p:spPr>
          </p:pic>
          <p:sp>
            <p:nvSpPr>
              <p:cNvPr id="35881" name="Line 22"/>
              <p:cNvSpPr>
                <a:spLocks noChangeShapeType="1"/>
              </p:cNvSpPr>
              <p:nvPr/>
            </p:nvSpPr>
            <p:spPr bwMode="auto">
              <a:xfrm>
                <a:off x="657" y="1071"/>
                <a:ext cx="227" cy="0"/>
              </a:xfrm>
              <a:prstGeom prst="line">
                <a:avLst/>
              </a:prstGeom>
              <a:noFill/>
              <a:ln w="38100">
                <a:solidFill>
                  <a:srgbClr val="000032"/>
                </a:solidFill>
                <a:round/>
                <a:tailEnd type="triangle" w="med" len="med"/>
              </a:ln>
            </p:spPr>
            <p:txBody>
              <a:bodyPr wrap="none" anchor="ctr"/>
              <a:lstStyle/>
              <a:p>
                <a:pPr eaLnBrk="0" hangingPunct="0"/>
                <a:endParaRPr lang="zh-CN" altLang="en-US" sz="2400" b="0">
                  <a:solidFill>
                    <a:srgbClr val="000000"/>
                  </a:solidFill>
                  <a:latin typeface="微软雅黑" panose="020B0503020204020204" charset="-122"/>
                  <a:ea typeface="微软雅黑" panose="020B0503020204020204" charset="-122"/>
                </a:endParaRPr>
              </a:p>
            </p:txBody>
          </p:sp>
          <p:sp>
            <p:nvSpPr>
              <p:cNvPr id="35882" name="Line 23"/>
              <p:cNvSpPr>
                <a:spLocks noChangeShapeType="1"/>
              </p:cNvSpPr>
              <p:nvPr/>
            </p:nvSpPr>
            <p:spPr bwMode="auto">
              <a:xfrm>
                <a:off x="657" y="1371"/>
                <a:ext cx="227" cy="0"/>
              </a:xfrm>
              <a:prstGeom prst="line">
                <a:avLst/>
              </a:prstGeom>
              <a:noFill/>
              <a:ln w="38100">
                <a:solidFill>
                  <a:srgbClr val="000032"/>
                </a:solidFill>
                <a:round/>
                <a:tailEnd type="triangle" w="med" len="med"/>
              </a:ln>
            </p:spPr>
            <p:txBody>
              <a:bodyPr wrap="none" anchor="ctr"/>
              <a:lstStyle/>
              <a:p>
                <a:pPr eaLnBrk="0" hangingPunct="0"/>
                <a:endParaRPr lang="zh-CN" altLang="en-US" sz="2400" b="0">
                  <a:solidFill>
                    <a:srgbClr val="000000"/>
                  </a:solidFill>
                  <a:latin typeface="微软雅黑" panose="020B0503020204020204" charset="-122"/>
                  <a:ea typeface="微软雅黑" panose="020B0503020204020204" charset="-122"/>
                </a:endParaRPr>
              </a:p>
            </p:txBody>
          </p:sp>
          <p:sp>
            <p:nvSpPr>
              <p:cNvPr id="35883" name="Line 24"/>
              <p:cNvSpPr>
                <a:spLocks noChangeShapeType="1"/>
              </p:cNvSpPr>
              <p:nvPr/>
            </p:nvSpPr>
            <p:spPr bwMode="auto">
              <a:xfrm>
                <a:off x="2072" y="1071"/>
                <a:ext cx="227" cy="0"/>
              </a:xfrm>
              <a:prstGeom prst="line">
                <a:avLst/>
              </a:prstGeom>
              <a:noFill/>
              <a:ln w="38100">
                <a:solidFill>
                  <a:srgbClr val="000032"/>
                </a:solidFill>
                <a:round/>
                <a:tailEnd type="triangle" w="med" len="med"/>
              </a:ln>
            </p:spPr>
            <p:txBody>
              <a:bodyPr wrap="none" anchor="ctr"/>
              <a:lstStyle/>
              <a:p>
                <a:pPr eaLnBrk="0" hangingPunct="0"/>
                <a:endParaRPr lang="zh-CN" altLang="en-US" sz="2400" b="0">
                  <a:solidFill>
                    <a:srgbClr val="000000"/>
                  </a:solidFill>
                  <a:latin typeface="微软雅黑" panose="020B0503020204020204" charset="-122"/>
                  <a:ea typeface="微软雅黑" panose="020B0503020204020204" charset="-122"/>
                </a:endParaRPr>
              </a:p>
            </p:txBody>
          </p:sp>
          <p:sp>
            <p:nvSpPr>
              <p:cNvPr id="35884" name="Line 25"/>
              <p:cNvSpPr>
                <a:spLocks noChangeShapeType="1"/>
              </p:cNvSpPr>
              <p:nvPr/>
            </p:nvSpPr>
            <p:spPr bwMode="auto">
              <a:xfrm>
                <a:off x="2072" y="1371"/>
                <a:ext cx="227" cy="0"/>
              </a:xfrm>
              <a:prstGeom prst="line">
                <a:avLst/>
              </a:prstGeom>
              <a:noFill/>
              <a:ln w="38100">
                <a:solidFill>
                  <a:srgbClr val="000032"/>
                </a:solidFill>
                <a:round/>
                <a:tailEnd type="triangle" w="med" len="med"/>
              </a:ln>
            </p:spPr>
            <p:txBody>
              <a:bodyPr wrap="none" anchor="ctr"/>
              <a:lstStyle/>
              <a:p>
                <a:pPr eaLnBrk="0" hangingPunct="0"/>
                <a:endParaRPr lang="zh-CN" altLang="en-US" sz="2400" b="0">
                  <a:solidFill>
                    <a:srgbClr val="000000"/>
                  </a:solidFill>
                  <a:latin typeface="微软雅黑" panose="020B0503020204020204" charset="-122"/>
                  <a:ea typeface="微软雅黑" panose="020B0503020204020204" charset="-122"/>
                </a:endParaRPr>
              </a:p>
            </p:txBody>
          </p:sp>
        </p:grpSp>
        <p:sp>
          <p:nvSpPr>
            <p:cNvPr id="35879" name="Text Box 69"/>
            <p:cNvSpPr txBox="1">
              <a:spLocks noChangeArrowheads="1"/>
            </p:cNvSpPr>
            <p:nvPr/>
          </p:nvSpPr>
          <p:spPr bwMode="auto">
            <a:xfrm>
              <a:off x="845" y="1214"/>
              <a:ext cx="730" cy="251"/>
            </a:xfrm>
            <a:prstGeom prst="rect">
              <a:avLst/>
            </a:prstGeom>
            <a:noFill/>
            <a:ln w="28575" algn="ctr">
              <a:noFill/>
              <a:miter lim="800000"/>
            </a:ln>
          </p:spPr>
          <p:txBody>
            <a:bodyPr wrap="none">
              <a:spAutoFit/>
            </a:bodyPr>
            <a:lstStyle/>
            <a:p>
              <a:r>
                <a:rPr lang="en-US" altLang="zh-CN" sz="2000" dirty="0">
                  <a:solidFill>
                    <a:srgbClr val="990100"/>
                  </a:solidFill>
                  <a:latin typeface="微软雅黑" panose="020B0503020204020204" charset="-122"/>
                  <a:ea typeface="微软雅黑" panose="020B0503020204020204" charset="-122"/>
                </a:rPr>
                <a:t>h_adder</a:t>
              </a:r>
            </a:p>
          </p:txBody>
        </p:sp>
      </p:grpSp>
      <p:sp>
        <p:nvSpPr>
          <p:cNvPr id="27"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5. Verilog中的数据类型</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7" name="图片 26"/>
          <p:cNvPicPr>
            <a:picLocks noChangeAspect="1"/>
          </p:cNvPicPr>
          <p:nvPr>
            <p:custDataLst>
              <p:tags r:id="rId2"/>
            </p:custDataLst>
          </p:nvPr>
        </p:nvPicPr>
        <p:blipFill>
          <a:blip r:embed="rId22"/>
          <a:stretch>
            <a:fillRect/>
          </a:stretch>
        </p:blipFill>
        <p:spPr>
          <a:xfrm>
            <a:off x="0" y="0"/>
            <a:ext cx="540068" cy="720090"/>
          </a:xfrm>
          <a:prstGeom prst="rect">
            <a:avLst/>
          </a:prstGeom>
        </p:spPr>
      </p:pic>
      <p:pic>
        <p:nvPicPr>
          <p:cNvPr id="28" name="图片 27"/>
          <p:cNvPicPr>
            <a:picLocks noChangeAspect="1"/>
          </p:cNvPicPr>
          <p:nvPr>
            <p:custDataLst>
              <p:tags r:id="rId3"/>
            </p:custDataLst>
          </p:nvPr>
        </p:nvPicPr>
        <p:blipFill>
          <a:blip r:embed="rId22"/>
          <a:stretch>
            <a:fillRect/>
          </a:stretch>
        </p:blipFill>
        <p:spPr>
          <a:xfrm>
            <a:off x="8603932" y="6137910"/>
            <a:ext cx="540068" cy="720090"/>
          </a:xfrm>
          <a:prstGeom prst="rect">
            <a:avLst/>
          </a:prstGeom>
        </p:spPr>
      </p:pic>
      <p:sp>
        <p:nvSpPr>
          <p:cNvPr id="3" name="Text Box 5"/>
          <p:cNvSpPr txBox="1">
            <a:spLocks noChangeArrowheads="1"/>
          </p:cNvSpPr>
          <p:nvPr>
            <p:custDataLst>
              <p:tags r:id="rId4"/>
            </p:custDataLst>
          </p:nvPr>
        </p:nvSpPr>
        <p:spPr bwMode="auto">
          <a:xfrm>
            <a:off x="591820" y="2133600"/>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例：</a:t>
            </a:r>
          </a:p>
        </p:txBody>
      </p:sp>
      <p:sp>
        <p:nvSpPr>
          <p:cNvPr id="4" name="Rectangle 6"/>
          <p:cNvSpPr>
            <a:spLocks noChangeArrowheads="1"/>
          </p:cNvSpPr>
          <p:nvPr>
            <p:custDataLst>
              <p:tags r:id="rId5"/>
            </p:custDataLst>
          </p:nvPr>
        </p:nvSpPr>
        <p:spPr bwMode="auto">
          <a:xfrm>
            <a:off x="1331913" y="2133600"/>
            <a:ext cx="12547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chemeClr val="dk1"/>
                </a:solidFill>
                <a:latin typeface="微软雅黑" panose="020B0503020204020204" charset="-122"/>
                <a:ea typeface="微软雅黑" panose="020B0503020204020204" charset="-122"/>
              </a:rPr>
              <a:t>2’b00  </a:t>
            </a:r>
            <a:endParaRPr lang="en-US" altLang="zh-CN" baseline="-25000" dirty="0">
              <a:solidFill>
                <a:schemeClr val="dk1"/>
              </a:solidFill>
              <a:latin typeface="微软雅黑" panose="020B0503020204020204" charset="-122"/>
              <a:ea typeface="微软雅黑" panose="020B0503020204020204" charset="-122"/>
            </a:endParaRPr>
          </a:p>
        </p:txBody>
      </p:sp>
      <p:sp>
        <p:nvSpPr>
          <p:cNvPr id="5" name="Rectangle 7"/>
          <p:cNvSpPr>
            <a:spLocks noChangeArrowheads="1"/>
          </p:cNvSpPr>
          <p:nvPr>
            <p:custDataLst>
              <p:tags r:id="rId6"/>
            </p:custDataLst>
          </p:nvPr>
        </p:nvSpPr>
        <p:spPr bwMode="auto">
          <a:xfrm>
            <a:off x="1331913" y="2709863"/>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chemeClr val="dk1"/>
                </a:solidFill>
                <a:latin typeface="微软雅黑" panose="020B0503020204020204" charset="-122"/>
                <a:ea typeface="微软雅黑" panose="020B0503020204020204" charset="-122"/>
              </a:rPr>
              <a:t>5’d8	  </a:t>
            </a:r>
            <a:endParaRPr lang="en-US" altLang="zh-CN" baseline="-25000" dirty="0">
              <a:solidFill>
                <a:schemeClr val="dk1"/>
              </a:solidFill>
              <a:latin typeface="微软雅黑" panose="020B0503020204020204" charset="-122"/>
              <a:ea typeface="微软雅黑" panose="020B0503020204020204" charset="-122"/>
            </a:endParaRPr>
          </a:p>
        </p:txBody>
      </p:sp>
      <p:sp>
        <p:nvSpPr>
          <p:cNvPr id="6" name="AutoShape 8"/>
          <p:cNvSpPr>
            <a:spLocks noChangeArrowheads="1"/>
          </p:cNvSpPr>
          <p:nvPr>
            <p:custDataLst>
              <p:tags r:id="rId7"/>
            </p:custDataLst>
          </p:nvPr>
        </p:nvSpPr>
        <p:spPr bwMode="auto">
          <a:xfrm>
            <a:off x="2916238" y="2278063"/>
            <a:ext cx="792162" cy="215900"/>
          </a:xfrm>
          <a:prstGeom prst="rightArrow">
            <a:avLst>
              <a:gd name="adj1" fmla="val 50000"/>
              <a:gd name="adj2" fmla="val 91728"/>
            </a:avLst>
          </a:prstGeom>
          <a:solidFill>
            <a:schemeClr val="accent1"/>
          </a:solidFill>
          <a:ln w="9525">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7" name="AutoShape 9"/>
          <p:cNvSpPr>
            <a:spLocks noChangeArrowheads="1"/>
          </p:cNvSpPr>
          <p:nvPr>
            <p:custDataLst>
              <p:tags r:id="rId8"/>
            </p:custDataLst>
          </p:nvPr>
        </p:nvSpPr>
        <p:spPr bwMode="auto">
          <a:xfrm>
            <a:off x="2916238" y="2852738"/>
            <a:ext cx="792162" cy="215900"/>
          </a:xfrm>
          <a:prstGeom prst="rightArrow">
            <a:avLst>
              <a:gd name="adj1" fmla="val 50000"/>
              <a:gd name="adj2" fmla="val 91728"/>
            </a:avLst>
          </a:prstGeom>
          <a:solidFill>
            <a:schemeClr val="accent1"/>
          </a:solidFill>
          <a:ln w="9525">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8" name="Text Box 10"/>
          <p:cNvSpPr txBox="1">
            <a:spLocks noChangeArrowheads="1"/>
          </p:cNvSpPr>
          <p:nvPr>
            <p:custDataLst>
              <p:tags r:id="rId9"/>
            </p:custDataLst>
          </p:nvPr>
        </p:nvSpPr>
        <p:spPr bwMode="auto">
          <a:xfrm>
            <a:off x="519113" y="1341438"/>
            <a:ext cx="3230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chemeClr val="dk1"/>
                </a:solidFill>
                <a:latin typeface="微软雅黑" panose="020B0503020204020204" charset="-122"/>
                <a:ea typeface="微软雅黑" panose="020B0503020204020204" charset="-122"/>
              </a:rPr>
              <a:t>无符号数的表示方法：</a:t>
            </a:r>
          </a:p>
        </p:txBody>
      </p:sp>
      <p:sp>
        <p:nvSpPr>
          <p:cNvPr id="9" name="Text Box 11"/>
          <p:cNvSpPr txBox="1">
            <a:spLocks noChangeArrowheads="1"/>
          </p:cNvSpPr>
          <p:nvPr>
            <p:custDataLst>
              <p:tags r:id="rId10"/>
            </p:custDataLst>
          </p:nvPr>
        </p:nvSpPr>
        <p:spPr bwMode="auto">
          <a:xfrm>
            <a:off x="590550" y="3575050"/>
            <a:ext cx="3230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有符号数的表示方法：</a:t>
            </a:r>
          </a:p>
        </p:txBody>
      </p:sp>
      <p:sp>
        <p:nvSpPr>
          <p:cNvPr id="10" name="Rectangle 12"/>
          <p:cNvSpPr>
            <a:spLocks noChangeArrowheads="1"/>
          </p:cNvSpPr>
          <p:nvPr>
            <p:custDataLst>
              <p:tags r:id="rId11"/>
            </p:custDataLst>
          </p:nvPr>
        </p:nvSpPr>
        <p:spPr bwMode="auto">
          <a:xfrm>
            <a:off x="3862388" y="3573463"/>
            <a:ext cx="3451225" cy="460375"/>
          </a:xfrm>
          <a:prstGeom prst="rect">
            <a:avLst/>
          </a:prstGeom>
          <a:solidFill>
            <a:srgbClr val="CDFFF2"/>
          </a:solidFill>
          <a:ln w="28575">
            <a:solidFill>
              <a:schemeClr val="accent1"/>
            </a:solidFill>
            <a:miter lim="800000"/>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A50021"/>
                </a:solidFill>
                <a:latin typeface="微软雅黑" panose="020B0503020204020204" charset="-122"/>
                <a:ea typeface="微软雅黑" panose="020B0503020204020204" charset="-122"/>
                <a:cs typeface="微软雅黑" panose="020B0503020204020204" charset="-122"/>
              </a:rPr>
              <a:t>&lt;</a:t>
            </a:r>
            <a:r>
              <a:rPr lang="zh-CN" altLang="en-US">
                <a:solidFill>
                  <a:srgbClr val="A50021"/>
                </a:solidFill>
                <a:latin typeface="微软雅黑" panose="020B0503020204020204" charset="-122"/>
                <a:ea typeface="微软雅黑" panose="020B0503020204020204" charset="-122"/>
                <a:cs typeface="微软雅黑" panose="020B0503020204020204" charset="-122"/>
              </a:rPr>
              <a:t>位宽</a:t>
            </a:r>
            <a:r>
              <a:rPr lang="en-US" altLang="zh-CN">
                <a:solidFill>
                  <a:srgbClr val="A50021"/>
                </a:solidFill>
                <a:latin typeface="微软雅黑" panose="020B0503020204020204" charset="-122"/>
                <a:ea typeface="微软雅黑" panose="020B0503020204020204" charset="-122"/>
                <a:cs typeface="微软雅黑" panose="020B0503020204020204" charset="-122"/>
              </a:rPr>
              <a:t>&gt;’&lt;sb&gt;&lt;</a:t>
            </a:r>
            <a:r>
              <a:rPr lang="zh-CN" altLang="en-US">
                <a:solidFill>
                  <a:srgbClr val="A50021"/>
                </a:solidFill>
                <a:latin typeface="微软雅黑" panose="020B0503020204020204" charset="-122"/>
                <a:ea typeface="微软雅黑" panose="020B0503020204020204" charset="-122"/>
                <a:cs typeface="微软雅黑" panose="020B0503020204020204" charset="-122"/>
              </a:rPr>
              <a:t>数字</a:t>
            </a:r>
            <a:r>
              <a:rPr lang="en-US" altLang="zh-CN">
                <a:solidFill>
                  <a:srgbClr val="A50021"/>
                </a:solidFill>
                <a:latin typeface="微软雅黑" panose="020B0503020204020204" charset="-122"/>
                <a:ea typeface="微软雅黑" panose="020B0503020204020204" charset="-122"/>
                <a:cs typeface="微软雅黑" panose="020B0503020204020204" charset="-122"/>
              </a:rPr>
              <a:t>&gt;</a:t>
            </a:r>
          </a:p>
        </p:txBody>
      </p:sp>
      <p:sp>
        <p:nvSpPr>
          <p:cNvPr id="11" name="Text Box 13"/>
          <p:cNvSpPr txBox="1">
            <a:spLocks noChangeArrowheads="1"/>
          </p:cNvSpPr>
          <p:nvPr>
            <p:custDataLst>
              <p:tags r:id="rId12"/>
            </p:custDataLst>
          </p:nvPr>
        </p:nvSpPr>
        <p:spPr bwMode="auto">
          <a:xfrm>
            <a:off x="612458" y="4286250"/>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例：</a:t>
            </a:r>
          </a:p>
        </p:txBody>
      </p:sp>
      <p:sp>
        <p:nvSpPr>
          <p:cNvPr id="12" name="Rectangle 14"/>
          <p:cNvSpPr>
            <a:spLocks noChangeArrowheads="1"/>
          </p:cNvSpPr>
          <p:nvPr>
            <p:custDataLst>
              <p:tags r:id="rId13"/>
            </p:custDataLst>
          </p:nvPr>
        </p:nvSpPr>
        <p:spPr bwMode="auto">
          <a:xfrm>
            <a:off x="1352550" y="4286250"/>
            <a:ext cx="25069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chemeClr val="dk1"/>
                </a:solidFill>
                <a:latin typeface="微软雅黑" panose="020B0503020204020204" charset="-122"/>
                <a:ea typeface="微软雅黑" panose="020B0503020204020204" charset="-122"/>
              </a:rPr>
              <a:t>8’sb10111011  </a:t>
            </a:r>
            <a:endParaRPr lang="en-US" altLang="zh-CN" baseline="-25000" dirty="0">
              <a:solidFill>
                <a:schemeClr val="dk1"/>
              </a:solidFill>
              <a:latin typeface="微软雅黑" panose="020B0503020204020204" charset="-122"/>
              <a:ea typeface="微软雅黑" panose="020B0503020204020204" charset="-122"/>
            </a:endParaRPr>
          </a:p>
        </p:txBody>
      </p:sp>
      <p:sp>
        <p:nvSpPr>
          <p:cNvPr id="13" name="Rectangle 15"/>
          <p:cNvSpPr>
            <a:spLocks noChangeArrowheads="1"/>
          </p:cNvSpPr>
          <p:nvPr>
            <p:custDataLst>
              <p:tags r:id="rId14"/>
            </p:custDataLst>
          </p:nvPr>
        </p:nvSpPr>
        <p:spPr bwMode="auto">
          <a:xfrm>
            <a:off x="1500188" y="5513388"/>
            <a:ext cx="2643187"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rPr>
              <a:t>8’b10111011               	</a:t>
            </a:r>
            <a:endParaRPr lang="en-US" altLang="zh-CN" baseline="-25000">
              <a:solidFill>
                <a:schemeClr val="dk1"/>
              </a:solidFill>
              <a:latin typeface="微软雅黑" panose="020B0503020204020204" charset="-122"/>
              <a:ea typeface="微软雅黑" panose="020B0503020204020204" charset="-122"/>
            </a:endParaRPr>
          </a:p>
        </p:txBody>
      </p:sp>
      <p:sp>
        <p:nvSpPr>
          <p:cNvPr id="14" name="AutoShape 16"/>
          <p:cNvSpPr>
            <a:spLocks noChangeArrowheads="1"/>
          </p:cNvSpPr>
          <p:nvPr>
            <p:custDataLst>
              <p:tags r:id="rId15"/>
            </p:custDataLst>
          </p:nvPr>
        </p:nvSpPr>
        <p:spPr bwMode="auto">
          <a:xfrm>
            <a:off x="4211638" y="4430713"/>
            <a:ext cx="792162" cy="215900"/>
          </a:xfrm>
          <a:prstGeom prst="rightArrow">
            <a:avLst>
              <a:gd name="adj1" fmla="val 50000"/>
              <a:gd name="adj2" fmla="val 91728"/>
            </a:avLst>
          </a:prstGeom>
          <a:solidFill>
            <a:schemeClr val="accent1"/>
          </a:solidFill>
          <a:ln w="9525">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5" name="AutoShape 17"/>
          <p:cNvSpPr>
            <a:spLocks noChangeArrowheads="1"/>
          </p:cNvSpPr>
          <p:nvPr>
            <p:custDataLst>
              <p:tags r:id="rId16"/>
            </p:custDataLst>
          </p:nvPr>
        </p:nvSpPr>
        <p:spPr bwMode="auto">
          <a:xfrm>
            <a:off x="4359275" y="5656263"/>
            <a:ext cx="792163" cy="215900"/>
          </a:xfrm>
          <a:prstGeom prst="rightArrow">
            <a:avLst>
              <a:gd name="adj1" fmla="val 50000"/>
              <a:gd name="adj2" fmla="val 91728"/>
            </a:avLst>
          </a:prstGeom>
          <a:solidFill>
            <a:schemeClr val="accent1"/>
          </a:solidFill>
          <a:ln w="9525">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6" name="Text Box 18"/>
          <p:cNvSpPr txBox="1">
            <a:spLocks noChangeArrowheads="1"/>
          </p:cNvSpPr>
          <p:nvPr>
            <p:custDataLst>
              <p:tags r:id="rId17"/>
            </p:custDataLst>
          </p:nvPr>
        </p:nvSpPr>
        <p:spPr bwMode="auto">
          <a:xfrm>
            <a:off x="715645" y="4870450"/>
            <a:ext cx="6654165" cy="46037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sz="2000" dirty="0">
                <a:solidFill>
                  <a:schemeClr val="lt1"/>
                </a:solidFill>
                <a:latin typeface="微软雅黑" panose="020B0503020204020204" charset="-122"/>
                <a:ea typeface="微软雅黑" panose="020B0503020204020204" charset="-122"/>
              </a:rPr>
              <a:t>注意有符号数是按照补码表示的，即第一位是符号位</a:t>
            </a:r>
            <a:r>
              <a:rPr lang="zh-CN" altLang="en-US" dirty="0">
                <a:solidFill>
                  <a:schemeClr val="lt1"/>
                </a:solidFill>
                <a:latin typeface="微软雅黑" panose="020B0503020204020204" charset="-122"/>
                <a:ea typeface="微软雅黑" panose="020B0503020204020204" charset="-122"/>
              </a:rPr>
              <a:t>。</a:t>
            </a:r>
          </a:p>
        </p:txBody>
      </p:sp>
      <p:sp>
        <p:nvSpPr>
          <p:cNvPr id="18" name="Text Box 20"/>
          <p:cNvSpPr txBox="1">
            <a:spLocks noChangeArrowheads="1"/>
          </p:cNvSpPr>
          <p:nvPr>
            <p:custDataLst>
              <p:tags r:id="rId18"/>
            </p:custDataLst>
          </p:nvPr>
        </p:nvSpPr>
        <p:spPr bwMode="auto">
          <a:xfrm>
            <a:off x="595313" y="5464175"/>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比较：</a:t>
            </a:r>
          </a:p>
        </p:txBody>
      </p:sp>
      <p:sp>
        <p:nvSpPr>
          <p:cNvPr id="19" name="Text Box 23"/>
          <p:cNvSpPr txBox="1">
            <a:spLocks noChangeArrowheads="1"/>
          </p:cNvSpPr>
          <p:nvPr/>
        </p:nvSpPr>
        <p:spPr bwMode="auto">
          <a:xfrm>
            <a:off x="3636645" y="1341438"/>
            <a:ext cx="3707130" cy="460375"/>
          </a:xfrm>
          <a:prstGeom prst="rect">
            <a:avLst/>
          </a:prstGeom>
          <a:solidFill>
            <a:srgbClr val="CDFFF2"/>
          </a:solidFill>
          <a:ln w="28575">
            <a:solidFill>
              <a:srgbClr val="00A87C"/>
            </a:solidFill>
            <a:miter lim="800000"/>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rgbClr val="A50021"/>
                </a:solidFill>
                <a:latin typeface="微软雅黑" panose="020B0503020204020204" charset="-122"/>
                <a:ea typeface="微软雅黑" panose="020B0503020204020204" charset="-122"/>
                <a:cs typeface="微软雅黑" panose="020B0503020204020204" charset="-122"/>
              </a:rPr>
              <a:t>&lt;</a:t>
            </a:r>
            <a:r>
              <a:rPr lang="zh-CN" altLang="en-US" dirty="0">
                <a:solidFill>
                  <a:srgbClr val="A50021"/>
                </a:solidFill>
                <a:latin typeface="微软雅黑" panose="020B0503020204020204" charset="-122"/>
                <a:ea typeface="微软雅黑" panose="020B0503020204020204" charset="-122"/>
                <a:cs typeface="微软雅黑" panose="020B0503020204020204" charset="-122"/>
              </a:rPr>
              <a:t>位宽</a:t>
            </a:r>
            <a:r>
              <a:rPr lang="en-US" altLang="zh-CN" dirty="0">
                <a:solidFill>
                  <a:srgbClr val="A50021"/>
                </a:solidFill>
                <a:latin typeface="微软雅黑" panose="020B0503020204020204" charset="-122"/>
                <a:ea typeface="微软雅黑" panose="020B0503020204020204" charset="-122"/>
                <a:cs typeface="微软雅黑" panose="020B0503020204020204" charset="-122"/>
              </a:rPr>
              <a:t>&gt;’&lt;</a:t>
            </a:r>
            <a:r>
              <a:rPr lang="zh-CN" altLang="en-US" dirty="0">
                <a:solidFill>
                  <a:srgbClr val="A50021"/>
                </a:solidFill>
                <a:latin typeface="微软雅黑" panose="020B0503020204020204" charset="-122"/>
                <a:ea typeface="微软雅黑" panose="020B0503020204020204" charset="-122"/>
                <a:cs typeface="微软雅黑" panose="020B0503020204020204" charset="-122"/>
              </a:rPr>
              <a:t>进制</a:t>
            </a:r>
            <a:r>
              <a:rPr lang="en-US" altLang="zh-CN" dirty="0">
                <a:solidFill>
                  <a:srgbClr val="A50021"/>
                </a:solidFill>
                <a:latin typeface="微软雅黑" panose="020B0503020204020204" charset="-122"/>
                <a:ea typeface="微软雅黑" panose="020B0503020204020204" charset="-122"/>
                <a:cs typeface="微软雅黑" panose="020B0503020204020204" charset="-122"/>
              </a:rPr>
              <a:t>&gt;&lt;</a:t>
            </a:r>
            <a:r>
              <a:rPr lang="zh-CN" altLang="en-US" dirty="0">
                <a:solidFill>
                  <a:srgbClr val="A50021"/>
                </a:solidFill>
                <a:latin typeface="微软雅黑" panose="020B0503020204020204" charset="-122"/>
                <a:ea typeface="微软雅黑" panose="020B0503020204020204" charset="-122"/>
                <a:cs typeface="微软雅黑" panose="020B0503020204020204" charset="-122"/>
              </a:rPr>
              <a:t>数字</a:t>
            </a:r>
            <a:r>
              <a:rPr lang="en-US" altLang="zh-CN" dirty="0">
                <a:solidFill>
                  <a:srgbClr val="A50021"/>
                </a:solidFill>
                <a:latin typeface="微软雅黑" panose="020B0503020204020204" charset="-122"/>
                <a:ea typeface="微软雅黑" panose="020B0503020204020204" charset="-122"/>
                <a:cs typeface="微软雅黑" panose="020B0503020204020204" charset="-122"/>
              </a:rPr>
              <a:t>&gt;</a:t>
            </a:r>
          </a:p>
        </p:txBody>
      </p:sp>
      <p:sp>
        <p:nvSpPr>
          <p:cNvPr id="23" name="矩形 22"/>
          <p:cNvSpPr>
            <a:spLocks noChangeArrowheads="1"/>
          </p:cNvSpPr>
          <p:nvPr/>
        </p:nvSpPr>
        <p:spPr bwMode="auto">
          <a:xfrm>
            <a:off x="3929063" y="2143125"/>
            <a:ext cx="91821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00"/>
                </a:solidFill>
                <a:latin typeface="微软雅黑" panose="020B0503020204020204" charset="-122"/>
                <a:ea typeface="微软雅黑" panose="020B0503020204020204" charset="-122"/>
              </a:rPr>
              <a:t>(00)</a:t>
            </a:r>
            <a:r>
              <a:rPr lang="en-US" altLang="zh-CN" baseline="-25000">
                <a:solidFill>
                  <a:srgbClr val="000000"/>
                </a:solidFill>
                <a:latin typeface="微软雅黑" panose="020B0503020204020204" charset="-122"/>
                <a:ea typeface="微软雅黑" panose="020B0503020204020204" charset="-122"/>
              </a:rPr>
              <a:t>2</a:t>
            </a:r>
          </a:p>
        </p:txBody>
      </p:sp>
      <p:sp>
        <p:nvSpPr>
          <p:cNvPr id="24" name="矩形 23"/>
          <p:cNvSpPr>
            <a:spLocks noChangeArrowheads="1"/>
          </p:cNvSpPr>
          <p:nvPr/>
        </p:nvSpPr>
        <p:spPr bwMode="auto">
          <a:xfrm>
            <a:off x="3929063" y="2714625"/>
            <a:ext cx="14820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00"/>
                </a:solidFill>
                <a:latin typeface="微软雅黑" panose="020B0503020204020204" charset="-122"/>
                <a:ea typeface="微软雅黑" panose="020B0503020204020204" charset="-122"/>
              </a:rPr>
              <a:t>(01000)</a:t>
            </a:r>
            <a:r>
              <a:rPr lang="en-US" altLang="zh-CN" baseline="-25000">
                <a:solidFill>
                  <a:srgbClr val="000000"/>
                </a:solidFill>
                <a:latin typeface="微软雅黑" panose="020B0503020204020204" charset="-122"/>
                <a:ea typeface="微软雅黑" panose="020B0503020204020204" charset="-122"/>
              </a:rPr>
              <a:t>2</a:t>
            </a:r>
          </a:p>
        </p:txBody>
      </p:sp>
      <p:sp>
        <p:nvSpPr>
          <p:cNvPr id="25" name="矩形 22"/>
          <p:cNvSpPr>
            <a:spLocks noChangeArrowheads="1"/>
          </p:cNvSpPr>
          <p:nvPr/>
        </p:nvSpPr>
        <p:spPr bwMode="auto">
          <a:xfrm>
            <a:off x="5214938" y="4286250"/>
            <a:ext cx="1173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00"/>
                </a:solidFill>
                <a:latin typeface="微软雅黑" panose="020B0503020204020204" charset="-122"/>
                <a:ea typeface="微软雅黑" panose="020B0503020204020204" charset="-122"/>
              </a:rPr>
              <a:t>(-69)</a:t>
            </a:r>
            <a:r>
              <a:rPr lang="en-US" altLang="zh-CN" baseline="-25000">
                <a:solidFill>
                  <a:srgbClr val="000000"/>
                </a:solidFill>
                <a:latin typeface="微软雅黑" panose="020B0503020204020204" charset="-122"/>
                <a:ea typeface="微软雅黑" panose="020B0503020204020204" charset="-122"/>
              </a:rPr>
              <a:t>10</a:t>
            </a:r>
          </a:p>
        </p:txBody>
      </p:sp>
      <p:sp>
        <p:nvSpPr>
          <p:cNvPr id="26" name="矩形 23"/>
          <p:cNvSpPr>
            <a:spLocks noChangeArrowheads="1"/>
          </p:cNvSpPr>
          <p:nvPr/>
        </p:nvSpPr>
        <p:spPr bwMode="auto">
          <a:xfrm>
            <a:off x="5299710" y="5500688"/>
            <a:ext cx="122809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r" eaLnBrk="1" hangingPunct="1"/>
            <a:r>
              <a:rPr lang="en-US" altLang="zh-CN">
                <a:solidFill>
                  <a:srgbClr val="000000"/>
                </a:solidFill>
                <a:latin typeface="微软雅黑" panose="020B0503020204020204" charset="-122"/>
                <a:ea typeface="微软雅黑" panose="020B0503020204020204" charset="-122"/>
              </a:rPr>
              <a:t>(187)</a:t>
            </a:r>
            <a:r>
              <a:rPr lang="en-US" altLang="zh-CN" baseline="-25000">
                <a:solidFill>
                  <a:srgbClr val="000000"/>
                </a:solidFill>
                <a:latin typeface="微软雅黑" panose="020B0503020204020204" charset="-122"/>
                <a:ea typeface="微软雅黑" panose="020B0503020204020204" charset="-122"/>
              </a:rPr>
              <a:t>10</a:t>
            </a:r>
          </a:p>
        </p:txBody>
      </p:sp>
      <p:sp>
        <p:nvSpPr>
          <p:cNvPr id="20" name="Rectangle 4"/>
          <p:cNvSpPr>
            <a:spLocks noGrp="1" noChangeArrowheads="1"/>
          </p:cNvSpPr>
          <p:nvPr>
            <p:custDataLst>
              <p:tags r:id="rId19"/>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dirty="0">
                <a:solidFill>
                  <a:srgbClr val="CC0000"/>
                </a:solidFill>
                <a:latin typeface="微软雅黑" panose="020B0503020204020204" charset="-122"/>
                <a:ea typeface="微软雅黑" panose="020B0503020204020204" charset="-122"/>
                <a:cs typeface="微软雅黑" panose="020B0503020204020204" charset="-122"/>
                <a:sym typeface="+mn-ea"/>
              </a:rPr>
              <a:t>6. </a:t>
            </a:r>
            <a:r>
              <a:rPr lang="en-US" altLang="zh-CN" sz="2800" dirty="0" err="1">
                <a:solidFill>
                  <a:srgbClr val="CC0000"/>
                </a:solidFill>
                <a:latin typeface="微软雅黑" panose="020B0503020204020204" charset="-122"/>
                <a:ea typeface="微软雅黑" panose="020B0503020204020204" charset="-122"/>
                <a:cs typeface="微软雅黑" panose="020B0503020204020204" charset="-122"/>
                <a:sym typeface="+mn-ea"/>
              </a:rPr>
              <a:t>Verilog中数字的表示格式</a:t>
            </a:r>
            <a:endParaRPr lang="zh-CN" altLang="en-US" dirty="0">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wipe(left)">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left)">
                                      <p:cBhvr>
                                        <p:cTn id="27" dur="500"/>
                                        <p:tgtEl>
                                          <p:spTgt spid="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wipe(left)">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
                                        </p:tgtEl>
                                        <p:attrNameLst>
                                          <p:attrName>style.visibility</p:attrName>
                                        </p:attrNameLst>
                                      </p:cBhvr>
                                      <p:to>
                                        <p:strVal val="visible"/>
                                      </p:to>
                                    </p:set>
                                    <p:animEffect transition="in" filter="wipe(left)">
                                      <p:cBhvr>
                                        <p:cTn id="42" dur="500"/>
                                        <p:tgtEl>
                                          <p:spTgt spid="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4"/>
                                        </p:tgtEl>
                                        <p:attrNameLst>
                                          <p:attrName>style.visibility</p:attrName>
                                        </p:attrNameLst>
                                      </p:cBhvr>
                                      <p:to>
                                        <p:strVal val="visible"/>
                                      </p:to>
                                    </p:set>
                                    <p:animEffect transition="in" filter="wipe(left)">
                                      <p:cBhvr>
                                        <p:cTn id="47" dur="500"/>
                                        <p:tgtEl>
                                          <p:spTgt spid="24"/>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
                                        </p:tgtEl>
                                        <p:attrNameLst>
                                          <p:attrName>style.visibility</p:attrName>
                                        </p:attrNameLst>
                                      </p:cBhvr>
                                      <p:to>
                                        <p:strVal val="visible"/>
                                      </p:to>
                                    </p:set>
                                    <p:animEffect transition="in" filter="wipe(left)">
                                      <p:cBhvr>
                                        <p:cTn id="52" dur="500"/>
                                        <p:tgtEl>
                                          <p:spTgt spid="9"/>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0"/>
                                        </p:tgtEl>
                                        <p:attrNameLst>
                                          <p:attrName>style.visibility</p:attrName>
                                        </p:attrNameLst>
                                      </p:cBhvr>
                                      <p:to>
                                        <p:strVal val="visible"/>
                                      </p:to>
                                    </p:set>
                                    <p:animEffect transition="in" filter="wipe(left)">
                                      <p:cBhvr>
                                        <p:cTn id="57" dur="500"/>
                                        <p:tgtEl>
                                          <p:spTgt spid="10"/>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1"/>
                                        </p:tgtEl>
                                        <p:attrNameLst>
                                          <p:attrName>style.visibility</p:attrName>
                                        </p:attrNameLst>
                                      </p:cBhvr>
                                      <p:to>
                                        <p:strVal val="visible"/>
                                      </p:to>
                                    </p:set>
                                    <p:animEffect transition="in" filter="wipe(left)">
                                      <p:cBhvr>
                                        <p:cTn id="62" dur="500"/>
                                        <p:tgtEl>
                                          <p:spTgt spid="11"/>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gtEl>
                                        <p:attrNameLst>
                                          <p:attrName>style.visibility</p:attrName>
                                        </p:attrNameLst>
                                      </p:cBhvr>
                                      <p:to>
                                        <p:strVal val="visible"/>
                                      </p:to>
                                    </p:set>
                                    <p:animEffect transition="in" filter="wipe(left)">
                                      <p:cBhvr>
                                        <p:cTn id="67" dur="500"/>
                                        <p:tgtEl>
                                          <p:spTgt spid="12"/>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16"/>
                                        </p:tgtEl>
                                        <p:attrNameLst>
                                          <p:attrName>style.visibility</p:attrName>
                                        </p:attrNameLst>
                                      </p:cBhvr>
                                      <p:to>
                                        <p:strVal val="visible"/>
                                      </p:to>
                                    </p:set>
                                    <p:animEffect transition="in" filter="wipe(left)">
                                      <p:cBhvr>
                                        <p:cTn id="72" dur="500"/>
                                        <p:tgtEl>
                                          <p:spTgt spid="16"/>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14"/>
                                        </p:tgtEl>
                                        <p:attrNameLst>
                                          <p:attrName>style.visibility</p:attrName>
                                        </p:attrNameLst>
                                      </p:cBhvr>
                                      <p:to>
                                        <p:strVal val="visible"/>
                                      </p:to>
                                    </p:set>
                                    <p:animEffect transition="in" filter="wipe(left)">
                                      <p:cBhvr>
                                        <p:cTn id="77" dur="500"/>
                                        <p:tgtEl>
                                          <p:spTgt spid="14"/>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wipe(left)">
                                      <p:cBhvr>
                                        <p:cTn id="82" dur="500"/>
                                        <p:tgtEl>
                                          <p:spTgt spid="25"/>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18"/>
                                        </p:tgtEl>
                                        <p:attrNameLst>
                                          <p:attrName>style.visibility</p:attrName>
                                        </p:attrNameLst>
                                      </p:cBhvr>
                                      <p:to>
                                        <p:strVal val="visible"/>
                                      </p:to>
                                    </p:set>
                                    <p:animEffect transition="in" filter="wipe(left)">
                                      <p:cBhvr>
                                        <p:cTn id="87" dur="500"/>
                                        <p:tgtEl>
                                          <p:spTgt spid="18"/>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13"/>
                                        </p:tgtEl>
                                        <p:attrNameLst>
                                          <p:attrName>style.visibility</p:attrName>
                                        </p:attrNameLst>
                                      </p:cBhvr>
                                      <p:to>
                                        <p:strVal val="visible"/>
                                      </p:to>
                                    </p:set>
                                    <p:animEffect transition="in" filter="wipe(left)">
                                      <p:cBhvr>
                                        <p:cTn id="92" dur="500"/>
                                        <p:tgtEl>
                                          <p:spTgt spid="13"/>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wipe(left)">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6"/>
                                        </p:tgtEl>
                                        <p:attrNameLst>
                                          <p:attrName>style.visibility</p:attrName>
                                        </p:attrNameLst>
                                      </p:cBhvr>
                                      <p:to>
                                        <p:strVal val="visible"/>
                                      </p:to>
                                    </p:set>
                                    <p:animEffect transition="in" filter="wipe(left)">
                                      <p:cBhvr>
                                        <p:cTn id="10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bldLvl="0" animBg="1"/>
      <p:bldP spid="7" grpId="0" bldLvl="0" animBg="1"/>
      <p:bldP spid="8" grpId="0"/>
      <p:bldP spid="9" grpId="0"/>
      <p:bldP spid="10" grpId="0" bldLvl="0" animBg="1"/>
      <p:bldP spid="11" grpId="0"/>
      <p:bldP spid="12" grpId="0"/>
      <p:bldP spid="13" grpId="0"/>
      <p:bldP spid="14" grpId="0" bldLvl="0" animBg="1"/>
      <p:bldP spid="15" grpId="0" bldLvl="0" animBg="1"/>
      <p:bldP spid="16" grpId="0" bldLvl="0" animBg="1"/>
      <p:bldP spid="18" grpId="0"/>
      <p:bldP spid="19" grpId="0" bldLvl="0" animBg="1"/>
      <p:bldP spid="23" grpId="0"/>
      <p:bldP spid="24" grpId="0"/>
      <p:bldP spid="25" grpId="0"/>
      <p:bldP spid="26"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8"/>
          <a:stretch>
            <a:fillRect/>
          </a:stretch>
        </p:blipFill>
        <p:spPr>
          <a:xfrm>
            <a:off x="0" y="0"/>
            <a:ext cx="540068" cy="720090"/>
          </a:xfrm>
          <a:prstGeom prst="rect">
            <a:avLst/>
          </a:prstGeom>
        </p:spPr>
      </p:pic>
      <p:pic>
        <p:nvPicPr>
          <p:cNvPr id="8" name="图片 7"/>
          <p:cNvPicPr>
            <a:picLocks noChangeAspect="1"/>
          </p:cNvPicPr>
          <p:nvPr>
            <p:custDataLst>
              <p:tags r:id="rId3"/>
            </p:custDataLst>
          </p:nvPr>
        </p:nvPicPr>
        <p:blipFill>
          <a:blip r:embed="rId8"/>
          <a:stretch>
            <a:fillRect/>
          </a:stretch>
        </p:blipFill>
        <p:spPr>
          <a:xfrm>
            <a:off x="8603932" y="6137910"/>
            <a:ext cx="540068" cy="720090"/>
          </a:xfrm>
          <a:prstGeom prst="rect">
            <a:avLst/>
          </a:prstGeom>
        </p:spPr>
      </p:pic>
      <p:sp>
        <p:nvSpPr>
          <p:cNvPr id="4" name="Text Box 4"/>
          <p:cNvSpPr txBox="1">
            <a:spLocks noChangeArrowheads="1"/>
          </p:cNvSpPr>
          <p:nvPr>
            <p:custDataLst>
              <p:tags r:id="rId4"/>
            </p:custDataLst>
          </p:nvPr>
        </p:nvSpPr>
        <p:spPr bwMode="auto">
          <a:xfrm>
            <a:off x="1259840" y="1700530"/>
            <a:ext cx="4068445" cy="1568450"/>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：逻辑</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，高电平，数字</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0</a:t>
            </a:r>
            <a:r>
              <a:rPr lang="zh-CN" altLang="en-US">
                <a:solidFill>
                  <a:schemeClr val="dk1"/>
                </a:solidFill>
                <a:latin typeface="微软雅黑" panose="020B0503020204020204" charset="-122"/>
                <a:ea typeface="微软雅黑" panose="020B0503020204020204" charset="-122"/>
                <a:cs typeface="微软雅黑" panose="020B0503020204020204" charset="-122"/>
              </a:rPr>
              <a:t>：逻辑</a:t>
            </a:r>
            <a:r>
              <a:rPr lang="en-US" altLang="zh-CN">
                <a:solidFill>
                  <a:schemeClr val="dk1"/>
                </a:solidFill>
                <a:latin typeface="微软雅黑" panose="020B0503020204020204" charset="-122"/>
                <a:ea typeface="微软雅黑" panose="020B0503020204020204" charset="-122"/>
                <a:cs typeface="微软雅黑" panose="020B0503020204020204" charset="-122"/>
              </a:rPr>
              <a:t>0</a:t>
            </a:r>
            <a:r>
              <a:rPr lang="zh-CN" altLang="en-US">
                <a:solidFill>
                  <a:schemeClr val="dk1"/>
                </a:solidFill>
                <a:latin typeface="微软雅黑" panose="020B0503020204020204" charset="-122"/>
                <a:ea typeface="微软雅黑" panose="020B0503020204020204" charset="-122"/>
                <a:cs typeface="微软雅黑" panose="020B0503020204020204" charset="-122"/>
              </a:rPr>
              <a:t>，低电平，数字</a:t>
            </a:r>
            <a:r>
              <a:rPr lang="en-US" altLang="zh-CN">
                <a:solidFill>
                  <a:schemeClr val="dk1"/>
                </a:solidFill>
                <a:latin typeface="微软雅黑" panose="020B0503020204020204" charset="-122"/>
                <a:ea typeface="微软雅黑" panose="020B0503020204020204" charset="-122"/>
                <a:cs typeface="微软雅黑" panose="020B0503020204020204" charset="-122"/>
              </a:rPr>
              <a:t>0</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x</a:t>
            </a:r>
            <a:r>
              <a:rPr lang="zh-CN" altLang="en-US">
                <a:solidFill>
                  <a:schemeClr val="dk1"/>
                </a:solidFill>
                <a:latin typeface="微软雅黑" panose="020B0503020204020204" charset="-122"/>
                <a:ea typeface="微软雅黑" panose="020B0503020204020204" charset="-122"/>
                <a:cs typeface="微软雅黑" panose="020B0503020204020204" charset="-122"/>
              </a:rPr>
              <a:t>：不确定</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z</a:t>
            </a:r>
            <a:r>
              <a:rPr lang="zh-CN" altLang="en-US">
                <a:solidFill>
                  <a:schemeClr val="dk1"/>
                </a:solidFill>
                <a:latin typeface="微软雅黑" panose="020B0503020204020204" charset="-122"/>
                <a:ea typeface="微软雅黑" panose="020B0503020204020204" charset="-122"/>
                <a:cs typeface="微软雅黑" panose="020B0503020204020204" charset="-122"/>
              </a:rPr>
              <a:t>：高阻态</a:t>
            </a:r>
          </a:p>
        </p:txBody>
      </p:sp>
      <p:sp>
        <p:nvSpPr>
          <p:cNvPr id="5" name="Text Box 5"/>
          <p:cNvSpPr txBox="1">
            <a:spLocks noChangeArrowheads="1"/>
          </p:cNvSpPr>
          <p:nvPr>
            <p:custDataLst>
              <p:tags r:id="rId5"/>
            </p:custDataLst>
          </p:nvPr>
        </p:nvSpPr>
        <p:spPr bwMode="auto">
          <a:xfrm>
            <a:off x="1115695" y="908368"/>
            <a:ext cx="4772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Verilog</a:t>
            </a:r>
            <a:r>
              <a:rPr lang="zh-CN" altLang="en-US">
                <a:solidFill>
                  <a:schemeClr val="dk1"/>
                </a:solidFill>
                <a:latin typeface="微软雅黑" panose="020B0503020204020204" charset="-122"/>
                <a:ea typeface="微软雅黑" panose="020B0503020204020204" charset="-122"/>
                <a:cs typeface="微软雅黑" panose="020B0503020204020204" charset="-122"/>
              </a:rPr>
              <a:t>语言中的逻辑值有四种</a:t>
            </a:r>
          </a:p>
        </p:txBody>
      </p:sp>
      <p:sp>
        <p:nvSpPr>
          <p:cNvPr id="20"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7. 逻辑值</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6" name="图片 15"/>
          <p:cNvPicPr>
            <a:picLocks noChangeAspect="1"/>
          </p:cNvPicPr>
          <p:nvPr>
            <p:custDataLst>
              <p:tags r:id="rId2"/>
            </p:custDataLst>
          </p:nvPr>
        </p:nvPicPr>
        <p:blipFill>
          <a:blip r:embed="rId6"/>
          <a:stretch>
            <a:fillRect/>
          </a:stretch>
        </p:blipFill>
        <p:spPr>
          <a:xfrm>
            <a:off x="0" y="0"/>
            <a:ext cx="540068" cy="720090"/>
          </a:xfrm>
          <a:prstGeom prst="rect">
            <a:avLst/>
          </a:prstGeom>
        </p:spPr>
      </p:pic>
      <p:pic>
        <p:nvPicPr>
          <p:cNvPr id="18" name="图片 17"/>
          <p:cNvPicPr>
            <a:picLocks noChangeAspect="1"/>
          </p:cNvPicPr>
          <p:nvPr>
            <p:custDataLst>
              <p:tags r:id="rId3"/>
            </p:custDataLst>
          </p:nvPr>
        </p:nvPicPr>
        <p:blipFill>
          <a:blip r:embed="rId6"/>
          <a:stretch>
            <a:fillRect/>
          </a:stretch>
        </p:blipFill>
        <p:spPr>
          <a:xfrm>
            <a:off x="8603932" y="6137910"/>
            <a:ext cx="540068" cy="720090"/>
          </a:xfrm>
          <a:prstGeom prst="rect">
            <a:avLst/>
          </a:prstGeom>
        </p:spPr>
      </p:pic>
      <p:sp>
        <p:nvSpPr>
          <p:cNvPr id="4" name="Text Box 5"/>
          <p:cNvSpPr txBox="1">
            <a:spLocks noChangeArrowheads="1"/>
          </p:cNvSpPr>
          <p:nvPr/>
        </p:nvSpPr>
        <p:spPr bwMode="auto">
          <a:xfrm>
            <a:off x="467995" y="1196658"/>
            <a:ext cx="2376805" cy="460375"/>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000099"/>
                </a:solidFill>
                <a:latin typeface="微软雅黑" panose="020B0503020204020204" charset="-122"/>
                <a:ea typeface="微软雅黑" panose="020B0503020204020204" charset="-122"/>
                <a:cs typeface="微软雅黑" panose="020B0503020204020204" charset="-122"/>
              </a:rPr>
              <a:t>4</a:t>
            </a:r>
            <a:r>
              <a:rPr lang="zh-CN" altLang="en-US" sz="2400" dirty="0">
                <a:solidFill>
                  <a:srgbClr val="000099"/>
                </a:solidFill>
                <a:latin typeface="微软雅黑" panose="020B0503020204020204" charset="-122"/>
                <a:ea typeface="微软雅黑" panose="020B0503020204020204" charset="-122"/>
                <a:cs typeface="微软雅黑" panose="020B0503020204020204" charset="-122"/>
              </a:rPr>
              <a:t>种类型的</a:t>
            </a:r>
            <a:r>
              <a:rPr lang="en-US" altLang="zh-CN" sz="2400" dirty="0">
                <a:solidFill>
                  <a:srgbClr val="000099"/>
                </a:solidFill>
                <a:latin typeface="微软雅黑" panose="020B0503020204020204" charset="-122"/>
                <a:ea typeface="微软雅黑" panose="020B0503020204020204" charset="-122"/>
                <a:cs typeface="微软雅黑" panose="020B0503020204020204" charset="-122"/>
              </a:rPr>
              <a:t>if</a:t>
            </a:r>
            <a:r>
              <a:rPr lang="zh-CN" altLang="en-US" sz="2400" dirty="0">
                <a:solidFill>
                  <a:srgbClr val="000099"/>
                </a:solidFill>
                <a:latin typeface="微软雅黑" panose="020B0503020204020204" charset="-122"/>
                <a:ea typeface="微软雅黑" panose="020B0503020204020204" charset="-122"/>
                <a:cs typeface="微软雅黑" panose="020B0503020204020204" charset="-122"/>
              </a:rPr>
              <a:t>语句</a:t>
            </a:r>
          </a:p>
        </p:txBody>
      </p:sp>
      <p:sp>
        <p:nvSpPr>
          <p:cNvPr id="5" name="Rectangle 6"/>
          <p:cNvSpPr>
            <a:spLocks noChangeArrowheads="1"/>
          </p:cNvSpPr>
          <p:nvPr/>
        </p:nvSpPr>
        <p:spPr bwMode="auto">
          <a:xfrm>
            <a:off x="533400" y="1773238"/>
            <a:ext cx="3502660" cy="460375"/>
          </a:xfrm>
          <a:prstGeom prst="rect">
            <a:avLst/>
          </a:prstGeom>
          <a:noFill/>
          <a:ln w="28575" algn="ctr">
            <a:solidFill>
              <a:srgbClr val="990033"/>
            </a:solidFill>
            <a:miter lim="800000"/>
            <a:headEnd type="none" w="lg" len="lg"/>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chemeClr val="dk1"/>
                </a:solidFill>
                <a:latin typeface="微软雅黑" panose="020B0503020204020204" charset="-122"/>
                <a:ea typeface="微软雅黑" panose="020B0503020204020204" charset="-122"/>
                <a:cs typeface="微软雅黑" panose="020B0503020204020204" charset="-122"/>
              </a:rPr>
              <a:t>if (&lt;</a:t>
            </a:r>
            <a:r>
              <a:rPr lang="zh-CN" altLang="en-US" sz="2400" dirty="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dirty="0">
                <a:solidFill>
                  <a:schemeClr val="dk1"/>
                </a:solidFill>
                <a:latin typeface="微软雅黑" panose="020B0503020204020204" charset="-122"/>
                <a:ea typeface="微软雅黑" panose="020B0503020204020204" charset="-122"/>
                <a:cs typeface="微软雅黑" panose="020B0503020204020204" charset="-122"/>
              </a:rPr>
              <a:t>&gt;) </a:t>
            </a:r>
            <a:r>
              <a:rPr lang="zh-CN" altLang="en-US" sz="2400" dirty="0">
                <a:solidFill>
                  <a:schemeClr val="dk1"/>
                </a:solidFill>
                <a:latin typeface="微软雅黑" panose="020B0503020204020204" charset="-122"/>
                <a:ea typeface="微软雅黑" panose="020B0503020204020204" charset="-122"/>
                <a:cs typeface="微软雅黑" panose="020B0503020204020204" charset="-122"/>
              </a:rPr>
              <a:t>语句 </a:t>
            </a:r>
            <a:r>
              <a:rPr lang="en-US" altLang="zh-CN" sz="2400" dirty="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6" name="Rectangle 7"/>
          <p:cNvSpPr>
            <a:spLocks noChangeArrowheads="1"/>
          </p:cNvSpPr>
          <p:nvPr/>
        </p:nvSpPr>
        <p:spPr bwMode="auto">
          <a:xfrm>
            <a:off x="533400" y="2425700"/>
            <a:ext cx="5700395" cy="460375"/>
          </a:xfrm>
          <a:prstGeom prst="rect">
            <a:avLst/>
          </a:prstGeom>
          <a:noFill/>
          <a:ln w="28575" algn="ctr">
            <a:solidFill>
              <a:srgbClr val="990033"/>
            </a:solidFill>
            <a:miter lim="800000"/>
            <a:headEnd type="none" w="lg" len="lg"/>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dk1"/>
                </a:solidFill>
                <a:latin typeface="微软雅黑" panose="020B0503020204020204" charset="-122"/>
                <a:ea typeface="微软雅黑" panose="020B0503020204020204" charset="-122"/>
                <a:cs typeface="微软雅黑" panose="020B0503020204020204" charset="-122"/>
              </a:rPr>
              <a:t>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&gt;) </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真语句 </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 else </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假语句 </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7" name="Rectangle 8"/>
          <p:cNvSpPr>
            <a:spLocks noChangeArrowheads="1"/>
          </p:cNvSpPr>
          <p:nvPr/>
        </p:nvSpPr>
        <p:spPr bwMode="auto">
          <a:xfrm>
            <a:off x="533400" y="3078480"/>
            <a:ext cx="5700395" cy="1198880"/>
          </a:xfrm>
          <a:prstGeom prst="rect">
            <a:avLst/>
          </a:prstGeom>
          <a:noFill/>
          <a:ln w="28575" algn="ctr">
            <a:solidFill>
              <a:srgbClr val="990033"/>
            </a:solidFill>
            <a:miter lim="800000"/>
            <a:headEnd type="none" w="lg" len="lg"/>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dk1"/>
                </a:solidFill>
                <a:latin typeface="微软雅黑" panose="020B0503020204020204" charset="-122"/>
                <a:ea typeface="微软雅黑" panose="020B0503020204020204" charset="-122"/>
                <a:cs typeface="微软雅黑" panose="020B0503020204020204" charset="-122"/>
              </a:rPr>
              <a:t>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1&gt;) </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1 ;</a:t>
            </a:r>
          </a:p>
          <a:p>
            <a:r>
              <a:rPr lang="en-US" altLang="zh-CN" sz="2400">
                <a:solidFill>
                  <a:schemeClr val="dk1"/>
                </a:solidFill>
                <a:latin typeface="微软雅黑" panose="020B0503020204020204" charset="-122"/>
                <a:ea typeface="微软雅黑" panose="020B0503020204020204" charset="-122"/>
                <a:cs typeface="微软雅黑" panose="020B0503020204020204" charset="-122"/>
              </a:rPr>
              <a:t>else 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2&gt;)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2 ;</a:t>
            </a:r>
          </a:p>
          <a:p>
            <a:r>
              <a:rPr lang="en-US" altLang="zh-CN" sz="2400">
                <a:solidFill>
                  <a:schemeClr val="dk1"/>
                </a:solidFill>
                <a:latin typeface="微软雅黑" panose="020B0503020204020204" charset="-122"/>
                <a:ea typeface="微软雅黑" panose="020B0503020204020204" charset="-122"/>
                <a:cs typeface="微软雅黑" panose="020B0503020204020204" charset="-122"/>
              </a:rPr>
              <a:t>else 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3&gt;)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3 ;</a:t>
            </a:r>
          </a:p>
        </p:txBody>
      </p:sp>
      <p:sp>
        <p:nvSpPr>
          <p:cNvPr id="8" name="Text Box 9"/>
          <p:cNvSpPr txBox="1">
            <a:spLocks noChangeArrowheads="1"/>
          </p:cNvSpPr>
          <p:nvPr/>
        </p:nvSpPr>
        <p:spPr bwMode="auto">
          <a:xfrm>
            <a:off x="60325" y="1773238"/>
            <a:ext cx="487680" cy="460375"/>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charset="-122"/>
                <a:ea typeface="微软雅黑" panose="020B0503020204020204" charset="-122"/>
              </a:rPr>
              <a:t>①</a:t>
            </a:r>
          </a:p>
        </p:txBody>
      </p:sp>
      <p:sp>
        <p:nvSpPr>
          <p:cNvPr id="9" name="Rectangle 10"/>
          <p:cNvSpPr>
            <a:spLocks noChangeArrowheads="1"/>
          </p:cNvSpPr>
          <p:nvPr/>
        </p:nvSpPr>
        <p:spPr bwMode="auto">
          <a:xfrm>
            <a:off x="60325" y="2459038"/>
            <a:ext cx="487680" cy="460375"/>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charset="-122"/>
                <a:ea typeface="微软雅黑" panose="020B0503020204020204" charset="-122"/>
              </a:rPr>
              <a:t>②</a:t>
            </a:r>
          </a:p>
        </p:txBody>
      </p:sp>
      <p:sp>
        <p:nvSpPr>
          <p:cNvPr id="10" name="Rectangle 11"/>
          <p:cNvSpPr>
            <a:spLocks noChangeArrowheads="1"/>
          </p:cNvSpPr>
          <p:nvPr/>
        </p:nvSpPr>
        <p:spPr bwMode="auto">
          <a:xfrm>
            <a:off x="60325" y="3525838"/>
            <a:ext cx="487680" cy="460375"/>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charset="-122"/>
                <a:ea typeface="微软雅黑" panose="020B0503020204020204" charset="-122"/>
              </a:rPr>
              <a:t>③</a:t>
            </a:r>
          </a:p>
        </p:txBody>
      </p:sp>
      <p:sp>
        <p:nvSpPr>
          <p:cNvPr id="11" name="AutoShape 12"/>
          <p:cNvSpPr/>
          <p:nvPr/>
        </p:nvSpPr>
        <p:spPr bwMode="auto">
          <a:xfrm>
            <a:off x="4321175" y="1125538"/>
            <a:ext cx="4643438" cy="922019"/>
          </a:xfrm>
          <a:prstGeom prst="borderCallout1">
            <a:avLst>
              <a:gd name="adj1" fmla="val 12102"/>
              <a:gd name="adj2" fmla="val -1639"/>
              <a:gd name="adj3" fmla="val 154116"/>
              <a:gd name="adj4" fmla="val -5917"/>
            </a:avLst>
          </a:prstGeom>
          <a:noFill/>
          <a:ln w="28575" algn="ctr">
            <a:solidFill>
              <a:srgbClr val="00A87C"/>
            </a:solidFill>
            <a:miter lim="800000"/>
            <a:tailEnd type="arrow" w="med" len="me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800">
                <a:solidFill>
                  <a:srgbClr val="990033"/>
                </a:solidFill>
                <a:latin typeface="微软雅黑" panose="020B0503020204020204" charset="-122"/>
                <a:ea typeface="微软雅黑" panose="020B0503020204020204" charset="-122"/>
                <a:cs typeface="微软雅黑" panose="020B0503020204020204" charset="-122"/>
              </a:rPr>
              <a:t>计算条件表达式</a:t>
            </a:r>
            <a:r>
              <a:rPr lang="en-US" altLang="zh-CN" sz="1800">
                <a:solidFill>
                  <a:srgbClr val="990033"/>
                </a:solidFill>
                <a:latin typeface="微软雅黑" panose="020B0503020204020204" charset="-122"/>
                <a:ea typeface="微软雅黑" panose="020B0503020204020204" charset="-122"/>
                <a:cs typeface="微软雅黑" panose="020B0503020204020204" charset="-122"/>
              </a:rPr>
              <a:t>,</a:t>
            </a:r>
          </a:p>
          <a:p>
            <a:pPr algn="just"/>
            <a:r>
              <a:rPr lang="zh-CN" altLang="en-US" sz="1800">
                <a:solidFill>
                  <a:srgbClr val="990033"/>
                </a:solidFill>
                <a:latin typeface="微软雅黑" panose="020B0503020204020204" charset="-122"/>
                <a:ea typeface="微软雅黑" panose="020B0503020204020204" charset="-122"/>
                <a:cs typeface="微软雅黑" panose="020B0503020204020204" charset="-122"/>
              </a:rPr>
              <a:t>如果结果为真</a:t>
            </a:r>
            <a:r>
              <a:rPr lang="en-US" altLang="zh-CN" sz="1800">
                <a:solidFill>
                  <a:srgbClr val="990033"/>
                </a:solidFill>
                <a:latin typeface="微软雅黑" panose="020B0503020204020204" charset="-122"/>
                <a:ea typeface="微软雅黑" panose="020B0503020204020204" charset="-122"/>
                <a:cs typeface="微软雅黑" panose="020B0503020204020204" charset="-122"/>
              </a:rPr>
              <a:t>(1</a:t>
            </a:r>
            <a:r>
              <a:rPr lang="zh-CN" altLang="en-US" sz="1800">
                <a:solidFill>
                  <a:srgbClr val="990033"/>
                </a:solidFill>
                <a:latin typeface="微软雅黑" panose="020B0503020204020204" charset="-122"/>
                <a:ea typeface="微软雅黑" panose="020B0503020204020204" charset="-122"/>
                <a:cs typeface="微软雅黑" panose="020B0503020204020204" charset="-122"/>
              </a:rPr>
              <a:t>或非</a:t>
            </a:r>
            <a:r>
              <a:rPr lang="en-US" altLang="zh-CN" sz="1800">
                <a:solidFill>
                  <a:srgbClr val="990033"/>
                </a:solidFill>
                <a:latin typeface="微软雅黑" panose="020B0503020204020204" charset="-122"/>
                <a:ea typeface="微软雅黑" panose="020B0503020204020204" charset="-122"/>
                <a:cs typeface="微软雅黑" panose="020B0503020204020204" charset="-122"/>
              </a:rPr>
              <a:t>0</a:t>
            </a:r>
            <a:r>
              <a:rPr lang="zh-CN" altLang="en-US" sz="1800">
                <a:solidFill>
                  <a:srgbClr val="990033"/>
                </a:solidFill>
                <a:latin typeface="微软雅黑" panose="020B0503020204020204" charset="-122"/>
                <a:ea typeface="微软雅黑" panose="020B0503020204020204" charset="-122"/>
                <a:cs typeface="微软雅黑" panose="020B0503020204020204" charset="-122"/>
              </a:rPr>
              <a:t>值</a:t>
            </a:r>
            <a:r>
              <a:rPr lang="en-US" altLang="zh-CN" sz="1800">
                <a:solidFill>
                  <a:srgbClr val="990033"/>
                </a:solidFill>
                <a:latin typeface="微软雅黑" panose="020B0503020204020204" charset="-122"/>
                <a:ea typeface="微软雅黑" panose="020B0503020204020204" charset="-122"/>
                <a:cs typeface="微软雅黑" panose="020B0503020204020204" charset="-122"/>
              </a:rPr>
              <a:t>)</a:t>
            </a:r>
            <a:r>
              <a:rPr lang="zh-CN" altLang="en-US" sz="1800">
                <a:solidFill>
                  <a:srgbClr val="990033"/>
                </a:solidFill>
                <a:latin typeface="微软雅黑" panose="020B0503020204020204" charset="-122"/>
                <a:ea typeface="微软雅黑" panose="020B0503020204020204" charset="-122"/>
                <a:cs typeface="微软雅黑" panose="020B0503020204020204" charset="-122"/>
              </a:rPr>
              <a:t>，则执行真语句，</a:t>
            </a:r>
          </a:p>
          <a:p>
            <a:pPr algn="just"/>
            <a:r>
              <a:rPr lang="zh-CN" altLang="en-US" sz="1800">
                <a:solidFill>
                  <a:srgbClr val="990033"/>
                </a:solidFill>
                <a:latin typeface="微软雅黑" panose="020B0503020204020204" charset="-122"/>
                <a:ea typeface="微软雅黑" panose="020B0503020204020204" charset="-122"/>
                <a:cs typeface="微软雅黑" panose="020B0503020204020204" charset="-122"/>
              </a:rPr>
              <a:t>如果条件为假</a:t>
            </a:r>
            <a:r>
              <a:rPr lang="en-US" altLang="zh-CN" sz="1800">
                <a:solidFill>
                  <a:srgbClr val="990033"/>
                </a:solidFill>
                <a:latin typeface="微软雅黑" panose="020B0503020204020204" charset="-122"/>
                <a:ea typeface="微软雅黑" panose="020B0503020204020204" charset="-122"/>
                <a:cs typeface="微软雅黑" panose="020B0503020204020204" charset="-122"/>
              </a:rPr>
              <a:t>(0</a:t>
            </a:r>
            <a:r>
              <a:rPr lang="zh-CN" altLang="en-US" sz="1800">
                <a:solidFill>
                  <a:srgbClr val="990033"/>
                </a:solidFill>
                <a:latin typeface="微软雅黑" panose="020B0503020204020204" charset="-122"/>
                <a:ea typeface="微软雅黑" panose="020B0503020204020204" charset="-122"/>
                <a:cs typeface="微软雅黑" panose="020B0503020204020204" charset="-122"/>
              </a:rPr>
              <a:t>或</a:t>
            </a:r>
            <a:r>
              <a:rPr lang="en-US" altLang="zh-CN" sz="1800">
                <a:solidFill>
                  <a:srgbClr val="990033"/>
                </a:solidFill>
                <a:latin typeface="微软雅黑" panose="020B0503020204020204" charset="-122"/>
                <a:ea typeface="微软雅黑" panose="020B0503020204020204" charset="-122"/>
                <a:cs typeface="微软雅黑" panose="020B0503020204020204" charset="-122"/>
              </a:rPr>
              <a:t>x)</a:t>
            </a:r>
            <a:r>
              <a:rPr lang="zh-CN" altLang="en-US" sz="1800">
                <a:solidFill>
                  <a:srgbClr val="990033"/>
                </a:solidFill>
                <a:latin typeface="微软雅黑" panose="020B0503020204020204" charset="-122"/>
                <a:ea typeface="微软雅黑" panose="020B0503020204020204" charset="-122"/>
                <a:cs typeface="微软雅黑" panose="020B0503020204020204" charset="-122"/>
              </a:rPr>
              <a:t>，则执行假语句。</a:t>
            </a:r>
          </a:p>
        </p:txBody>
      </p:sp>
      <p:sp>
        <p:nvSpPr>
          <p:cNvPr id="12" name="Rectangle 14"/>
          <p:cNvSpPr>
            <a:spLocks noChangeArrowheads="1"/>
          </p:cNvSpPr>
          <p:nvPr/>
        </p:nvSpPr>
        <p:spPr bwMode="auto">
          <a:xfrm>
            <a:off x="530225" y="4462780"/>
            <a:ext cx="5703570" cy="1568450"/>
          </a:xfrm>
          <a:prstGeom prst="rect">
            <a:avLst/>
          </a:prstGeom>
          <a:noFill/>
          <a:ln w="28575" algn="ctr">
            <a:solidFill>
              <a:srgbClr val="990033"/>
            </a:solidFill>
            <a:miter lim="800000"/>
            <a:headEnd type="none" w="lg" len="lg"/>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chemeClr val="dk1"/>
                </a:solidFill>
                <a:latin typeface="微软雅黑" panose="020B0503020204020204" charset="-122"/>
                <a:ea typeface="微软雅黑" panose="020B0503020204020204" charset="-122"/>
                <a:cs typeface="微软雅黑" panose="020B0503020204020204" charset="-122"/>
              </a:rPr>
              <a:t>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1&gt;)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1 ;</a:t>
            </a:r>
          </a:p>
          <a:p>
            <a:r>
              <a:rPr lang="en-US" altLang="zh-CN" sz="2400">
                <a:solidFill>
                  <a:schemeClr val="dk1"/>
                </a:solidFill>
                <a:latin typeface="微软雅黑" panose="020B0503020204020204" charset="-122"/>
                <a:ea typeface="微软雅黑" panose="020B0503020204020204" charset="-122"/>
                <a:cs typeface="微软雅黑" panose="020B0503020204020204" charset="-122"/>
              </a:rPr>
              <a:t>else 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2&gt;)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2 ;</a:t>
            </a:r>
          </a:p>
          <a:p>
            <a:r>
              <a:rPr lang="en-US" altLang="zh-CN" sz="2400">
                <a:solidFill>
                  <a:schemeClr val="dk1"/>
                </a:solidFill>
                <a:latin typeface="微软雅黑" panose="020B0503020204020204" charset="-122"/>
                <a:ea typeface="微软雅黑" panose="020B0503020204020204" charset="-122"/>
                <a:cs typeface="微软雅黑" panose="020B0503020204020204" charset="-122"/>
              </a:rPr>
              <a:t>else if (&lt;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条件表达式</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3&gt;)</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3 ;</a:t>
            </a:r>
          </a:p>
          <a:p>
            <a:r>
              <a:rPr lang="en-US" altLang="zh-CN" sz="2400">
                <a:solidFill>
                  <a:schemeClr val="dk1"/>
                </a:solidFill>
                <a:latin typeface="微软雅黑" panose="020B0503020204020204" charset="-122"/>
                <a:ea typeface="微软雅黑" panose="020B0503020204020204" charset="-122"/>
                <a:cs typeface="微软雅黑" panose="020B0503020204020204" charset="-122"/>
              </a:rPr>
              <a:t>else </a:t>
            </a:r>
            <a:r>
              <a:rPr lang="zh-CN" altLang="en-US" sz="2400">
                <a:solidFill>
                  <a:schemeClr val="dk1"/>
                </a:solidFill>
                <a:latin typeface="微软雅黑" panose="020B0503020204020204" charset="-122"/>
                <a:ea typeface="微软雅黑" panose="020B0503020204020204" charset="-122"/>
                <a:cs typeface="微软雅黑" panose="020B0503020204020204" charset="-122"/>
              </a:rPr>
              <a:t>默认语句 </a:t>
            </a:r>
            <a:r>
              <a:rPr lang="en-US" altLang="zh-CN" sz="240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13" name="Rectangle 15"/>
          <p:cNvSpPr>
            <a:spLocks noChangeArrowheads="1"/>
          </p:cNvSpPr>
          <p:nvPr/>
        </p:nvSpPr>
        <p:spPr bwMode="auto">
          <a:xfrm>
            <a:off x="60325" y="4995863"/>
            <a:ext cx="487680" cy="460375"/>
          </a:xfrm>
          <a:prstGeom prst="rect">
            <a:avLst/>
          </a:prstGeom>
          <a:noFill/>
          <a:ln>
            <a:noFill/>
          </a:ln>
          <a:effectLst/>
          <a:extLst>
            <a:ext uri="{909E8E84-426E-40DD-AFC4-6F175D3DCCD1}">
              <a14:hiddenFill xmlns:a14="http://schemas.microsoft.com/office/drawing/2010/main">
                <a:solidFill>
                  <a:srgbClr val="E6E6F2"/>
                </a:solidFill>
              </a14:hiddenFill>
            </a:ext>
            <a:ext uri="{91240B29-F687-4F45-9708-019B960494DF}">
              <a14:hiddenLine xmlns:a14="http://schemas.microsoft.com/office/drawing/2010/main" w="28575">
                <a:solidFill>
                  <a:schemeClr val="tx2"/>
                </a:solidFill>
                <a:miter lim="800000"/>
                <a:headEnd type="none" w="lg" len="lg"/>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solidFill>
                  <a:srgbClr val="000099"/>
                </a:solidFill>
                <a:latin typeface="微软雅黑" panose="020B0503020204020204" charset="-122"/>
                <a:ea typeface="微软雅黑" panose="020B0503020204020204" charset="-122"/>
              </a:rPr>
              <a:t>④</a:t>
            </a:r>
          </a:p>
        </p:txBody>
      </p:sp>
      <p:sp>
        <p:nvSpPr>
          <p:cNvPr id="14" name="Text Box 16"/>
          <p:cNvSpPr txBox="1">
            <a:spLocks noChangeArrowheads="1"/>
          </p:cNvSpPr>
          <p:nvPr/>
        </p:nvSpPr>
        <p:spPr bwMode="auto">
          <a:xfrm>
            <a:off x="6300788" y="2276475"/>
            <a:ext cx="2663825" cy="1691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177800" indent="-177800">
              <a:defRPr>
                <a:solidFill>
                  <a:schemeClr val="tx1"/>
                </a:solidFill>
                <a:latin typeface="Arial" panose="020B0604020202020204" pitchFamily="34" charset="0"/>
                <a:ea typeface="宋体" panose="02010600030101010101" pitchFamily="2" charset="-122"/>
              </a:defRPr>
            </a:lvl1pPr>
            <a:lvl2pPr marL="539750">
              <a:defRPr>
                <a:solidFill>
                  <a:schemeClr val="tx1"/>
                </a:solidFill>
                <a:latin typeface="Arial" panose="020B0604020202020204" pitchFamily="34" charset="0"/>
                <a:ea typeface="宋体" panose="02010600030101010101" pitchFamily="2" charset="-122"/>
              </a:defRPr>
            </a:lvl2pPr>
            <a:lvl3pPr>
              <a:defRPr>
                <a:solidFill>
                  <a:schemeClr val="tx1"/>
                </a:solidFill>
                <a:latin typeface="Arial" panose="020B0604020202020204" pitchFamily="34" charset="0"/>
                <a:ea typeface="宋体" panose="02010600030101010101" pitchFamily="2" charset="-122"/>
              </a:defRPr>
            </a:lvl3pPr>
            <a:lvl4pPr>
              <a:defRPr>
                <a:solidFill>
                  <a:schemeClr val="tx1"/>
                </a:solidFill>
                <a:latin typeface="Arial" panose="020B0604020202020204" pitchFamily="34" charset="0"/>
                <a:ea typeface="宋体" panose="02010600030101010101" pitchFamily="2" charset="-122"/>
              </a:defRPr>
            </a:lvl4pPr>
            <a:lvl5pPr>
              <a:defRPr>
                <a:solidFill>
                  <a:schemeClr val="tx1"/>
                </a:solidFill>
                <a:latin typeface="Arial" panose="020B0604020202020204" pitchFamily="34" charset="0"/>
                <a:ea typeface="宋体" panose="02010600030101010101" pitchFamily="2" charset="-122"/>
              </a:defRPr>
            </a:lvl5pPr>
            <a:lvl6pPr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30000"/>
              </a:lnSpc>
              <a:buClr>
                <a:srgbClr val="333399"/>
              </a:buClr>
              <a:buFont typeface="Wingdings" panose="05000000000000000000" pitchFamily="2" charset="2"/>
              <a:buChar char="l"/>
            </a:pPr>
            <a:r>
              <a:rPr lang="zh-CN" altLang="en-US" sz="2000" dirty="0">
                <a:solidFill>
                  <a:srgbClr val="000000"/>
                </a:solidFill>
                <a:latin typeface="微软雅黑" panose="020B0503020204020204" charset="-122"/>
                <a:ea typeface="微软雅黑" panose="020B0503020204020204" charset="-122"/>
              </a:rPr>
              <a:t>显然③、④种可比①、②种描述更复杂的条件关系。</a:t>
            </a:r>
          </a:p>
          <a:p>
            <a:pPr>
              <a:lnSpc>
                <a:spcPct val="130000"/>
              </a:lnSpc>
              <a:buClr>
                <a:srgbClr val="333399"/>
              </a:buClr>
              <a:buFont typeface="Wingdings" panose="05000000000000000000" pitchFamily="2" charset="2"/>
              <a:buChar char="l"/>
            </a:pPr>
            <a:endParaRPr lang="zh-CN" altLang="en-US" sz="2000" dirty="0">
              <a:solidFill>
                <a:srgbClr val="000000"/>
              </a:solidFill>
              <a:latin typeface="微软雅黑" panose="020B0503020204020204" charset="-122"/>
              <a:ea typeface="微软雅黑" panose="020B0503020204020204" charset="-122"/>
            </a:endParaRPr>
          </a:p>
        </p:txBody>
      </p:sp>
      <p:sp>
        <p:nvSpPr>
          <p:cNvPr id="15" name="AutoShape 17"/>
          <p:cNvSpPr/>
          <p:nvPr/>
        </p:nvSpPr>
        <p:spPr bwMode="auto">
          <a:xfrm>
            <a:off x="4665345" y="6164898"/>
            <a:ext cx="3956050" cy="368299"/>
          </a:xfrm>
          <a:prstGeom prst="borderCallout1">
            <a:avLst>
              <a:gd name="adj1" fmla="val 28917"/>
              <a:gd name="adj2" fmla="val -1926"/>
              <a:gd name="adj3" fmla="val -128111"/>
              <a:gd name="adj4" fmla="val -9954"/>
            </a:avLst>
          </a:prstGeom>
          <a:noFill/>
          <a:ln w="28575" algn="ctr">
            <a:solidFill>
              <a:srgbClr val="00A87C"/>
            </a:solidFill>
            <a:miter lim="800000"/>
            <a:tailEnd type="arrow" w="med" len="med"/>
          </a:ln>
          <a:effectLst/>
          <a:extLst>
            <a:ext uri="{909E8E84-426E-40DD-AFC4-6F175D3DCCD1}">
              <a14:hiddenFill xmlns:a14="http://schemas.microsoft.com/office/drawing/2010/main">
                <a:solidFill>
                  <a:srgbClr val="E6E6F2"/>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1800">
                <a:solidFill>
                  <a:srgbClr val="990033"/>
                </a:solidFill>
                <a:latin typeface="微软雅黑" panose="020B0503020204020204" charset="-122"/>
                <a:ea typeface="微软雅黑" panose="020B0503020204020204" charset="-122"/>
              </a:rPr>
              <a:t>可以是一条语句，也可以是一组语句</a:t>
            </a:r>
          </a:p>
        </p:txBody>
      </p:sp>
      <p:sp>
        <p:nvSpPr>
          <p:cNvPr id="20"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8. if语句</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8"/>
          <a:stretch>
            <a:fillRect/>
          </a:stretch>
        </p:blipFill>
        <p:spPr>
          <a:xfrm>
            <a:off x="0" y="0"/>
            <a:ext cx="540068" cy="720090"/>
          </a:xfrm>
          <a:prstGeom prst="rect">
            <a:avLst/>
          </a:prstGeom>
        </p:spPr>
      </p:pic>
      <p:pic>
        <p:nvPicPr>
          <p:cNvPr id="6" name="图片 5"/>
          <p:cNvPicPr>
            <a:picLocks noChangeAspect="1"/>
          </p:cNvPicPr>
          <p:nvPr>
            <p:custDataLst>
              <p:tags r:id="rId3"/>
            </p:custDataLst>
          </p:nvPr>
        </p:nvPicPr>
        <p:blipFill>
          <a:blip r:embed="rId8"/>
          <a:stretch>
            <a:fillRect/>
          </a:stretch>
        </p:blipFill>
        <p:spPr>
          <a:xfrm>
            <a:off x="8603932" y="6137910"/>
            <a:ext cx="540068" cy="720090"/>
          </a:xfrm>
          <a:prstGeom prst="rect">
            <a:avLst/>
          </a:prstGeom>
        </p:spPr>
      </p:pic>
      <p:sp>
        <p:nvSpPr>
          <p:cNvPr id="4" name="Text Box 10"/>
          <p:cNvSpPr txBox="1">
            <a:spLocks noChangeArrowheads="1"/>
          </p:cNvSpPr>
          <p:nvPr>
            <p:custDataLst>
              <p:tags r:id="rId4"/>
            </p:custDataLst>
          </p:nvPr>
        </p:nvSpPr>
        <p:spPr bwMode="auto">
          <a:xfrm>
            <a:off x="857250" y="1214120"/>
            <a:ext cx="3839845" cy="1938020"/>
          </a:xfrm>
          <a:prstGeom prst="rect">
            <a:avLst/>
          </a:prstGeom>
          <a:solidFill>
            <a:srgbClr val="CDFFF2"/>
          </a:solidFill>
          <a:ln w="9525">
            <a:solidFill>
              <a:schemeClr val="folHlink"/>
            </a:solidFill>
            <a:miter lim="800000"/>
          </a:ln>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例：计数器</a:t>
            </a:r>
            <a:endParaRPr lang="en-US" altLang="zh-CN">
              <a:solidFill>
                <a:schemeClr val="dk1"/>
              </a:solidFill>
              <a:latin typeface="微软雅黑" panose="020B0503020204020204" charset="-122"/>
              <a:ea typeface="微软雅黑" panose="020B0503020204020204" charset="-122"/>
              <a:cs typeface="微软雅黑" panose="020B0503020204020204" charset="-122"/>
            </a:endParaRPr>
          </a:p>
          <a:p>
            <a:pPr algn="just" eaLnBrk="1" hangingPunct="1"/>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a:p>
            <a:pPr algn="just"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always @(posedge CLK)</a:t>
            </a:r>
          </a:p>
          <a:p>
            <a:pPr algn="just"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  if (!RST) Q=0;</a:t>
            </a:r>
          </a:p>
          <a:p>
            <a:pPr algn="just"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  else Q=Q+1;  </a:t>
            </a:r>
          </a:p>
        </p:txBody>
      </p:sp>
      <p:pic>
        <p:nvPicPr>
          <p:cNvPr id="5" name="Picture 17"/>
          <p:cNvPicPr>
            <a:picLocks noChangeAspect="1" noChangeArrowheads="1"/>
          </p:cNvPicPr>
          <p:nvPr/>
        </p:nvPicPr>
        <p:blipFill>
          <a:blip r:embed="rId9">
            <a:extLst>
              <a:ext uri="{28A0092B-C50C-407E-A947-70E740481C1C}">
                <a14:useLocalDpi xmlns:a14="http://schemas.microsoft.com/office/drawing/2010/main" val="0"/>
              </a:ext>
            </a:extLst>
          </a:blip>
          <a:srcRect t="7614" r="14507" b="9390"/>
          <a:stretch>
            <a:fillRect/>
          </a:stretch>
        </p:blipFill>
        <p:spPr bwMode="auto">
          <a:xfrm>
            <a:off x="857250" y="3571558"/>
            <a:ext cx="7830742" cy="2566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8. if语句</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2" name="图片 11"/>
          <p:cNvPicPr>
            <a:picLocks noChangeAspect="1"/>
          </p:cNvPicPr>
          <p:nvPr>
            <p:custDataLst>
              <p:tags r:id="rId2"/>
            </p:custDataLst>
          </p:nvPr>
        </p:nvPicPr>
        <p:blipFill>
          <a:blip r:embed="rId10"/>
          <a:stretch>
            <a:fillRect/>
          </a:stretch>
        </p:blipFill>
        <p:spPr>
          <a:xfrm>
            <a:off x="0" y="0"/>
            <a:ext cx="540068" cy="720090"/>
          </a:xfrm>
          <a:prstGeom prst="rect">
            <a:avLst/>
          </a:prstGeom>
        </p:spPr>
      </p:pic>
      <p:pic>
        <p:nvPicPr>
          <p:cNvPr id="13" name="图片 12"/>
          <p:cNvPicPr>
            <a:picLocks noChangeAspect="1"/>
          </p:cNvPicPr>
          <p:nvPr>
            <p:custDataLst>
              <p:tags r:id="rId3"/>
            </p:custDataLst>
          </p:nvPr>
        </p:nvPicPr>
        <p:blipFill>
          <a:blip r:embed="rId10"/>
          <a:stretch>
            <a:fillRect/>
          </a:stretch>
        </p:blipFill>
        <p:spPr>
          <a:xfrm>
            <a:off x="8603932" y="6137910"/>
            <a:ext cx="540068" cy="720090"/>
          </a:xfrm>
          <a:prstGeom prst="rect">
            <a:avLst/>
          </a:prstGeom>
        </p:spPr>
      </p:pic>
      <p:sp>
        <p:nvSpPr>
          <p:cNvPr id="4" name="Text Box 4"/>
          <p:cNvSpPr txBox="1">
            <a:spLocks noChangeArrowheads="1"/>
          </p:cNvSpPr>
          <p:nvPr>
            <p:custDataLst>
              <p:tags r:id="rId4"/>
            </p:custDataLst>
          </p:nvPr>
        </p:nvSpPr>
        <p:spPr bwMode="auto">
          <a:xfrm>
            <a:off x="373380" y="3141345"/>
            <a:ext cx="1553845" cy="460375"/>
          </a:xfrm>
          <a:prstGeom prst="rect">
            <a:avLst/>
          </a:prstGeom>
          <a:solidFill>
            <a:srgbClr val="FFFF66"/>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buFontTx/>
              <a:buAutoNum type="arabicPeriod"/>
            </a:pPr>
            <a:r>
              <a:rPr lang="zh-CN" altLang="en-US">
                <a:solidFill>
                  <a:srgbClr val="000000"/>
                </a:solidFill>
                <a:latin typeface="微软雅黑" panose="020B0503020204020204" charset="-122"/>
                <a:ea typeface="微软雅黑" panose="020B0503020204020204" charset="-122"/>
                <a:cs typeface="微软雅黑" panose="020B0503020204020204" charset="-122"/>
              </a:rPr>
              <a:t>加</a:t>
            </a:r>
            <a:r>
              <a:rPr lang="en-US" altLang="zh-CN">
                <a:solidFill>
                  <a:srgbClr val="000000"/>
                </a:solidFill>
                <a:latin typeface="微软雅黑" panose="020B0503020204020204" charset="-122"/>
                <a:ea typeface="微软雅黑" panose="020B0503020204020204" charset="-122"/>
                <a:cs typeface="微软雅黑" panose="020B0503020204020204" charset="-122"/>
              </a:rPr>
              <a:t>else</a:t>
            </a:r>
          </a:p>
        </p:txBody>
      </p:sp>
      <p:sp>
        <p:nvSpPr>
          <p:cNvPr id="5" name="Text Box 6"/>
          <p:cNvSpPr txBox="1">
            <a:spLocks noChangeArrowheads="1"/>
          </p:cNvSpPr>
          <p:nvPr/>
        </p:nvSpPr>
        <p:spPr bwMode="auto">
          <a:xfrm>
            <a:off x="2124075" y="3141345"/>
            <a:ext cx="2339975" cy="1198880"/>
          </a:xfrm>
          <a:prstGeom prst="rect">
            <a:avLst/>
          </a:prstGeom>
          <a:solidFill>
            <a:srgbClr val="FFFFFF"/>
          </a:solidFill>
          <a:ln w="9525">
            <a:solidFill>
              <a:srgbClr val="00A87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a:solidFill>
                  <a:srgbClr val="000000"/>
                </a:solidFill>
                <a:latin typeface="微软雅黑" panose="020B0503020204020204" charset="-122"/>
                <a:ea typeface="微软雅黑" panose="020B0503020204020204" charset="-122"/>
              </a:rPr>
              <a:t>always @(a,b)</a:t>
            </a:r>
          </a:p>
          <a:p>
            <a:r>
              <a:rPr lang="en-US" altLang="zh-CN" sz="2400">
                <a:solidFill>
                  <a:srgbClr val="000000"/>
                </a:solidFill>
                <a:latin typeface="微软雅黑" panose="020B0503020204020204" charset="-122"/>
                <a:ea typeface="微软雅黑" panose="020B0503020204020204" charset="-122"/>
              </a:rPr>
              <a:t>if (sel) Q=a;</a:t>
            </a:r>
          </a:p>
          <a:p>
            <a:r>
              <a:rPr lang="en-US" altLang="zh-CN" sz="2400">
                <a:solidFill>
                  <a:srgbClr val="000000"/>
                </a:solidFill>
                <a:latin typeface="微软雅黑" panose="020B0503020204020204" charset="-122"/>
                <a:ea typeface="微软雅黑" panose="020B0503020204020204" charset="-122"/>
              </a:rPr>
              <a:t>else      Q=b;</a:t>
            </a:r>
          </a:p>
        </p:txBody>
      </p:sp>
      <p:sp>
        <p:nvSpPr>
          <p:cNvPr id="6" name="Text Box 8"/>
          <p:cNvSpPr txBox="1">
            <a:spLocks noChangeArrowheads="1"/>
          </p:cNvSpPr>
          <p:nvPr/>
        </p:nvSpPr>
        <p:spPr bwMode="auto">
          <a:xfrm>
            <a:off x="2124075" y="4652645"/>
            <a:ext cx="2365375" cy="1198880"/>
          </a:xfrm>
          <a:prstGeom prst="rect">
            <a:avLst/>
          </a:prstGeom>
          <a:solidFill>
            <a:srgbClr val="FFFFFF"/>
          </a:solidFill>
          <a:ln w="9525">
            <a:solidFill>
              <a:srgbClr val="00A87C"/>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000000"/>
                </a:solidFill>
                <a:latin typeface="微软雅黑" panose="020B0503020204020204" charset="-122"/>
                <a:ea typeface="微软雅黑" panose="020B0503020204020204" charset="-122"/>
              </a:rPr>
              <a:t>always @(a,b)</a:t>
            </a:r>
          </a:p>
          <a:p>
            <a:r>
              <a:rPr lang="en-US" altLang="zh-CN" sz="2400" dirty="0">
                <a:solidFill>
                  <a:srgbClr val="000000"/>
                </a:solidFill>
                <a:latin typeface="微软雅黑" panose="020B0503020204020204" charset="-122"/>
                <a:ea typeface="微软雅黑" panose="020B0503020204020204" charset="-122"/>
              </a:rPr>
              <a:t>Q=a;</a:t>
            </a:r>
          </a:p>
          <a:p>
            <a:r>
              <a:rPr lang="en-US" altLang="zh-CN" sz="2400" dirty="0">
                <a:solidFill>
                  <a:srgbClr val="000000"/>
                </a:solidFill>
                <a:latin typeface="微软雅黑" panose="020B0503020204020204" charset="-122"/>
                <a:ea typeface="微软雅黑" panose="020B0503020204020204" charset="-122"/>
              </a:rPr>
              <a:t>if (</a:t>
            </a:r>
            <a:r>
              <a:rPr lang="en-US" altLang="zh-CN" sz="2400" dirty="0" err="1">
                <a:solidFill>
                  <a:srgbClr val="000000"/>
                </a:solidFill>
                <a:latin typeface="微软雅黑" panose="020B0503020204020204" charset="-122"/>
                <a:ea typeface="微软雅黑" panose="020B0503020204020204" charset="-122"/>
              </a:rPr>
              <a:t>sel</a:t>
            </a:r>
            <a:r>
              <a:rPr lang="en-US" altLang="zh-CN" sz="2400" dirty="0">
                <a:solidFill>
                  <a:srgbClr val="000000"/>
                </a:solidFill>
                <a:latin typeface="微软雅黑" panose="020B0503020204020204" charset="-122"/>
                <a:ea typeface="微软雅黑" panose="020B0503020204020204" charset="-122"/>
              </a:rPr>
              <a:t>) Q=b;</a:t>
            </a:r>
          </a:p>
        </p:txBody>
      </p:sp>
      <p:sp>
        <p:nvSpPr>
          <p:cNvPr id="7" name="Text Box 10"/>
          <p:cNvSpPr txBox="1">
            <a:spLocks noChangeArrowheads="1"/>
          </p:cNvSpPr>
          <p:nvPr>
            <p:custDataLst>
              <p:tags r:id="rId5"/>
            </p:custDataLst>
          </p:nvPr>
        </p:nvSpPr>
        <p:spPr bwMode="auto">
          <a:xfrm>
            <a:off x="373380" y="2421255"/>
            <a:ext cx="3556635" cy="460375"/>
          </a:xfrm>
          <a:prstGeom prst="rect">
            <a:avLst/>
          </a:prstGeom>
          <a:solidFill>
            <a:srgbClr val="FFFF66"/>
          </a:solidFill>
          <a:ln w="9525">
            <a:solidFill>
              <a:schemeClr val="dk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30000"/>
              </a:spcBef>
            </a:pPr>
            <a:r>
              <a:rPr lang="zh-CN" altLang="en-US" sz="2400">
                <a:solidFill>
                  <a:srgbClr val="000000"/>
                </a:solidFill>
                <a:latin typeface="微软雅黑" panose="020B0503020204020204" charset="-122"/>
                <a:ea typeface="微软雅黑" panose="020B0503020204020204" charset="-122"/>
              </a:rPr>
              <a:t>使条件完整的两种方法：</a:t>
            </a:r>
          </a:p>
        </p:txBody>
      </p:sp>
      <p:pic>
        <p:nvPicPr>
          <p:cNvPr id="8" name="Picture 11"/>
          <p:cNvPicPr>
            <a:picLocks noChangeAspect="1" noChangeArrowheads="1"/>
          </p:cNvPicPr>
          <p:nvPr/>
        </p:nvPicPr>
        <p:blipFill>
          <a:blip r:embed="rId11">
            <a:extLst>
              <a:ext uri="{28A0092B-C50C-407E-A947-70E740481C1C}">
                <a14:useLocalDpi xmlns:a14="http://schemas.microsoft.com/office/drawing/2010/main" val="0"/>
              </a:ext>
            </a:extLst>
          </a:blip>
          <a:srcRect l="5450" t="13994" r="23647" b="8646"/>
          <a:stretch>
            <a:fillRect/>
          </a:stretch>
        </p:blipFill>
        <p:spPr bwMode="auto">
          <a:xfrm>
            <a:off x="5243670" y="3260725"/>
            <a:ext cx="2808288"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13"/>
          <p:cNvPicPr>
            <a:picLocks noChangeAspect="1" noChangeArrowheads="1"/>
          </p:cNvPicPr>
          <p:nvPr/>
        </p:nvPicPr>
        <p:blipFill>
          <a:blip r:embed="rId12">
            <a:extLst>
              <a:ext uri="{28A0092B-C50C-407E-A947-70E740481C1C}">
                <a14:useLocalDpi xmlns:a14="http://schemas.microsoft.com/office/drawing/2010/main" val="0"/>
              </a:ext>
            </a:extLst>
          </a:blip>
          <a:srcRect l="5261" t="14929" r="24565" b="15367"/>
          <a:stretch>
            <a:fillRect/>
          </a:stretch>
        </p:blipFill>
        <p:spPr bwMode="auto">
          <a:xfrm>
            <a:off x="5219700" y="4796929"/>
            <a:ext cx="2879725" cy="10080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 Box 14"/>
          <p:cNvSpPr txBox="1">
            <a:spLocks noChangeArrowheads="1"/>
          </p:cNvSpPr>
          <p:nvPr>
            <p:custDataLst>
              <p:tags r:id="rId6"/>
            </p:custDataLst>
          </p:nvPr>
        </p:nvSpPr>
        <p:spPr bwMode="auto">
          <a:xfrm>
            <a:off x="395605" y="4652645"/>
            <a:ext cx="1531620" cy="460375"/>
          </a:xfrm>
          <a:prstGeom prst="rect">
            <a:avLst/>
          </a:prstGeom>
          <a:solidFill>
            <a:srgbClr val="FFFF66"/>
          </a:solidFill>
          <a:ln w="9525">
            <a:solidFill>
              <a:schemeClr val="fo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a:solidFill>
                  <a:schemeClr val="tx1"/>
                </a:solidFill>
                <a:latin typeface="Arial" panose="020B0604020202020204" pitchFamily="34" charset="0"/>
                <a:ea typeface="宋体" panose="02010600030101010101" pitchFamily="2" charset="-122"/>
              </a:defRPr>
            </a:lvl1pPr>
            <a:lvl2pPr marL="800100" indent="-342900">
              <a:defRPr>
                <a:solidFill>
                  <a:schemeClr val="tx1"/>
                </a:solidFill>
                <a:latin typeface="Arial" panose="020B0604020202020204" pitchFamily="34" charset="0"/>
                <a:ea typeface="宋体" panose="02010600030101010101" pitchFamily="2" charset="-122"/>
              </a:defRPr>
            </a:lvl2pPr>
            <a:lvl3pPr marL="1257300" indent="-342900">
              <a:defRPr>
                <a:solidFill>
                  <a:schemeClr val="tx1"/>
                </a:solidFill>
                <a:latin typeface="Arial" panose="020B0604020202020204" pitchFamily="34" charset="0"/>
                <a:ea typeface="宋体" panose="02010600030101010101" pitchFamily="2" charset="-122"/>
              </a:defRPr>
            </a:lvl3pPr>
            <a:lvl4pPr marL="1714500" indent="-342900">
              <a:defRPr>
                <a:solidFill>
                  <a:schemeClr val="tx1"/>
                </a:solidFill>
                <a:latin typeface="Arial" panose="020B0604020202020204" pitchFamily="34" charset="0"/>
                <a:ea typeface="宋体" panose="02010600030101010101" pitchFamily="2" charset="-122"/>
              </a:defRPr>
            </a:lvl4pPr>
            <a:lvl5pPr marL="2171700" indent="-342900">
              <a:defRPr>
                <a:solidFill>
                  <a:schemeClr val="tx1"/>
                </a:solidFill>
                <a:latin typeface="Arial" panose="020B0604020202020204" pitchFamily="34" charset="0"/>
                <a:ea typeface="宋体" panose="02010600030101010101" pitchFamily="2" charset="-122"/>
              </a:defRPr>
            </a:lvl5pPr>
            <a:lvl6pPr marL="26289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6pPr>
            <a:lvl7pPr marL="30861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7pPr>
            <a:lvl8pPr marL="35433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8pPr>
            <a:lvl9pPr marL="4000500" indent="-342900" fontAlgn="base">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solidFill>
                  <a:srgbClr val="000000"/>
                </a:solidFill>
                <a:latin typeface="微软雅黑" panose="020B0503020204020204" charset="-122"/>
                <a:ea typeface="微软雅黑" panose="020B0503020204020204" charset="-122"/>
                <a:cs typeface="微软雅黑" panose="020B0503020204020204" charset="-122"/>
              </a:rPr>
              <a:t>2.</a:t>
            </a:r>
            <a:r>
              <a:rPr lang="zh-CN" altLang="en-US">
                <a:solidFill>
                  <a:srgbClr val="000000"/>
                </a:solidFill>
                <a:latin typeface="微软雅黑" panose="020B0503020204020204" charset="-122"/>
                <a:ea typeface="微软雅黑" panose="020B0503020204020204" charset="-122"/>
                <a:cs typeface="微软雅黑" panose="020B0503020204020204" charset="-122"/>
              </a:rPr>
              <a:t>设初值</a:t>
            </a:r>
          </a:p>
        </p:txBody>
      </p:sp>
      <p:sp>
        <p:nvSpPr>
          <p:cNvPr id="11" name="矩形 10"/>
          <p:cNvSpPr/>
          <p:nvPr/>
        </p:nvSpPr>
        <p:spPr>
          <a:xfrm>
            <a:off x="258374" y="1247103"/>
            <a:ext cx="8058042" cy="1050290"/>
          </a:xfrm>
          <a:prstGeom prst="rect">
            <a:avLst/>
          </a:prstGeom>
        </p:spPr>
        <p:txBody>
          <a:bodyPr wrap="square">
            <a:spAutoFit/>
          </a:bodyPr>
          <a:lstStyle/>
          <a:p>
            <a:pPr>
              <a:lnSpc>
                <a:spcPct val="130000"/>
              </a:lnSpc>
              <a:buClr>
                <a:srgbClr val="333399"/>
              </a:buClr>
              <a:buFont typeface="Wingdings" panose="05000000000000000000" pitchFamily="2" charset="2"/>
              <a:buChar char="l"/>
            </a:pPr>
            <a:r>
              <a:rPr lang="zh-CN" altLang="en-US" sz="2400" dirty="0">
                <a:solidFill>
                  <a:schemeClr val="dk1"/>
                </a:solidFill>
                <a:latin typeface="微软雅黑" panose="020B0503020204020204" charset="-122"/>
                <a:ea typeface="微软雅黑" panose="020B0503020204020204" charset="-122"/>
                <a:cs typeface="微软雅黑" panose="020B0503020204020204" charset="-122"/>
              </a:rPr>
              <a:t>在用</a:t>
            </a:r>
            <a:r>
              <a:rPr lang="en-US" altLang="zh-CN" sz="2400" dirty="0">
                <a:solidFill>
                  <a:schemeClr val="dk1"/>
                </a:solidFill>
                <a:latin typeface="微软雅黑" panose="020B0503020204020204" charset="-122"/>
                <a:ea typeface="微软雅黑" panose="020B0503020204020204" charset="-122"/>
                <a:cs typeface="微软雅黑" panose="020B0503020204020204" charset="-122"/>
              </a:rPr>
              <a:t>if</a:t>
            </a:r>
            <a:r>
              <a:rPr lang="zh-CN" altLang="en-US" sz="2400" dirty="0">
                <a:solidFill>
                  <a:schemeClr val="dk1"/>
                </a:solidFill>
                <a:latin typeface="微软雅黑" panose="020B0503020204020204" charset="-122"/>
                <a:ea typeface="微软雅黑" panose="020B0503020204020204" charset="-122"/>
                <a:cs typeface="微软雅黑" panose="020B0503020204020204" charset="-122"/>
              </a:rPr>
              <a:t>语句设计“组合电路”时要注意，如果条件不完整，会综合出寄存器。</a:t>
            </a:r>
          </a:p>
        </p:txBody>
      </p:sp>
      <p:sp>
        <p:nvSpPr>
          <p:cNvPr id="20"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8. if语句</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4" name="图片 23"/>
          <p:cNvPicPr>
            <a:picLocks noChangeAspect="1"/>
          </p:cNvPicPr>
          <p:nvPr>
            <p:custDataLst>
              <p:tags r:id="rId2"/>
            </p:custDataLst>
          </p:nvPr>
        </p:nvPicPr>
        <p:blipFill>
          <a:blip r:embed="rId17"/>
          <a:stretch>
            <a:fillRect/>
          </a:stretch>
        </p:blipFill>
        <p:spPr>
          <a:xfrm>
            <a:off x="0" y="0"/>
            <a:ext cx="540068" cy="720090"/>
          </a:xfrm>
          <a:prstGeom prst="rect">
            <a:avLst/>
          </a:prstGeom>
        </p:spPr>
      </p:pic>
      <p:pic>
        <p:nvPicPr>
          <p:cNvPr id="26" name="图片 25"/>
          <p:cNvPicPr>
            <a:picLocks noChangeAspect="1"/>
          </p:cNvPicPr>
          <p:nvPr>
            <p:custDataLst>
              <p:tags r:id="rId3"/>
            </p:custDataLst>
          </p:nvPr>
        </p:nvPicPr>
        <p:blipFill>
          <a:blip r:embed="rId17"/>
          <a:stretch>
            <a:fillRect/>
          </a:stretch>
        </p:blipFill>
        <p:spPr>
          <a:xfrm>
            <a:off x="8603932" y="6137910"/>
            <a:ext cx="540068" cy="720090"/>
          </a:xfrm>
          <a:prstGeom prst="rect">
            <a:avLst/>
          </a:prstGeom>
        </p:spPr>
      </p:pic>
      <p:sp>
        <p:nvSpPr>
          <p:cNvPr id="3" name="Rectangle 4"/>
          <p:cNvSpPr>
            <a:spLocks noGrp="1" noChangeArrowheads="1"/>
          </p:cNvSpPr>
          <p:nvPr/>
        </p:nvSpPr>
        <p:spPr>
          <a:xfrm>
            <a:off x="668973"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Verilog</a:t>
            </a:r>
            <a:r>
              <a:rPr lang="zh-CN" altLang="en-US" sz="2800">
                <a:solidFill>
                  <a:srgbClr val="CC0000"/>
                </a:solidFill>
                <a:latin typeface="微软雅黑" panose="020B0503020204020204" charset="-122"/>
                <a:ea typeface="微软雅黑" panose="020B0503020204020204" charset="-122"/>
                <a:cs typeface="微软雅黑" panose="020B0503020204020204" charset="-122"/>
              </a:rPr>
              <a:t>程序结构</a:t>
            </a:r>
          </a:p>
        </p:txBody>
      </p:sp>
      <p:sp>
        <p:nvSpPr>
          <p:cNvPr id="4" name="Text Box 5"/>
          <p:cNvSpPr txBox="1">
            <a:spLocks noChangeArrowheads="1"/>
          </p:cNvSpPr>
          <p:nvPr>
            <p:custDataLst>
              <p:tags r:id="rId4"/>
            </p:custDataLst>
          </p:nvPr>
        </p:nvSpPr>
        <p:spPr bwMode="auto">
          <a:xfrm>
            <a:off x="250825" y="981393"/>
            <a:ext cx="66262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solidFill>
                  <a:schemeClr val="dk1"/>
                </a:solidFill>
                <a:latin typeface="微软雅黑" panose="020B0503020204020204" charset="-122"/>
                <a:ea typeface="微软雅黑" panose="020B0503020204020204" charset="-122"/>
                <a:cs typeface="微软雅黑" panose="020B0503020204020204" charset="-122"/>
              </a:rPr>
              <a:t>例</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：边沿</a:t>
            </a:r>
            <a:r>
              <a:rPr lang="en-US" altLang="zh-CN">
                <a:solidFill>
                  <a:schemeClr val="dk1"/>
                </a:solidFill>
                <a:latin typeface="微软雅黑" panose="020B0503020204020204" charset="-122"/>
                <a:ea typeface="微软雅黑" panose="020B0503020204020204" charset="-122"/>
                <a:cs typeface="微软雅黑" panose="020B0503020204020204" charset="-122"/>
              </a:rPr>
              <a:t>D</a:t>
            </a:r>
            <a:r>
              <a:rPr lang="zh-CN" altLang="en-US">
                <a:solidFill>
                  <a:schemeClr val="dk1"/>
                </a:solidFill>
                <a:latin typeface="微软雅黑" panose="020B0503020204020204" charset="-122"/>
                <a:ea typeface="微软雅黑" panose="020B0503020204020204" charset="-122"/>
                <a:cs typeface="微软雅黑" panose="020B0503020204020204" charset="-122"/>
              </a:rPr>
              <a:t>触发器的</a:t>
            </a:r>
            <a:r>
              <a:rPr lang="en-US" altLang="zh-CN">
                <a:solidFill>
                  <a:schemeClr val="dk1"/>
                </a:solidFill>
                <a:latin typeface="微软雅黑" panose="020B0503020204020204" charset="-122"/>
                <a:ea typeface="微软雅黑" panose="020B0503020204020204" charset="-122"/>
                <a:cs typeface="微软雅黑" panose="020B0503020204020204" charset="-122"/>
              </a:rPr>
              <a:t>Verilog</a:t>
            </a:r>
            <a:r>
              <a:rPr lang="zh-CN" altLang="en-US">
                <a:solidFill>
                  <a:schemeClr val="dk1"/>
                </a:solidFill>
                <a:latin typeface="微软雅黑" panose="020B0503020204020204" charset="-122"/>
                <a:ea typeface="微软雅黑" panose="020B0503020204020204" charset="-122"/>
                <a:cs typeface="微软雅黑" panose="020B0503020204020204" charset="-122"/>
              </a:rPr>
              <a:t>描述</a:t>
            </a:r>
          </a:p>
        </p:txBody>
      </p:sp>
      <p:pic>
        <p:nvPicPr>
          <p:cNvPr id="5" name="Picture 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651500" y="477520"/>
            <a:ext cx="2884488" cy="1420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0"/>
          <p:cNvPicPr>
            <a:picLocks noChangeAspect="1" noChangeArrowheads="1"/>
          </p:cNvPicPr>
          <p:nvPr/>
        </p:nvPicPr>
        <p:blipFill>
          <a:blip r:embed="rId19">
            <a:extLst>
              <a:ext uri="{28A0092B-C50C-407E-A947-70E740481C1C}">
                <a14:useLocalDpi xmlns:a14="http://schemas.microsoft.com/office/drawing/2010/main" val="0"/>
              </a:ext>
            </a:extLst>
          </a:blip>
          <a:srcRect b="29404"/>
          <a:stretch>
            <a:fillRect/>
          </a:stretch>
        </p:blipFill>
        <p:spPr bwMode="auto">
          <a:xfrm>
            <a:off x="395288" y="1485583"/>
            <a:ext cx="6192837" cy="865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12"/>
          <p:cNvPicPr>
            <a:picLocks noChangeAspect="1" noChangeArrowheads="1"/>
          </p:cNvPicPr>
          <p:nvPr>
            <p:custDataLst>
              <p:tags r:id="rId5"/>
            </p:custDataLst>
          </p:nvPr>
        </p:nvPicPr>
        <p:blipFill>
          <a:blip r:embed="rId20">
            <a:extLst>
              <a:ext uri="{28A0092B-C50C-407E-A947-70E740481C1C}">
                <a14:useLocalDpi xmlns:a14="http://schemas.microsoft.com/office/drawing/2010/main" val="0"/>
              </a:ext>
            </a:extLst>
          </a:blip>
          <a:srcRect t="10420" r="51984"/>
          <a:stretch>
            <a:fillRect/>
          </a:stretch>
        </p:blipFill>
        <p:spPr bwMode="auto">
          <a:xfrm>
            <a:off x="683578" y="3573780"/>
            <a:ext cx="3816350" cy="2470150"/>
          </a:xfrm>
          <a:prstGeom prst="rect">
            <a:avLst/>
          </a:prstGeom>
          <a:noFill/>
          <a:ln w="28575">
            <a:solidFill>
              <a:schemeClr val="hlink"/>
            </a:solidFill>
            <a:miter lim="800000"/>
            <a:headEnd/>
            <a:tailEnd/>
          </a:ln>
          <a:extLst>
            <a:ext uri="{909E8E84-426E-40DD-AFC4-6F175D3DCCD1}">
              <a14:hiddenFill xmlns:a14="http://schemas.microsoft.com/office/drawing/2010/main">
                <a:solidFill>
                  <a:srgbClr val="FFFFFF"/>
                </a:solidFill>
              </a14:hiddenFill>
            </a:ext>
          </a:extLst>
        </p:spPr>
      </p:pic>
      <p:grpSp>
        <p:nvGrpSpPr>
          <p:cNvPr id="8" name="Group 13"/>
          <p:cNvGrpSpPr/>
          <p:nvPr/>
        </p:nvGrpSpPr>
        <p:grpSpPr bwMode="auto">
          <a:xfrm>
            <a:off x="5149215" y="2710180"/>
            <a:ext cx="3600450" cy="3622675"/>
            <a:chOff x="113" y="740"/>
            <a:chExt cx="2268" cy="2282"/>
          </a:xfrm>
        </p:grpSpPr>
        <p:sp>
          <p:nvSpPr>
            <p:cNvPr id="9" name="Rectangle 14"/>
            <p:cNvSpPr>
              <a:spLocks noChangeArrowheads="1"/>
            </p:cNvSpPr>
            <p:nvPr>
              <p:custDataLst>
                <p:tags r:id="rId14"/>
              </p:custDataLst>
            </p:nvPr>
          </p:nvSpPr>
          <p:spPr bwMode="auto">
            <a:xfrm>
              <a:off x="113" y="740"/>
              <a:ext cx="2268" cy="2282"/>
            </a:xfrm>
            <a:prstGeom prst="rect">
              <a:avLst/>
            </a:prstGeom>
            <a:solidFill>
              <a:srgbClr val="E6E6F2"/>
            </a:solidFill>
            <a:ln w="28575" algn="ctr">
              <a:solidFill>
                <a:schemeClr val="hlink"/>
              </a:solidFill>
              <a:miter lim="800000"/>
              <a:headEnd type="none" w="lg" len="lg"/>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微软雅黑" panose="020B0503020204020204" charset="-122"/>
                <a:ea typeface="微软雅黑" panose="020B0503020204020204" charset="-122"/>
              </a:endParaRPr>
            </a:p>
          </p:txBody>
        </p:sp>
        <p:sp>
          <p:nvSpPr>
            <p:cNvPr id="10" name="Text Box 15"/>
            <p:cNvSpPr txBox="1">
              <a:spLocks noChangeArrowheads="1"/>
            </p:cNvSpPr>
            <p:nvPr/>
          </p:nvSpPr>
          <p:spPr bwMode="auto">
            <a:xfrm>
              <a:off x="249" y="1570"/>
              <a:ext cx="953"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微软雅黑" panose="020B0503020204020204" charset="-122"/>
                  <a:ea typeface="微软雅黑" panose="020B0503020204020204" charset="-122"/>
                </a:rPr>
                <a:t>内部信号</a:t>
              </a:r>
            </a:p>
            <a:p>
              <a:pPr algn="ctr" eaLnBrk="1" hangingPunct="1"/>
              <a:r>
                <a:rPr lang="zh-CN" altLang="en-US" sz="2000">
                  <a:solidFill>
                    <a:srgbClr val="000099"/>
                  </a:solidFill>
                  <a:latin typeface="微软雅黑" panose="020B0503020204020204" charset="-122"/>
                  <a:ea typeface="微软雅黑" panose="020B0503020204020204" charset="-122"/>
                </a:rPr>
                <a:t>声明</a:t>
              </a:r>
            </a:p>
          </p:txBody>
        </p:sp>
        <p:sp>
          <p:nvSpPr>
            <p:cNvPr id="11" name="Text Box 16"/>
            <p:cNvSpPr txBox="1">
              <a:spLocks noChangeArrowheads="1"/>
            </p:cNvSpPr>
            <p:nvPr/>
          </p:nvSpPr>
          <p:spPr bwMode="auto">
            <a:xfrm>
              <a:off x="1338" y="1570"/>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assign</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a:t>
              </a:r>
            </a:p>
          </p:txBody>
        </p:sp>
        <p:sp>
          <p:nvSpPr>
            <p:cNvPr id="12" name="Text Box 17"/>
            <p:cNvSpPr txBox="1">
              <a:spLocks noChangeArrowheads="1"/>
            </p:cNvSpPr>
            <p:nvPr>
              <p:custDataLst>
                <p:tags r:id="rId15"/>
              </p:custDataLst>
            </p:nvPr>
          </p:nvSpPr>
          <p:spPr bwMode="auto">
            <a:xfrm>
              <a:off x="249" y="2205"/>
              <a:ext cx="953" cy="446"/>
            </a:xfrm>
            <a:prstGeom prst="rect">
              <a:avLst/>
            </a:prstGeom>
            <a:solidFill>
              <a:srgbClr val="E6E6F2"/>
            </a:solidFill>
            <a:ln w="28575" algn="ctr">
              <a:solidFill>
                <a:schemeClr val="dk2">
                  <a:lumMod val="90000"/>
                </a:schemeClr>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dk2">
                      <a:lumMod val="25000"/>
                    </a:schemeClr>
                  </a:solidFill>
                  <a:latin typeface="微软雅黑" panose="020B0503020204020204" charset="-122"/>
                  <a:ea typeface="微软雅黑" panose="020B0503020204020204" charset="-122"/>
                </a:rPr>
                <a:t>底层模块或门原语调用</a:t>
              </a:r>
            </a:p>
          </p:txBody>
        </p:sp>
        <p:sp>
          <p:nvSpPr>
            <p:cNvPr id="13" name="Text Box 18"/>
            <p:cNvSpPr txBox="1">
              <a:spLocks noChangeArrowheads="1"/>
            </p:cNvSpPr>
            <p:nvPr/>
          </p:nvSpPr>
          <p:spPr bwMode="auto">
            <a:xfrm>
              <a:off x="1338" y="2205"/>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always</a:t>
              </a:r>
            </a:p>
            <a:p>
              <a:pPr algn="ctr" eaLnBrk="1" hangingPunct="1"/>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语句块</a:t>
              </a:r>
            </a:p>
          </p:txBody>
        </p:sp>
        <p:sp>
          <p:nvSpPr>
            <p:cNvPr id="14" name="Text Box 19"/>
            <p:cNvSpPr txBox="1">
              <a:spLocks noChangeArrowheads="1"/>
            </p:cNvSpPr>
            <p:nvPr/>
          </p:nvSpPr>
          <p:spPr bwMode="auto">
            <a:xfrm>
              <a:off x="113" y="740"/>
              <a:ext cx="2268" cy="678"/>
            </a:xfrm>
            <a:prstGeom prst="rect">
              <a:avLst/>
            </a:prstGeom>
            <a:solidFill>
              <a:srgbClr val="E6E6F2"/>
            </a:solidFill>
            <a:ln w="28575" algn="ctr">
              <a:solidFill>
                <a:srgbClr val="000099"/>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module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模块名 </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端口列表</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端口信号声明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参数声明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p:txBody>
        </p:sp>
        <p:sp>
          <p:nvSpPr>
            <p:cNvPr id="15" name="Text Box 20"/>
            <p:cNvSpPr txBox="1">
              <a:spLocks noChangeArrowheads="1"/>
            </p:cNvSpPr>
            <p:nvPr/>
          </p:nvSpPr>
          <p:spPr bwMode="auto">
            <a:xfrm>
              <a:off x="113" y="2758"/>
              <a:ext cx="2268" cy="252"/>
            </a:xfrm>
            <a:prstGeom prst="rect">
              <a:avLst/>
            </a:prstGeom>
            <a:solidFill>
              <a:srgbClr val="E6E6F2"/>
            </a:solidFill>
            <a:ln w="28575" algn="ctr">
              <a:solidFill>
                <a:srgbClr val="000099"/>
              </a:solidFill>
              <a:miter lim="800000"/>
              <a:headEnd type="none" w="lg" len="lg"/>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微软雅黑" panose="020B0503020204020204" charset="-122"/>
                  <a:ea typeface="微软雅黑" panose="020B0503020204020204" charset="-122"/>
                </a:rPr>
                <a:t>endmodule</a:t>
              </a:r>
            </a:p>
          </p:txBody>
        </p:sp>
      </p:grpSp>
      <p:sp>
        <p:nvSpPr>
          <p:cNvPr id="16" name="Rectangle 21"/>
          <p:cNvSpPr>
            <a:spLocks noChangeArrowheads="1"/>
          </p:cNvSpPr>
          <p:nvPr>
            <p:custDataLst>
              <p:tags r:id="rId6"/>
            </p:custDataLst>
          </p:nvPr>
        </p:nvSpPr>
        <p:spPr bwMode="auto">
          <a:xfrm>
            <a:off x="1691640" y="3703955"/>
            <a:ext cx="576263" cy="287338"/>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7" name="Rectangle 22"/>
          <p:cNvSpPr>
            <a:spLocks noChangeArrowheads="1"/>
          </p:cNvSpPr>
          <p:nvPr>
            <p:custDataLst>
              <p:tags r:id="rId7"/>
            </p:custDataLst>
          </p:nvPr>
        </p:nvSpPr>
        <p:spPr bwMode="auto">
          <a:xfrm>
            <a:off x="2340928" y="3703955"/>
            <a:ext cx="1366837" cy="287338"/>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8" name="Rectangle 23"/>
          <p:cNvSpPr>
            <a:spLocks noChangeArrowheads="1"/>
          </p:cNvSpPr>
          <p:nvPr>
            <p:custDataLst>
              <p:tags r:id="rId8"/>
            </p:custDataLst>
          </p:nvPr>
        </p:nvSpPr>
        <p:spPr bwMode="auto">
          <a:xfrm>
            <a:off x="972503" y="4078605"/>
            <a:ext cx="2232025" cy="935038"/>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9" name="Rectangle 24"/>
          <p:cNvSpPr>
            <a:spLocks noChangeArrowheads="1"/>
          </p:cNvSpPr>
          <p:nvPr>
            <p:custDataLst>
              <p:tags r:id="rId9"/>
            </p:custDataLst>
          </p:nvPr>
        </p:nvSpPr>
        <p:spPr bwMode="auto">
          <a:xfrm>
            <a:off x="972503" y="5086668"/>
            <a:ext cx="3384550" cy="647700"/>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0" name="Freeform 25"/>
          <p:cNvSpPr/>
          <p:nvPr>
            <p:custDataLst>
              <p:tags r:id="rId10"/>
            </p:custDataLst>
          </p:nvPr>
        </p:nvSpPr>
        <p:spPr bwMode="auto">
          <a:xfrm>
            <a:off x="2052003" y="2481580"/>
            <a:ext cx="4392612" cy="1165225"/>
          </a:xfrm>
          <a:custGeom>
            <a:avLst/>
            <a:gdLst>
              <a:gd name="T0" fmla="*/ 2147483647 w 2767"/>
              <a:gd name="T1" fmla="*/ 2147483647 h 734"/>
              <a:gd name="T2" fmla="*/ 2147483647 w 2767"/>
              <a:gd name="T3" fmla="*/ 2147483647 h 734"/>
              <a:gd name="T4" fmla="*/ 2147483647 w 2767"/>
              <a:gd name="T5" fmla="*/ 2147483647 h 734"/>
              <a:gd name="T6" fmla="*/ 0 w 2767"/>
              <a:gd name="T7" fmla="*/ 2147483647 h 734"/>
              <a:gd name="T8" fmla="*/ 0 60000 65536"/>
              <a:gd name="T9" fmla="*/ 0 60000 65536"/>
              <a:gd name="T10" fmla="*/ 0 60000 65536"/>
              <a:gd name="T11" fmla="*/ 0 60000 65536"/>
              <a:gd name="T12" fmla="*/ 0 w 2767"/>
              <a:gd name="T13" fmla="*/ 0 h 734"/>
              <a:gd name="T14" fmla="*/ 2767 w 2767"/>
              <a:gd name="T15" fmla="*/ 734 h 734"/>
            </a:gdLst>
            <a:ahLst/>
            <a:cxnLst>
              <a:cxn ang="T8">
                <a:pos x="T0" y="T1"/>
              </a:cxn>
              <a:cxn ang="T9">
                <a:pos x="T2" y="T3"/>
              </a:cxn>
              <a:cxn ang="T10">
                <a:pos x="T4" y="T5"/>
              </a:cxn>
              <a:cxn ang="T11">
                <a:pos x="T6" y="T7"/>
              </a:cxn>
            </a:cxnLst>
            <a:rect l="T12" t="T13" r="T14" b="T15"/>
            <a:pathLst>
              <a:path w="2767" h="734">
                <a:moveTo>
                  <a:pt x="2767" y="189"/>
                </a:moveTo>
                <a:cubicBezTo>
                  <a:pt x="2415" y="94"/>
                  <a:pt x="2064" y="0"/>
                  <a:pt x="1724" y="8"/>
                </a:cubicBezTo>
                <a:cubicBezTo>
                  <a:pt x="1384" y="16"/>
                  <a:pt x="1013" y="114"/>
                  <a:pt x="726" y="235"/>
                </a:cubicBezTo>
                <a:cubicBezTo>
                  <a:pt x="439" y="356"/>
                  <a:pt x="121" y="651"/>
                  <a:pt x="0" y="734"/>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1" name="Freeform 26"/>
          <p:cNvSpPr/>
          <p:nvPr>
            <p:custDataLst>
              <p:tags r:id="rId11"/>
            </p:custDataLst>
          </p:nvPr>
        </p:nvSpPr>
        <p:spPr bwMode="auto">
          <a:xfrm>
            <a:off x="3275965" y="2338705"/>
            <a:ext cx="4392613" cy="1308100"/>
          </a:xfrm>
          <a:custGeom>
            <a:avLst/>
            <a:gdLst>
              <a:gd name="T0" fmla="*/ 2147483647 w 2767"/>
              <a:gd name="T1" fmla="*/ 2147483647 h 824"/>
              <a:gd name="T2" fmla="*/ 2147483647 w 2767"/>
              <a:gd name="T3" fmla="*/ 2147483647 h 824"/>
              <a:gd name="T4" fmla="*/ 2147483647 w 2767"/>
              <a:gd name="T5" fmla="*/ 2147483647 h 824"/>
              <a:gd name="T6" fmla="*/ 0 w 2767"/>
              <a:gd name="T7" fmla="*/ 2147483647 h 824"/>
              <a:gd name="T8" fmla="*/ 0 60000 65536"/>
              <a:gd name="T9" fmla="*/ 0 60000 65536"/>
              <a:gd name="T10" fmla="*/ 0 60000 65536"/>
              <a:gd name="T11" fmla="*/ 0 60000 65536"/>
              <a:gd name="T12" fmla="*/ 0 w 2767"/>
              <a:gd name="T13" fmla="*/ 0 h 824"/>
              <a:gd name="T14" fmla="*/ 2767 w 2767"/>
              <a:gd name="T15" fmla="*/ 824 h 824"/>
            </a:gdLst>
            <a:ahLst/>
            <a:cxnLst>
              <a:cxn ang="T8">
                <a:pos x="T0" y="T1"/>
              </a:cxn>
              <a:cxn ang="T9">
                <a:pos x="T2" y="T3"/>
              </a:cxn>
              <a:cxn ang="T10">
                <a:pos x="T4" y="T5"/>
              </a:cxn>
              <a:cxn ang="T11">
                <a:pos x="T6" y="T7"/>
              </a:cxn>
            </a:cxnLst>
            <a:rect l="T12" t="T13" r="T14" b="T15"/>
            <a:pathLst>
              <a:path w="2767" h="824">
                <a:moveTo>
                  <a:pt x="2767" y="279"/>
                </a:moveTo>
                <a:cubicBezTo>
                  <a:pt x="2547" y="146"/>
                  <a:pt x="2328" y="14"/>
                  <a:pt x="2041" y="7"/>
                </a:cubicBezTo>
                <a:cubicBezTo>
                  <a:pt x="1754" y="0"/>
                  <a:pt x="1384" y="98"/>
                  <a:pt x="1044" y="234"/>
                </a:cubicBezTo>
                <a:cubicBezTo>
                  <a:pt x="704" y="370"/>
                  <a:pt x="174" y="726"/>
                  <a:pt x="0" y="824"/>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2" name="Freeform 27"/>
          <p:cNvSpPr/>
          <p:nvPr>
            <p:custDataLst>
              <p:tags r:id="rId12"/>
            </p:custDataLst>
          </p:nvPr>
        </p:nvSpPr>
        <p:spPr bwMode="auto">
          <a:xfrm>
            <a:off x="3060065" y="3286443"/>
            <a:ext cx="2305050" cy="1079500"/>
          </a:xfrm>
          <a:custGeom>
            <a:avLst/>
            <a:gdLst>
              <a:gd name="T0" fmla="*/ 2147483647 w 1452"/>
              <a:gd name="T1" fmla="*/ 0 h 680"/>
              <a:gd name="T2" fmla="*/ 2147483647 w 1452"/>
              <a:gd name="T3" fmla="*/ 2147483647 h 680"/>
              <a:gd name="T4" fmla="*/ 0 w 1452"/>
              <a:gd name="T5" fmla="*/ 2147483647 h 680"/>
              <a:gd name="T6" fmla="*/ 0 60000 65536"/>
              <a:gd name="T7" fmla="*/ 0 60000 65536"/>
              <a:gd name="T8" fmla="*/ 0 60000 65536"/>
              <a:gd name="T9" fmla="*/ 0 w 1452"/>
              <a:gd name="T10" fmla="*/ 0 h 680"/>
              <a:gd name="T11" fmla="*/ 1452 w 1452"/>
              <a:gd name="T12" fmla="*/ 680 h 680"/>
            </a:gdLst>
            <a:ahLst/>
            <a:cxnLst>
              <a:cxn ang="T6">
                <a:pos x="T0" y="T1"/>
              </a:cxn>
              <a:cxn ang="T7">
                <a:pos x="T2" y="T3"/>
              </a:cxn>
              <a:cxn ang="T8">
                <a:pos x="T4" y="T5"/>
              </a:cxn>
            </a:cxnLst>
            <a:rect l="T9" t="T10" r="T11" b="T12"/>
            <a:pathLst>
              <a:path w="1452" h="680">
                <a:moveTo>
                  <a:pt x="1452" y="0"/>
                </a:moveTo>
                <a:cubicBezTo>
                  <a:pt x="1142" y="34"/>
                  <a:pt x="832" y="68"/>
                  <a:pt x="590" y="181"/>
                </a:cubicBezTo>
                <a:cubicBezTo>
                  <a:pt x="348" y="294"/>
                  <a:pt x="174" y="487"/>
                  <a:pt x="0" y="680"/>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23" name="Freeform 28"/>
          <p:cNvSpPr/>
          <p:nvPr>
            <p:custDataLst>
              <p:tags r:id="rId13"/>
            </p:custDataLst>
          </p:nvPr>
        </p:nvSpPr>
        <p:spPr bwMode="auto">
          <a:xfrm>
            <a:off x="3564890" y="4702493"/>
            <a:ext cx="3959225" cy="384175"/>
          </a:xfrm>
          <a:custGeom>
            <a:avLst/>
            <a:gdLst>
              <a:gd name="T0" fmla="*/ 2147483647 w 2494"/>
              <a:gd name="T1" fmla="*/ 2147483647 h 242"/>
              <a:gd name="T2" fmla="*/ 2147483647 w 2494"/>
              <a:gd name="T3" fmla="*/ 2147483647 h 242"/>
              <a:gd name="T4" fmla="*/ 0 w 2494"/>
              <a:gd name="T5" fmla="*/ 2147483647 h 242"/>
              <a:gd name="T6" fmla="*/ 0 60000 65536"/>
              <a:gd name="T7" fmla="*/ 0 60000 65536"/>
              <a:gd name="T8" fmla="*/ 0 60000 65536"/>
              <a:gd name="T9" fmla="*/ 0 w 2494"/>
              <a:gd name="T10" fmla="*/ 0 h 242"/>
              <a:gd name="T11" fmla="*/ 2494 w 2494"/>
              <a:gd name="T12" fmla="*/ 242 h 242"/>
            </a:gdLst>
            <a:ahLst/>
            <a:cxnLst>
              <a:cxn ang="T6">
                <a:pos x="T0" y="T1"/>
              </a:cxn>
              <a:cxn ang="T7">
                <a:pos x="T2" y="T3"/>
              </a:cxn>
              <a:cxn ang="T8">
                <a:pos x="T4" y="T5"/>
              </a:cxn>
            </a:cxnLst>
            <a:rect l="T9" t="T10" r="T11" b="T12"/>
            <a:pathLst>
              <a:path w="2494" h="242">
                <a:moveTo>
                  <a:pt x="2494" y="151"/>
                </a:moveTo>
                <a:cubicBezTo>
                  <a:pt x="1886" y="75"/>
                  <a:pt x="1278" y="0"/>
                  <a:pt x="862" y="15"/>
                </a:cubicBezTo>
                <a:cubicBezTo>
                  <a:pt x="446" y="30"/>
                  <a:pt x="223" y="136"/>
                  <a:pt x="0" y="242"/>
                </a:cubicBezTo>
              </a:path>
            </a:pathLst>
          </a:custGeom>
          <a:noFill/>
          <a:ln w="9525">
            <a:solidFill>
              <a:srgbClr val="00A87C"/>
            </a:solidFill>
            <a:round/>
            <a:headEnd type="none" w="lg" len="lg"/>
            <a:tailEnd type="triangle" w="lg" len="lg"/>
          </a:ln>
          <a:extLst>
            <a:ext uri="{909E8E84-426E-40DD-AFC4-6F175D3DCCD1}">
              <a14:hiddenFill xmlns:a14="http://schemas.microsoft.com/office/drawing/2010/main">
                <a:solidFill>
                  <a:srgbClr val="FFFFFF"/>
                </a:solidFill>
              </a14:hiddenFill>
            </a:ext>
          </a:extLst>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Tree>
    <p:custDataLst>
      <p:tags r:id="rId1"/>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10"/>
          <a:stretch>
            <a:fillRect/>
          </a:stretch>
        </p:blipFill>
        <p:spPr>
          <a:xfrm>
            <a:off x="0" y="0"/>
            <a:ext cx="540068" cy="720090"/>
          </a:xfrm>
          <a:prstGeom prst="rect">
            <a:avLst/>
          </a:prstGeom>
        </p:spPr>
      </p:pic>
      <p:pic>
        <p:nvPicPr>
          <p:cNvPr id="10" name="图片 9"/>
          <p:cNvPicPr>
            <a:picLocks noChangeAspect="1"/>
          </p:cNvPicPr>
          <p:nvPr>
            <p:custDataLst>
              <p:tags r:id="rId3"/>
            </p:custDataLst>
          </p:nvPr>
        </p:nvPicPr>
        <p:blipFill>
          <a:blip r:embed="rId10"/>
          <a:stretch>
            <a:fillRect/>
          </a:stretch>
        </p:blipFill>
        <p:spPr>
          <a:xfrm>
            <a:off x="8603932" y="6137910"/>
            <a:ext cx="540068" cy="720090"/>
          </a:xfrm>
          <a:prstGeom prst="rect">
            <a:avLst/>
          </a:prstGeom>
        </p:spPr>
      </p:pic>
      <p:sp>
        <p:nvSpPr>
          <p:cNvPr id="4" name="Text Box 5"/>
          <p:cNvSpPr txBox="1">
            <a:spLocks noChangeArrowheads="1"/>
          </p:cNvSpPr>
          <p:nvPr>
            <p:custDataLst>
              <p:tags r:id="rId4"/>
            </p:custDataLst>
          </p:nvPr>
        </p:nvSpPr>
        <p:spPr bwMode="auto">
          <a:xfrm>
            <a:off x="323850" y="1371600"/>
            <a:ext cx="6853555" cy="1014730"/>
          </a:xfrm>
          <a:prstGeom prst="rect">
            <a:avLst/>
          </a:prstGeom>
          <a:solidFill>
            <a:srgbClr val="FFFFFF"/>
          </a:solidFill>
          <a:ln w="9525">
            <a:solidFill>
              <a:srgbClr val="C00000"/>
            </a:solidFill>
            <a:prstDash val="dash"/>
            <a:miter lim="800000"/>
          </a:ln>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计算表达式</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可以是任意形式的表达式；</a:t>
            </a:r>
          </a:p>
          <a:p>
            <a:pPr algn="just" eaLnBrk="1" hangingPunct="1"/>
            <a:r>
              <a:rPr lang="zh-CN" altLang="en-US" sz="2000">
                <a:solidFill>
                  <a:schemeClr val="dk1"/>
                </a:solidFill>
                <a:latin typeface="微软雅黑" panose="020B0503020204020204" charset="-122"/>
                <a:ea typeface="微软雅黑" panose="020B0503020204020204" charset="-122"/>
                <a:cs typeface="微软雅黑" panose="020B0503020204020204" charset="-122"/>
              </a:rPr>
              <a:t>条件表达式的结果只有</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两种，如果计算表达式的值为</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，则条件表达式的值为</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0</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，否则为</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1</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a:t>
            </a:r>
          </a:p>
        </p:txBody>
      </p:sp>
      <p:sp>
        <p:nvSpPr>
          <p:cNvPr id="5" name="Text Box 8"/>
          <p:cNvSpPr txBox="1">
            <a:spLocks noChangeArrowheads="1"/>
          </p:cNvSpPr>
          <p:nvPr/>
        </p:nvSpPr>
        <p:spPr bwMode="auto">
          <a:xfrm>
            <a:off x="323850" y="2478088"/>
            <a:ext cx="392620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rgbClr val="0070C0"/>
                </a:solidFill>
                <a:latin typeface="微软雅黑" panose="020B0503020204020204" charset="-122"/>
                <a:ea typeface="微软雅黑" panose="020B0503020204020204" charset="-122"/>
                <a:cs typeface="微软雅黑" panose="020B0503020204020204" charset="-122"/>
              </a:rPr>
              <a:t>例如：设</a:t>
            </a:r>
            <a:r>
              <a:rPr lang="en-US" altLang="zh-CN" dirty="0">
                <a:solidFill>
                  <a:srgbClr val="0070C0"/>
                </a:solidFill>
                <a:latin typeface="微软雅黑" panose="020B0503020204020204" charset="-122"/>
                <a:ea typeface="微软雅黑" panose="020B0503020204020204" charset="-122"/>
                <a:cs typeface="微软雅黑" panose="020B0503020204020204" charset="-122"/>
              </a:rPr>
              <a:t>a=1000, b=0110</a:t>
            </a:r>
          </a:p>
        </p:txBody>
      </p:sp>
      <p:graphicFrame>
        <p:nvGraphicFramePr>
          <p:cNvPr id="6" name="Group 167"/>
          <p:cNvGraphicFramePr>
            <a:graphicFrameLocks noGrp="1"/>
          </p:cNvGraphicFramePr>
          <p:nvPr>
            <p:custDataLst>
              <p:tags r:id="rId5"/>
            </p:custDataLst>
          </p:nvPr>
        </p:nvGraphicFramePr>
        <p:xfrm>
          <a:off x="394970" y="2996565"/>
          <a:ext cx="6781800" cy="3556000"/>
        </p:xfrm>
        <a:graphic>
          <a:graphicData uri="http://schemas.openxmlformats.org/drawingml/2006/table">
            <a:tbl>
              <a:tblPr/>
              <a:tblGrid>
                <a:gridCol w="1901825">
                  <a:extLst>
                    <a:ext uri="{9D8B030D-6E8A-4147-A177-3AD203B41FA5}">
                      <a16:colId xmlns:a16="http://schemas.microsoft.com/office/drawing/2014/main" val="20000"/>
                    </a:ext>
                  </a:extLst>
                </a:gridCol>
                <a:gridCol w="3978275">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tblGrid>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微软雅黑" panose="020B0503020204020204" charset="-122"/>
                          <a:ea typeface="微软雅黑" panose="020B0503020204020204" charset="-122"/>
                        </a:rPr>
                        <a:t>条件表达式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微软雅黑" panose="020B0503020204020204" charset="-122"/>
                          <a:ea typeface="微软雅黑" panose="020B0503020204020204" charset="-122"/>
                        </a:rPr>
                        <a:t>计算表达式</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a:ln>
                            <a:noFill/>
                          </a:ln>
                          <a:solidFill>
                            <a:schemeClr val="tx1"/>
                          </a:solidFill>
                          <a:effectLst/>
                          <a:latin typeface="微软雅黑" panose="020B0503020204020204" charset="-122"/>
                          <a:ea typeface="微软雅黑" panose="020B0503020204020204" charset="-122"/>
                        </a:rPr>
                        <a:t>结果</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if (a==b)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70C0"/>
                          </a:solidFill>
                          <a:effectLst/>
                          <a:latin typeface="微软雅黑" panose="020B0503020204020204" charset="-122"/>
                          <a:ea typeface="微软雅黑" panose="020B050302020402020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if (a&gt;b)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70C0"/>
                          </a:solidFill>
                          <a:effectLst/>
                          <a:latin typeface="微软雅黑" panose="020B0503020204020204" charset="-122"/>
                          <a:ea typeface="微软雅黑" panose="020B050302020402020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if (a)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1000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70C0"/>
                          </a:solidFill>
                          <a:effectLst/>
                          <a:latin typeface="微软雅黑" panose="020B0503020204020204" charset="-122"/>
                          <a:ea typeface="微软雅黑" panose="020B050302020402020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rPr>
                        <a:t>if (a*b)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11_0000(</a:t>
                      </a:r>
                      <a:r>
                        <a:rPr kumimoji="0" lang="zh-CN" altLang="en-US"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前两位被截掉</a:t>
                      </a:r>
                      <a:r>
                        <a:rPr kumimoji="0"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cs typeface="微软雅黑" panose="020B0503020204020204" charset="-122"/>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70C0"/>
                          </a:solidFill>
                          <a:effectLst/>
                          <a:latin typeface="微软雅黑" panose="020B0503020204020204" charset="-122"/>
                          <a:ea typeface="微软雅黑" panose="020B050302020402020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rPr>
                        <a:t>if (</a:t>
                      </a:r>
                      <a:r>
                        <a:rPr kumimoji="0" lang="en-US" altLang="zh-CN" sz="2400" b="1" i="0" u="none" strike="noStrike" cap="none" normalizeH="0" baseline="0" dirty="0" err="1">
                          <a:ln>
                            <a:noFill/>
                          </a:ln>
                          <a:solidFill>
                            <a:schemeClr val="tx1"/>
                          </a:solidFill>
                          <a:effectLst/>
                          <a:latin typeface="微软雅黑" panose="020B0503020204020204" charset="-122"/>
                          <a:ea typeface="微软雅黑" panose="020B0503020204020204" charset="-122"/>
                        </a:rPr>
                        <a:t>a|b</a:t>
                      </a:r>
                      <a:r>
                        <a:rPr kumimoji="0" lang="en-US" altLang="zh-CN" sz="2400" b="1" i="0" u="none" strike="noStrike" cap="none" normalizeH="0" baseline="0" dirty="0">
                          <a:ln>
                            <a:noFill/>
                          </a:ln>
                          <a:solidFill>
                            <a:schemeClr val="tx1"/>
                          </a:solidFill>
                          <a:effectLst/>
                          <a:latin typeface="微软雅黑" panose="020B0503020204020204" charset="-122"/>
                          <a:ea typeface="微软雅黑" panose="020B0503020204020204" charset="-122"/>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1110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rgbClr val="0070C0"/>
                          </a:solidFill>
                          <a:effectLst/>
                          <a:latin typeface="微软雅黑" panose="020B0503020204020204" charset="-122"/>
                          <a:ea typeface="微软雅黑" panose="020B0503020204020204" charset="-122"/>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08000">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if (a&amp;b)</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a:ln>
                            <a:noFill/>
                          </a:ln>
                          <a:solidFill>
                            <a:schemeClr val="tx1"/>
                          </a:solidFill>
                          <a:effectLst/>
                          <a:latin typeface="微软雅黑" panose="020B0503020204020204" charset="-122"/>
                          <a:ea typeface="微软雅黑" panose="020B0503020204020204" charset="-122"/>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marL="742950" indent="-285750" eaLnBrk="0" hangingPunct="0">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marL="1143000" indent="-228600" eaLnBrk="0" hangingPunct="0">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marL="1600200" indent="-228600" eaLnBrk="0" hangingPunct="0">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marL="2057400" indent="-228600" eaLnBrk="0" hangingPunct="0">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en-US" altLang="zh-CN" sz="2400" b="1" i="0" u="none" strike="noStrike" cap="none" normalizeH="0" baseline="0" dirty="0">
                          <a:ln>
                            <a:noFill/>
                          </a:ln>
                          <a:solidFill>
                            <a:srgbClr val="0070C0"/>
                          </a:solidFill>
                          <a:effectLst/>
                          <a:latin typeface="微软雅黑" panose="020B0503020204020204" charset="-122"/>
                          <a:ea typeface="微软雅黑" panose="020B0503020204020204" charset="-122"/>
                        </a:rPr>
                        <a:t>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7" name="矩形 6"/>
          <p:cNvSpPr>
            <a:spLocks noChangeArrowheads="1"/>
          </p:cNvSpPr>
          <p:nvPr/>
        </p:nvSpPr>
        <p:spPr bwMode="auto">
          <a:xfrm>
            <a:off x="3714750" y="857568"/>
            <a:ext cx="2286000" cy="460375"/>
          </a:xfrm>
          <a:prstGeom prst="rect">
            <a:avLst/>
          </a:prstGeom>
          <a:solidFill>
            <a:srgbClr val="CDFFF2"/>
          </a:solidFill>
          <a:ln w="28575">
            <a:solidFill>
              <a:srgbClr val="A50021"/>
            </a:solidFill>
            <a:miter lim="800000"/>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rgbClr val="A50021"/>
                </a:solidFill>
                <a:latin typeface="微软雅黑" panose="020B0503020204020204" charset="-122"/>
                <a:ea typeface="微软雅黑" panose="020B0503020204020204" charset="-122"/>
                <a:cs typeface="微软雅黑" panose="020B0503020204020204" charset="-122"/>
              </a:rPr>
              <a:t> </a:t>
            </a:r>
            <a:r>
              <a:rPr lang="en-US" altLang="zh-CN">
                <a:solidFill>
                  <a:srgbClr val="A5002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r>
              <a:rPr lang="zh-CN" altLang="en-US">
                <a:solidFill>
                  <a:srgbClr val="A5002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计算表达式</a:t>
            </a:r>
            <a:r>
              <a:rPr lang="en-US" altLang="zh-CN">
                <a:solidFill>
                  <a:srgbClr val="A50021"/>
                </a:solidFill>
                <a:latin typeface="微软雅黑" panose="020B0503020204020204" charset="-122"/>
                <a:ea typeface="微软雅黑" panose="020B0503020204020204" charset="-122"/>
                <a:cs typeface="微软雅黑" panose="020B0503020204020204" charset="-122"/>
                <a:sym typeface="Wingdings" panose="05000000000000000000" pitchFamily="2" charset="2"/>
              </a:rPr>
              <a:t>)</a:t>
            </a:r>
          </a:p>
        </p:txBody>
      </p:sp>
      <p:sp>
        <p:nvSpPr>
          <p:cNvPr id="8" name="矩形 7"/>
          <p:cNvSpPr>
            <a:spLocks noChangeArrowheads="1"/>
          </p:cNvSpPr>
          <p:nvPr>
            <p:custDataLst>
              <p:tags r:id="rId6"/>
            </p:custDataLst>
          </p:nvPr>
        </p:nvSpPr>
        <p:spPr bwMode="auto">
          <a:xfrm>
            <a:off x="323215" y="857250"/>
            <a:ext cx="2572385" cy="460375"/>
          </a:xfrm>
          <a:prstGeom prst="rect">
            <a:avLst/>
          </a:prstGeom>
          <a:solidFill>
            <a:schemeClr val="lt1">
              <a:lumMod val="9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a:solidFill>
                  <a:srgbClr val="000000"/>
                </a:solidFill>
                <a:latin typeface="微软雅黑" panose="020B0503020204020204" charset="-122"/>
                <a:ea typeface="微软雅黑" panose="020B0503020204020204" charset="-122"/>
              </a:rPr>
              <a:t> </a:t>
            </a:r>
            <a:r>
              <a:rPr lang="zh-CN" altLang="en-US">
                <a:solidFill>
                  <a:srgbClr val="000000"/>
                </a:solidFill>
                <a:latin typeface="微软雅黑" panose="020B0503020204020204" charset="-122"/>
                <a:ea typeface="微软雅黑" panose="020B0503020204020204" charset="-122"/>
              </a:rPr>
              <a:t>条件表达式格式：</a:t>
            </a:r>
            <a:endParaRPr lang="zh-CN" altLang="en-US">
              <a:solidFill>
                <a:srgbClr val="000000"/>
              </a:solidFill>
              <a:latin typeface="微软雅黑" panose="020B0503020204020204" charset="-122"/>
              <a:ea typeface="微软雅黑" panose="020B0503020204020204" charset="-122"/>
              <a:sym typeface="Wingdings" panose="05000000000000000000" pitchFamily="2" charset="2"/>
            </a:endParaRPr>
          </a:p>
        </p:txBody>
      </p:sp>
      <p:sp>
        <p:nvSpPr>
          <p:cNvPr id="20"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8. if语句</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9" name="图片 8"/>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11" name="图片 10"/>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4" name="Rectangle 3"/>
          <p:cNvSpPr>
            <a:spLocks noChangeArrowheads="1"/>
          </p:cNvSpPr>
          <p:nvPr/>
        </p:nvSpPr>
        <p:spPr bwMode="auto">
          <a:xfrm>
            <a:off x="2987675" y="1125538"/>
            <a:ext cx="2879725" cy="3046095"/>
          </a:xfrm>
          <a:prstGeom prst="rect">
            <a:avLst/>
          </a:prstGeom>
          <a:solidFill>
            <a:srgbClr val="66FFFF"/>
          </a:solidFill>
          <a:ln w="28575" algn="ctr">
            <a:solidFill>
              <a:srgbClr val="A50021"/>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chemeClr val="dk1"/>
                </a:solidFill>
                <a:latin typeface="微软雅黑" panose="020B0503020204020204" charset="-122"/>
                <a:ea typeface="微软雅黑" panose="020B0503020204020204" charset="-122"/>
                <a:cs typeface="微软雅黑" panose="020B0503020204020204" charset="-122"/>
              </a:rPr>
              <a:t>case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表达式</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dirty="0">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1: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1;</a:t>
            </a:r>
          </a:p>
          <a:p>
            <a:pPr eaLnBrk="1" hangingPunct="1"/>
            <a:r>
              <a:rPr lang="zh-CN" altLang="en-US" dirty="0">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2: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2;</a:t>
            </a:r>
          </a:p>
          <a:p>
            <a:pPr eaLnBrk="1" hangingPunct="1"/>
            <a:r>
              <a:rPr lang="zh-CN" altLang="en-US" dirty="0">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3: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3;</a:t>
            </a:r>
          </a:p>
          <a:p>
            <a:pPr eaLnBrk="1" hangingPunct="1"/>
            <a:r>
              <a:rPr lang="en-US" altLang="zh-CN"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dirty="0">
                <a:solidFill>
                  <a:schemeClr val="dk1"/>
                </a:solidFill>
                <a:latin typeface="微软雅黑" panose="020B0503020204020204" charset="-122"/>
                <a:ea typeface="微软雅黑" panose="020B0503020204020204" charset="-122"/>
                <a:cs typeface="微软雅黑" panose="020B0503020204020204" charset="-122"/>
              </a:rPr>
              <a:t>default: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默认语句</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dirty="0" err="1">
                <a:solidFill>
                  <a:schemeClr val="dk1"/>
                </a:solidFill>
                <a:latin typeface="微软雅黑" panose="020B0503020204020204" charset="-122"/>
                <a:ea typeface="微软雅黑" panose="020B0503020204020204" charset="-122"/>
                <a:cs typeface="微软雅黑" panose="020B0503020204020204" charset="-122"/>
              </a:rPr>
              <a:t>endcase</a:t>
            </a:r>
            <a:endParaRPr lang="en-US" altLang="zh-CN"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5" name="Rectangle 5"/>
          <p:cNvSpPr>
            <a:spLocks noChangeArrowheads="1"/>
          </p:cNvSpPr>
          <p:nvPr/>
        </p:nvSpPr>
        <p:spPr bwMode="auto">
          <a:xfrm>
            <a:off x="6156325" y="1125538"/>
            <a:ext cx="2303463" cy="2676525"/>
          </a:xfrm>
          <a:prstGeom prst="rect">
            <a:avLst/>
          </a:prstGeom>
          <a:solidFill>
            <a:srgbClr val="66FFFF"/>
          </a:solidFill>
          <a:ln w="28575" algn="ctr">
            <a:solidFill>
              <a:srgbClr val="A50021"/>
            </a:solidFill>
            <a:miter lim="800000"/>
            <a:headEnd type="none" w="lg" len="lg"/>
          </a:ln>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case (</a:t>
            </a:r>
            <a:r>
              <a:rPr lang="zh-CN" altLang="en-US">
                <a:solidFill>
                  <a:schemeClr val="dk1"/>
                </a:solidFill>
                <a:latin typeface="微软雅黑" panose="020B0503020204020204" charset="-122"/>
                <a:ea typeface="微软雅黑" panose="020B0503020204020204" charset="-122"/>
                <a:cs typeface="微软雅黑" panose="020B0503020204020204" charset="-122"/>
              </a:rPr>
              <a:t>表达式</a:t>
            </a:r>
            <a:r>
              <a:rPr lang="en-US" altLang="zh-CN">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a:solidFill>
                  <a:schemeClr val="dk1"/>
                </a:solidFill>
                <a:latin typeface="微软雅黑" panose="020B0503020204020204" charset="-122"/>
                <a:ea typeface="微软雅黑" panose="020B0503020204020204" charset="-122"/>
                <a:cs typeface="微软雅黑" panose="020B0503020204020204" charset="-122"/>
              </a:rPr>
              <a:t>1: </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p>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p>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a:solidFill>
                  <a:schemeClr val="dk1"/>
                </a:solidFill>
                <a:latin typeface="微软雅黑" panose="020B0503020204020204" charset="-122"/>
                <a:ea typeface="微软雅黑" panose="020B0503020204020204" charset="-122"/>
                <a:cs typeface="微软雅黑" panose="020B0503020204020204" charset="-122"/>
              </a:rPr>
              <a:t>3:</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a:t>
            </a:r>
            <a:r>
              <a:rPr lang="en-US" altLang="zh-CN">
                <a:solidFill>
                  <a:schemeClr val="dk1"/>
                </a:solidFill>
                <a:latin typeface="微软雅黑" panose="020B0503020204020204" charset="-122"/>
                <a:ea typeface="微软雅黑" panose="020B0503020204020204" charset="-122"/>
                <a:cs typeface="微软雅黑" panose="020B0503020204020204" charset="-122"/>
              </a:rPr>
              <a:t>3;</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endcase</a:t>
            </a:r>
          </a:p>
        </p:txBody>
      </p:sp>
      <p:sp>
        <p:nvSpPr>
          <p:cNvPr id="6" name="Text Box 6"/>
          <p:cNvSpPr txBox="1">
            <a:spLocks noChangeArrowheads="1"/>
          </p:cNvSpPr>
          <p:nvPr>
            <p:custDataLst>
              <p:tags r:id="rId4"/>
            </p:custDataLst>
          </p:nvPr>
        </p:nvSpPr>
        <p:spPr bwMode="auto">
          <a:xfrm>
            <a:off x="525780" y="4293235"/>
            <a:ext cx="7927340" cy="2306955"/>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如果表达式的值</a:t>
            </a:r>
            <a:r>
              <a:rPr lang="en-US" altLang="zh-CN">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，则执行语句</a:t>
            </a: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如果表达式的值</a:t>
            </a:r>
            <a:r>
              <a:rPr lang="en-US" altLang="zh-CN">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，则执行语句</a:t>
            </a:r>
            <a:r>
              <a:rPr lang="en-US" altLang="zh-CN">
                <a:solidFill>
                  <a:schemeClr val="dk1"/>
                </a:solidFill>
                <a:latin typeface="微软雅黑" panose="020B0503020204020204" charset="-122"/>
                <a:ea typeface="微软雅黑" panose="020B0503020204020204" charset="-122"/>
                <a:cs typeface="微软雅黑" panose="020B0503020204020204" charset="-122"/>
              </a:rPr>
              <a:t>2</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如果表达式的值</a:t>
            </a:r>
            <a:r>
              <a:rPr lang="en-US" altLang="zh-CN">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取值</a:t>
            </a:r>
            <a:r>
              <a:rPr lang="en-US" altLang="zh-CN">
                <a:solidFill>
                  <a:schemeClr val="dk1"/>
                </a:solidFill>
                <a:latin typeface="微软雅黑" panose="020B0503020204020204" charset="-122"/>
                <a:ea typeface="微软雅黑" panose="020B0503020204020204" charset="-122"/>
                <a:cs typeface="微软雅黑" panose="020B0503020204020204" charset="-122"/>
              </a:rPr>
              <a:t>3</a:t>
            </a:r>
            <a:r>
              <a:rPr lang="zh-CN" altLang="en-US">
                <a:solidFill>
                  <a:schemeClr val="dk1"/>
                </a:solidFill>
                <a:latin typeface="微软雅黑" panose="020B0503020204020204" charset="-122"/>
                <a:ea typeface="微软雅黑" panose="020B0503020204020204" charset="-122"/>
                <a:cs typeface="微软雅黑" panose="020B0503020204020204" charset="-122"/>
              </a:rPr>
              <a:t>，则执行语句</a:t>
            </a:r>
            <a:r>
              <a:rPr lang="en-US" altLang="zh-CN">
                <a:solidFill>
                  <a:schemeClr val="dk1"/>
                </a:solidFill>
                <a:latin typeface="微软雅黑" panose="020B0503020204020204" charset="-122"/>
                <a:ea typeface="微软雅黑" panose="020B0503020204020204" charset="-122"/>
                <a:cs typeface="微软雅黑" panose="020B0503020204020204" charset="-122"/>
              </a:rPr>
              <a:t>3</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如果表达式的值和上述取值都不相等，则执行默认语句。</a:t>
            </a:r>
          </a:p>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default</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语句可以不带。</a:t>
            </a:r>
          </a:p>
        </p:txBody>
      </p:sp>
      <p:sp>
        <p:nvSpPr>
          <p:cNvPr id="7" name="Rectangle 8"/>
          <p:cNvSpPr>
            <a:spLocks noChangeArrowheads="1"/>
          </p:cNvSpPr>
          <p:nvPr>
            <p:custDataLst>
              <p:tags r:id="rId5"/>
            </p:custDataLst>
          </p:nvPr>
        </p:nvSpPr>
        <p:spPr bwMode="auto">
          <a:xfrm>
            <a:off x="395288" y="3789363"/>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功能：</a:t>
            </a:r>
          </a:p>
        </p:txBody>
      </p:sp>
      <p:sp>
        <p:nvSpPr>
          <p:cNvPr id="8" name="Rectangle 9"/>
          <p:cNvSpPr>
            <a:spLocks noChangeArrowheads="1"/>
          </p:cNvSpPr>
          <p:nvPr>
            <p:custDataLst>
              <p:tags r:id="rId6"/>
            </p:custDataLst>
          </p:nvPr>
        </p:nvSpPr>
        <p:spPr bwMode="auto">
          <a:xfrm>
            <a:off x="468313" y="1053465"/>
            <a:ext cx="10972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格式：</a:t>
            </a:r>
          </a:p>
        </p:txBody>
      </p:sp>
      <p:sp>
        <p:nvSpPr>
          <p:cNvPr id="20"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9. case语句</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8" name="图片 7"/>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10" name="图片 9"/>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4" name="Text Box 5"/>
          <p:cNvSpPr txBox="1">
            <a:spLocks noChangeArrowheads="1"/>
          </p:cNvSpPr>
          <p:nvPr/>
        </p:nvSpPr>
        <p:spPr bwMode="auto">
          <a:xfrm>
            <a:off x="395288" y="909638"/>
            <a:ext cx="792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000000"/>
                </a:solidFill>
                <a:latin typeface="微软雅黑" panose="020B0503020204020204" charset="-122"/>
                <a:ea typeface="微软雅黑" panose="020B0503020204020204" charset="-122"/>
              </a:rPr>
              <a:t>例：</a:t>
            </a:r>
          </a:p>
        </p:txBody>
      </p:sp>
      <p:sp>
        <p:nvSpPr>
          <p:cNvPr id="5" name="Text Box 7"/>
          <p:cNvSpPr txBox="1">
            <a:spLocks noChangeArrowheads="1"/>
          </p:cNvSpPr>
          <p:nvPr/>
        </p:nvSpPr>
        <p:spPr bwMode="auto">
          <a:xfrm>
            <a:off x="1043305" y="910590"/>
            <a:ext cx="5257165" cy="5631180"/>
          </a:xfrm>
          <a:prstGeom prst="rect">
            <a:avLst/>
          </a:prstGeom>
          <a:noFill/>
          <a:ln w="28575">
            <a:solidFill>
              <a:srgbClr val="00A87C"/>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module MUX41 (a,b,c,d,s1,s0,y);</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input a,b,c,d,s1,s0;</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output reg y;</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//reg y</a:t>
            </a:r>
            <a:r>
              <a:rPr lang="zh-CN" altLang="en-US" sz="2400" dirty="0">
                <a:solidFill>
                  <a:srgbClr val="000000"/>
                </a:solidFill>
                <a:latin typeface="微软雅黑" panose="020B0503020204020204" charset="-122"/>
                <a:ea typeface="微软雅黑" panose="020B0503020204020204" charset="-122"/>
                <a:cs typeface="微软雅黑" panose="020B0503020204020204" charset="-122"/>
              </a:rPr>
              <a:t>；</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always @(a,b,c,d,s1,s0)</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begin</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case ({s1,s0})</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2’b00 : y=a;</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2’b01 : y=b;</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2’b10 : y=c;</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2’b11 : y=d;</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default : y=0;</a:t>
            </a: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	</a:t>
            </a:r>
            <a:r>
              <a:rPr lang="en-US" altLang="zh-CN" sz="2400" dirty="0" err="1">
                <a:solidFill>
                  <a:srgbClr val="000000"/>
                </a:solidFill>
                <a:latin typeface="微软雅黑" panose="020B0503020204020204" charset="-122"/>
                <a:ea typeface="微软雅黑" panose="020B0503020204020204" charset="-122"/>
                <a:cs typeface="微软雅黑" panose="020B0503020204020204" charset="-122"/>
              </a:rPr>
              <a:t>endcase</a:t>
            </a:r>
            <a:endParaRPr lang="en-US" altLang="zh-CN" sz="2400" dirty="0">
              <a:solidFill>
                <a:srgbClr val="000000"/>
              </a:solidFill>
              <a:latin typeface="微软雅黑" panose="020B0503020204020204" charset="-122"/>
              <a:ea typeface="微软雅黑" panose="020B0503020204020204" charset="-122"/>
              <a:cs typeface="微软雅黑" panose="020B0503020204020204" charset="-122"/>
            </a:endParaRPr>
          </a:p>
          <a:p>
            <a:r>
              <a:rPr lang="en-US" altLang="zh-CN" sz="2400" dirty="0">
                <a:solidFill>
                  <a:srgbClr val="000000"/>
                </a:solidFill>
                <a:latin typeface="微软雅黑" panose="020B0503020204020204" charset="-122"/>
                <a:ea typeface="微软雅黑" panose="020B0503020204020204" charset="-122"/>
                <a:cs typeface="微软雅黑" panose="020B0503020204020204" charset="-122"/>
              </a:rPr>
              <a:t>end</a:t>
            </a:r>
          </a:p>
          <a:p>
            <a:r>
              <a:rPr lang="en-US" altLang="zh-CN" sz="2400" dirty="0" err="1">
                <a:solidFill>
                  <a:srgbClr val="000000"/>
                </a:solidFill>
                <a:latin typeface="微软雅黑" panose="020B0503020204020204" charset="-122"/>
                <a:ea typeface="微软雅黑" panose="020B0503020204020204" charset="-122"/>
                <a:cs typeface="微软雅黑" panose="020B0503020204020204" charset="-122"/>
              </a:rPr>
              <a:t>endmodule</a:t>
            </a:r>
          </a:p>
        </p:txBody>
      </p:sp>
      <p:pic>
        <p:nvPicPr>
          <p:cNvPr id="6" name="Picture 8"/>
          <p:cNvPicPr>
            <a:picLocks noChangeAspect="1" noChangeArrowheads="1"/>
          </p:cNvPicPr>
          <p:nvPr/>
        </p:nvPicPr>
        <p:blipFill>
          <a:blip r:embed="rId8">
            <a:lum bright="-12000" contrast="18000"/>
            <a:extLst>
              <a:ext uri="{28A0092B-C50C-407E-A947-70E740481C1C}">
                <a14:useLocalDpi xmlns:a14="http://schemas.microsoft.com/office/drawing/2010/main" val="0"/>
              </a:ext>
            </a:extLst>
          </a:blip>
          <a:srcRect l="4399" t="7614" r="22433" b="7953"/>
          <a:stretch>
            <a:fillRect/>
          </a:stretch>
        </p:blipFill>
        <p:spPr bwMode="auto">
          <a:xfrm>
            <a:off x="4933315" y="1557655"/>
            <a:ext cx="3708400" cy="2305050"/>
          </a:xfrm>
          <a:prstGeom prst="rect">
            <a:avLst/>
          </a:prstGeom>
          <a:noFill/>
          <a:ln w="28575">
            <a:solidFill>
              <a:srgbClr val="00A87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Box 9"/>
          <p:cNvSpPr txBox="1">
            <a:spLocks noChangeArrowheads="1"/>
          </p:cNvSpPr>
          <p:nvPr>
            <p:custDataLst>
              <p:tags r:id="rId4"/>
            </p:custDataLst>
          </p:nvPr>
        </p:nvSpPr>
        <p:spPr bwMode="auto">
          <a:xfrm>
            <a:off x="4914265" y="4149725"/>
            <a:ext cx="3727450" cy="1938020"/>
          </a:xfrm>
          <a:prstGeom prst="rect">
            <a:avLst/>
          </a:prstGeom>
          <a:solidFill>
            <a:srgbClr val="FFFFFF"/>
          </a:solidFill>
          <a:ln w="9525">
            <a:solidFill>
              <a:schemeClr val="dk1"/>
            </a:solidFill>
            <a:prstDash val="dash"/>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zh-CN" altLang="en-US" sz="2000">
                <a:solidFill>
                  <a:srgbClr val="000000"/>
                </a:solidFill>
                <a:latin typeface="微软雅黑" panose="020B0503020204020204" charset="-122"/>
                <a:ea typeface="微软雅黑" panose="020B0503020204020204" charset="-122"/>
                <a:cs typeface="微软雅黑" panose="020B0503020204020204" charset="-122"/>
              </a:rPr>
              <a:t>如果条件描述不完整，则会综合出寄存器；在设计组合电路时要注意使条件描述完整。</a:t>
            </a:r>
          </a:p>
          <a:p>
            <a:pPr algn="just"/>
            <a:r>
              <a:rPr lang="zh-CN" altLang="en-US" sz="2000">
                <a:solidFill>
                  <a:srgbClr val="000000"/>
                </a:solidFill>
                <a:latin typeface="微软雅黑" panose="020B0503020204020204" charset="-122"/>
                <a:ea typeface="微软雅黑" panose="020B0503020204020204" charset="-122"/>
                <a:cs typeface="微软雅黑" panose="020B0503020204020204" charset="-122"/>
              </a:rPr>
              <a:t>加</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default</a:t>
            </a:r>
            <a:r>
              <a:rPr lang="zh-CN" altLang="en-US" sz="2000">
                <a:solidFill>
                  <a:srgbClr val="000000"/>
                </a:solidFill>
                <a:latin typeface="微软雅黑" panose="020B0503020204020204" charset="-122"/>
                <a:ea typeface="微软雅黑" panose="020B0503020204020204" charset="-122"/>
                <a:cs typeface="微软雅黑" panose="020B0503020204020204" charset="-122"/>
              </a:rPr>
              <a:t>语句可以使条件完整。如果条件描述完整也可以不加</a:t>
            </a:r>
            <a:r>
              <a:rPr lang="en-US" altLang="zh-CN" sz="2000">
                <a:solidFill>
                  <a:srgbClr val="000000"/>
                </a:solidFill>
                <a:latin typeface="微软雅黑" panose="020B0503020204020204" charset="-122"/>
                <a:ea typeface="微软雅黑" panose="020B0503020204020204" charset="-122"/>
                <a:cs typeface="微软雅黑" panose="020B0503020204020204" charset="-122"/>
              </a:rPr>
              <a:t>default</a:t>
            </a:r>
            <a:r>
              <a:rPr lang="zh-CN" altLang="en-US" sz="2000">
                <a:solidFill>
                  <a:srgbClr val="000000"/>
                </a:solidFill>
                <a:latin typeface="微软雅黑" panose="020B0503020204020204" charset="-122"/>
                <a:ea typeface="微软雅黑" panose="020B0503020204020204" charset="-122"/>
                <a:cs typeface="微软雅黑" panose="020B0503020204020204" charset="-122"/>
              </a:rPr>
              <a:t>语句。</a:t>
            </a:r>
          </a:p>
        </p:txBody>
      </p:sp>
      <p:sp>
        <p:nvSpPr>
          <p:cNvPr id="20"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9. case语句</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13"/>
          <a:stretch>
            <a:fillRect/>
          </a:stretch>
        </p:blipFill>
        <p:spPr>
          <a:xfrm>
            <a:off x="0" y="0"/>
            <a:ext cx="540068" cy="720090"/>
          </a:xfrm>
          <a:prstGeom prst="rect">
            <a:avLst/>
          </a:prstGeom>
        </p:spPr>
      </p:pic>
      <p:pic>
        <p:nvPicPr>
          <p:cNvPr id="12" name="图片 11"/>
          <p:cNvPicPr>
            <a:picLocks noChangeAspect="1"/>
          </p:cNvPicPr>
          <p:nvPr>
            <p:custDataLst>
              <p:tags r:id="rId3"/>
            </p:custDataLst>
          </p:nvPr>
        </p:nvPicPr>
        <p:blipFill>
          <a:blip r:embed="rId13"/>
          <a:stretch>
            <a:fillRect/>
          </a:stretch>
        </p:blipFill>
        <p:spPr>
          <a:xfrm>
            <a:off x="8603932" y="6137910"/>
            <a:ext cx="540068" cy="720090"/>
          </a:xfrm>
          <a:prstGeom prst="rect">
            <a:avLst/>
          </a:prstGeom>
        </p:spPr>
      </p:pic>
      <p:sp>
        <p:nvSpPr>
          <p:cNvPr id="4" name="Rectangle 4"/>
          <p:cNvSpPr>
            <a:spLocks noChangeArrowheads="1"/>
          </p:cNvSpPr>
          <p:nvPr>
            <p:custDataLst>
              <p:tags r:id="rId4"/>
            </p:custDataLst>
          </p:nvPr>
        </p:nvSpPr>
        <p:spPr bwMode="auto">
          <a:xfrm>
            <a:off x="457200" y="1555750"/>
            <a:ext cx="8075930" cy="1802130"/>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a:lstStyle>
            <a:lvl1pPr marL="342900" indent="-342900"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zh-CN" altLang="en-US">
                <a:solidFill>
                  <a:schemeClr val="dk1"/>
                </a:solidFill>
                <a:latin typeface="微软雅黑" panose="020B0503020204020204" charset="-122"/>
                <a:ea typeface="微软雅黑" panose="020B0503020204020204" charset="-122"/>
                <a:cs typeface="微软雅黑" panose="020B0503020204020204" charset="-122"/>
              </a:rPr>
              <a:t>结构化描述（也称门级描述）（全部用门原语和底层模块调用） </a:t>
            </a:r>
          </a:p>
          <a:p>
            <a:pPr eaLnBrk="1" hangingPunct="1">
              <a:spcBef>
                <a:spcPct val="20000"/>
              </a:spcBef>
              <a:buClr>
                <a:schemeClr val="folHlink"/>
              </a:buClr>
              <a:buSzPct val="60000"/>
              <a:buFont typeface="Wingdings" panose="05000000000000000000" pitchFamily="2" charset="2"/>
              <a:buChar char="n"/>
            </a:pPr>
            <a:r>
              <a:rPr lang="zh-CN" altLang="en-US">
                <a:solidFill>
                  <a:schemeClr val="dk1"/>
                </a:solidFill>
                <a:latin typeface="微软雅黑" panose="020B0503020204020204" charset="-122"/>
                <a:ea typeface="微软雅黑" panose="020B0503020204020204" charset="-122"/>
                <a:cs typeface="微软雅黑" panose="020B0503020204020204" charset="-122"/>
              </a:rPr>
              <a:t>数据流级描述（全部用</a:t>
            </a:r>
            <a:r>
              <a:rPr lang="en-US" altLang="zh-CN">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a:t>
            </a:r>
          </a:p>
          <a:p>
            <a:pPr eaLnBrk="1" hangingPunct="1">
              <a:spcBef>
                <a:spcPct val="20000"/>
              </a:spcBef>
              <a:buClr>
                <a:schemeClr val="folHlink"/>
              </a:buClr>
              <a:buSzPct val="60000"/>
              <a:buFont typeface="Wingdings" panose="05000000000000000000" pitchFamily="2" charset="2"/>
              <a:buChar char="n"/>
            </a:pPr>
            <a:r>
              <a:rPr lang="zh-CN" altLang="en-US">
                <a:solidFill>
                  <a:schemeClr val="dk1"/>
                </a:solidFill>
                <a:latin typeface="微软雅黑" panose="020B0503020204020204" charset="-122"/>
                <a:ea typeface="微软雅黑" panose="020B0503020204020204" charset="-122"/>
                <a:cs typeface="微软雅黑" panose="020B0503020204020204" charset="-122"/>
              </a:rPr>
              <a:t>行为级描述（全部用</a:t>
            </a:r>
            <a:r>
              <a:rPr lang="en-US" altLang="zh-CN">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语句配合</a:t>
            </a:r>
            <a:r>
              <a:rPr lang="en-US" altLang="zh-CN">
                <a:solidFill>
                  <a:schemeClr val="dk1"/>
                </a:solidFill>
                <a:latin typeface="微软雅黑" panose="020B0503020204020204" charset="-122"/>
                <a:ea typeface="微软雅黑" panose="020B0503020204020204" charset="-122"/>
                <a:cs typeface="微软雅黑" panose="020B0503020204020204" charset="-122"/>
              </a:rPr>
              <a:t>if</a:t>
            </a:r>
            <a:r>
              <a:rPr lang="zh-CN" altLang="en-US">
                <a:solidFill>
                  <a:schemeClr val="dk1"/>
                </a:solidFill>
                <a:latin typeface="微软雅黑" panose="020B0503020204020204" charset="-122"/>
                <a:ea typeface="微软雅黑" panose="020B0503020204020204" charset="-122"/>
                <a:cs typeface="微软雅黑" panose="020B0503020204020204" charset="-122"/>
              </a:rPr>
              <a:t>、</a:t>
            </a:r>
            <a:r>
              <a:rPr lang="en-US" altLang="zh-CN">
                <a:solidFill>
                  <a:schemeClr val="dk1"/>
                </a:solidFill>
                <a:latin typeface="微软雅黑" panose="020B0503020204020204" charset="-122"/>
                <a:ea typeface="微软雅黑" panose="020B0503020204020204" charset="-122"/>
                <a:cs typeface="微软雅黑" panose="020B0503020204020204" charset="-122"/>
              </a:rPr>
              <a:t>case</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语句等）</a:t>
            </a:r>
          </a:p>
        </p:txBody>
      </p:sp>
      <p:sp>
        <p:nvSpPr>
          <p:cNvPr id="5" name="Text Box 6"/>
          <p:cNvSpPr txBox="1">
            <a:spLocks noChangeArrowheads="1"/>
          </p:cNvSpPr>
          <p:nvPr>
            <p:custDataLst>
              <p:tags r:id="rId5"/>
            </p:custDataLst>
          </p:nvPr>
        </p:nvSpPr>
        <p:spPr bwMode="auto">
          <a:xfrm>
            <a:off x="323850" y="981075"/>
            <a:ext cx="22320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latin typeface="微软雅黑" panose="020B0503020204020204" charset="-122"/>
                <a:ea typeface="微软雅黑" panose="020B0503020204020204" charset="-122"/>
              </a:rPr>
              <a:t>三种描述方式</a:t>
            </a:r>
          </a:p>
        </p:txBody>
      </p:sp>
      <p:sp>
        <p:nvSpPr>
          <p:cNvPr id="6" name="Rectangle 10"/>
          <p:cNvSpPr>
            <a:spLocks noChangeArrowheads="1"/>
          </p:cNvSpPr>
          <p:nvPr>
            <p:custDataLst>
              <p:tags r:id="rId6"/>
            </p:custDataLst>
          </p:nvPr>
        </p:nvSpPr>
        <p:spPr bwMode="auto">
          <a:xfrm>
            <a:off x="467043" y="4340225"/>
            <a:ext cx="61728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20000"/>
              </a:spcBef>
              <a:buClr>
                <a:schemeClr val="folHlink"/>
              </a:buClr>
              <a:buSzPct val="60000"/>
              <a:buFont typeface="Wingdings" panose="05000000000000000000" pitchFamily="2" charset="2"/>
              <a:buChar char="n"/>
            </a:pPr>
            <a:r>
              <a:rPr lang="en-US" altLang="zh-CN">
                <a:solidFill>
                  <a:schemeClr val="dk1"/>
                </a:solidFill>
                <a:latin typeface="微软雅黑" panose="020B0503020204020204" charset="-122"/>
                <a:ea typeface="微软雅黑" panose="020B0503020204020204" charset="-122"/>
                <a:cs typeface="微软雅黑" panose="020B0503020204020204" charset="-122"/>
              </a:rPr>
              <a:t>  RTL</a:t>
            </a:r>
            <a:r>
              <a:rPr lang="zh-CN" altLang="en-US">
                <a:solidFill>
                  <a:schemeClr val="dk1"/>
                </a:solidFill>
                <a:latin typeface="微软雅黑" panose="020B0503020204020204" charset="-122"/>
                <a:ea typeface="微软雅黑" panose="020B0503020204020204" charset="-122"/>
                <a:cs typeface="微软雅黑" panose="020B0503020204020204" charset="-122"/>
              </a:rPr>
              <a:t>级描述（数据流级</a:t>
            </a:r>
            <a:r>
              <a:rPr lang="en-US" altLang="zh-CN">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行为级，可综合）</a:t>
            </a:r>
          </a:p>
        </p:txBody>
      </p:sp>
      <p:sp>
        <p:nvSpPr>
          <p:cNvPr id="7" name="Text Box 11"/>
          <p:cNvSpPr txBox="1">
            <a:spLocks noChangeArrowheads="1"/>
          </p:cNvSpPr>
          <p:nvPr>
            <p:custDataLst>
              <p:tags r:id="rId7"/>
            </p:custDataLst>
          </p:nvPr>
        </p:nvSpPr>
        <p:spPr bwMode="auto">
          <a:xfrm>
            <a:off x="395288" y="3788410"/>
            <a:ext cx="71469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latin typeface="微软雅黑" panose="020B0503020204020204" charset="-122"/>
                <a:ea typeface="微软雅黑" panose="020B0503020204020204" charset="-122"/>
              </a:rPr>
              <a:t>有些资料中提到另外一种描述方式：RTL级描述方式</a:t>
            </a:r>
          </a:p>
        </p:txBody>
      </p:sp>
      <p:sp>
        <p:nvSpPr>
          <p:cNvPr id="8" name="Text Box 12"/>
          <p:cNvSpPr txBox="1">
            <a:spLocks noChangeArrowheads="1"/>
          </p:cNvSpPr>
          <p:nvPr>
            <p:custDataLst>
              <p:tags r:id="rId8"/>
            </p:custDataLst>
          </p:nvPr>
        </p:nvSpPr>
        <p:spPr bwMode="auto">
          <a:xfrm>
            <a:off x="395288" y="5157788"/>
            <a:ext cx="3230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hlink"/>
                </a:solidFill>
                <a:latin typeface="微软雅黑" panose="020B0503020204020204" charset="-122"/>
                <a:ea typeface="微软雅黑" panose="020B0503020204020204" charset="-122"/>
              </a:rPr>
              <a:t>实际描述是三种混合的</a:t>
            </a:r>
          </a:p>
        </p:txBody>
      </p:sp>
      <p:sp>
        <p:nvSpPr>
          <p:cNvPr id="9" name="Text Box 13"/>
          <p:cNvSpPr txBox="1">
            <a:spLocks noChangeArrowheads="1"/>
          </p:cNvSpPr>
          <p:nvPr>
            <p:custDataLst>
              <p:tags r:id="rId9"/>
            </p:custDataLst>
          </p:nvPr>
        </p:nvSpPr>
        <p:spPr bwMode="auto">
          <a:xfrm>
            <a:off x="396240" y="5661025"/>
            <a:ext cx="8351838"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rPr>
              <a:t>举例：用门级描述、数据流描述、行为描述分别设计数据选择器</a:t>
            </a:r>
          </a:p>
        </p:txBody>
      </p:sp>
      <p:sp>
        <p:nvSpPr>
          <p:cNvPr id="20" name="Rectangle 4"/>
          <p:cNvSpPr>
            <a:spLocks noGrp="1" noChangeArrowheads="1"/>
          </p:cNvSpPr>
          <p:nvPr>
            <p:custDataLst>
              <p:tags r:id="rId10"/>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10. Verilog语言的描述风格</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8"/>
          <a:stretch>
            <a:fillRect/>
          </a:stretch>
        </p:blipFill>
        <p:spPr>
          <a:xfrm>
            <a:off x="0" y="0"/>
            <a:ext cx="540068" cy="720090"/>
          </a:xfrm>
          <a:prstGeom prst="rect">
            <a:avLst/>
          </a:prstGeom>
        </p:spPr>
      </p:pic>
      <p:pic>
        <p:nvPicPr>
          <p:cNvPr id="8" name="图片 7"/>
          <p:cNvPicPr>
            <a:picLocks noChangeAspect="1"/>
          </p:cNvPicPr>
          <p:nvPr>
            <p:custDataLst>
              <p:tags r:id="rId3"/>
            </p:custDataLst>
          </p:nvPr>
        </p:nvPicPr>
        <p:blipFill>
          <a:blip r:embed="rId8"/>
          <a:stretch>
            <a:fillRect/>
          </a:stretch>
        </p:blipFill>
        <p:spPr>
          <a:xfrm>
            <a:off x="8603932" y="6137910"/>
            <a:ext cx="540068" cy="720090"/>
          </a:xfrm>
          <a:prstGeom prst="rect">
            <a:avLst/>
          </a:prstGeom>
        </p:spPr>
      </p:pic>
      <p:sp>
        <p:nvSpPr>
          <p:cNvPr id="3" name="Text Box 2"/>
          <p:cNvSpPr txBox="1">
            <a:spLocks noChangeArrowheads="1"/>
          </p:cNvSpPr>
          <p:nvPr>
            <p:custDataLst>
              <p:tags r:id="rId4"/>
            </p:custDataLst>
          </p:nvPr>
        </p:nvSpPr>
        <p:spPr bwMode="auto">
          <a:xfrm>
            <a:off x="327025" y="735330"/>
            <a:ext cx="54102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zh-CN" altLang="en-US">
                <a:solidFill>
                  <a:schemeClr val="dk1"/>
                </a:solidFill>
                <a:latin typeface="微软雅黑" panose="020B0503020204020204" charset="-122"/>
                <a:ea typeface="微软雅黑" panose="020B0503020204020204" charset="-122"/>
                <a:cs typeface="微软雅黑" panose="020B0503020204020204" charset="-122"/>
              </a:rPr>
              <a:t>例  多路选择器的</a:t>
            </a:r>
            <a:r>
              <a:rPr lang="en-US" altLang="zh-CN">
                <a:solidFill>
                  <a:schemeClr val="dk1"/>
                </a:solidFill>
                <a:latin typeface="微软雅黑" panose="020B0503020204020204" charset="-122"/>
                <a:ea typeface="微软雅黑" panose="020B0503020204020204" charset="-122"/>
                <a:cs typeface="微软雅黑" panose="020B0503020204020204" charset="-122"/>
              </a:rPr>
              <a:t>Verilog </a:t>
            </a:r>
            <a:r>
              <a:rPr lang="zh-CN" altLang="en-US">
                <a:solidFill>
                  <a:schemeClr val="dk1"/>
                </a:solidFill>
                <a:latin typeface="微软雅黑" panose="020B0503020204020204" charset="-122"/>
                <a:ea typeface="微软雅黑" panose="020B0503020204020204" charset="-122"/>
                <a:cs typeface="微软雅黑" panose="020B0503020204020204" charset="-122"/>
              </a:rPr>
              <a:t>门级描述</a:t>
            </a:r>
          </a:p>
        </p:txBody>
      </p:sp>
      <p:sp>
        <p:nvSpPr>
          <p:cNvPr id="4" name="Text Box 3"/>
          <p:cNvSpPr txBox="1">
            <a:spLocks noChangeArrowheads="1"/>
          </p:cNvSpPr>
          <p:nvPr>
            <p:custDataLst>
              <p:tags r:id="rId5"/>
            </p:custDataLst>
          </p:nvPr>
        </p:nvSpPr>
        <p:spPr bwMode="auto">
          <a:xfrm>
            <a:off x="457200" y="1312228"/>
            <a:ext cx="5638800" cy="5546090"/>
          </a:xfrm>
          <a:prstGeom prst="rect">
            <a:avLst/>
          </a:prstGeom>
          <a:solidFill>
            <a:srgbClr val="CCECFF"/>
          </a:solidFill>
          <a:ln w="28575" algn="ctr">
            <a:solidFill>
              <a:srgbClr val="990033"/>
            </a:solidFill>
            <a:miter lim="800000"/>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module mux4_to_1 (out, i0, i1, i2, i3, s1, s0);</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output out;</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input i0, i1, i2, i3;</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input s1, s0;</a:t>
            </a:r>
          </a:p>
          <a:p>
            <a:pPr eaLnBrk="1" hangingPunct="1">
              <a:spcBef>
                <a:spcPct val="10000"/>
              </a:spcBef>
            </a:pPr>
            <a:endParaRPr lang="en-US" altLang="zh-CN" sz="1800" dirty="0">
              <a:solidFill>
                <a:schemeClr val="dk1"/>
              </a:solidFill>
              <a:latin typeface="微软雅黑" panose="020B0503020204020204" charset="-122"/>
              <a:ea typeface="微软雅黑" panose="020B0503020204020204" charset="-122"/>
            </a:endParaRPr>
          </a:p>
          <a:p>
            <a:pPr eaLnBrk="1" hangingPunct="1">
              <a:spcBef>
                <a:spcPct val="10000"/>
              </a:spcBef>
            </a:pPr>
            <a:r>
              <a:rPr lang="es-ES" altLang="zh-CN" sz="1800" dirty="0">
                <a:solidFill>
                  <a:schemeClr val="dk1"/>
                </a:solidFill>
                <a:latin typeface="微软雅黑" panose="020B0503020204020204" charset="-122"/>
                <a:ea typeface="微软雅黑" panose="020B0503020204020204" charset="-122"/>
              </a:rPr>
              <a:t>wire s1n, s0n;</a:t>
            </a:r>
          </a:p>
          <a:p>
            <a:pPr eaLnBrk="1" hangingPunct="1">
              <a:spcBef>
                <a:spcPct val="10000"/>
              </a:spcBef>
            </a:pPr>
            <a:r>
              <a:rPr lang="es-ES" altLang="zh-CN" sz="1800" dirty="0">
                <a:solidFill>
                  <a:schemeClr val="dk1"/>
                </a:solidFill>
                <a:latin typeface="微软雅黑" panose="020B0503020204020204" charset="-122"/>
                <a:ea typeface="微软雅黑" panose="020B0503020204020204" charset="-122"/>
              </a:rPr>
              <a:t>wire y0, y1, y2, y3;</a:t>
            </a:r>
          </a:p>
          <a:p>
            <a:pPr eaLnBrk="1" hangingPunct="1">
              <a:spcBef>
                <a:spcPct val="10000"/>
              </a:spcBef>
            </a:pPr>
            <a:endParaRPr lang="es-ES" altLang="zh-CN" sz="1800" dirty="0">
              <a:solidFill>
                <a:schemeClr val="dk1"/>
              </a:solidFill>
              <a:latin typeface="微软雅黑" panose="020B0503020204020204" charset="-122"/>
              <a:ea typeface="微软雅黑" panose="020B0503020204020204" charset="-122"/>
            </a:endParaRP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not (s1n, s1);</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not (s0n, s0);</a:t>
            </a:r>
          </a:p>
          <a:p>
            <a:pPr eaLnBrk="1" hangingPunct="1">
              <a:spcBef>
                <a:spcPct val="10000"/>
              </a:spcBef>
            </a:pPr>
            <a:endParaRPr lang="en-US" altLang="zh-CN" sz="1800" dirty="0">
              <a:solidFill>
                <a:schemeClr val="dk1"/>
              </a:solidFill>
              <a:latin typeface="微软雅黑" panose="020B0503020204020204" charset="-122"/>
              <a:ea typeface="微软雅黑" panose="020B0503020204020204" charset="-122"/>
            </a:endParaRP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and (y0, i0, s1n, s0n);</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and (y1, i1, s1n, s0);</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and (y2, i2, s1, s0n);</a:t>
            </a:r>
          </a:p>
          <a:p>
            <a:pPr eaLnBrk="1" hangingPunct="1">
              <a:spcBef>
                <a:spcPct val="10000"/>
              </a:spcBef>
            </a:pPr>
            <a:r>
              <a:rPr lang="en-US" altLang="zh-CN" sz="1800" dirty="0">
                <a:solidFill>
                  <a:schemeClr val="dk1"/>
                </a:solidFill>
                <a:latin typeface="微软雅黑" panose="020B0503020204020204" charset="-122"/>
                <a:ea typeface="微软雅黑" panose="020B0503020204020204" charset="-122"/>
              </a:rPr>
              <a:t>and (y3, i3, s1, s0);</a:t>
            </a:r>
          </a:p>
          <a:p>
            <a:pPr eaLnBrk="1" hangingPunct="1">
              <a:spcBef>
                <a:spcPct val="10000"/>
              </a:spcBef>
            </a:pPr>
            <a:endParaRPr lang="en-US" altLang="zh-CN" sz="1800" dirty="0">
              <a:solidFill>
                <a:schemeClr val="dk1"/>
              </a:solidFill>
              <a:latin typeface="微软雅黑" panose="020B0503020204020204" charset="-122"/>
              <a:ea typeface="微软雅黑" panose="020B0503020204020204" charset="-122"/>
            </a:endParaRPr>
          </a:p>
          <a:p>
            <a:pPr eaLnBrk="1" hangingPunct="1">
              <a:spcBef>
                <a:spcPct val="10000"/>
              </a:spcBef>
            </a:pPr>
            <a:r>
              <a:rPr lang="es-ES" altLang="zh-CN" sz="1800" dirty="0">
                <a:solidFill>
                  <a:schemeClr val="dk1"/>
                </a:solidFill>
                <a:latin typeface="微软雅黑" panose="020B0503020204020204" charset="-122"/>
                <a:ea typeface="微软雅黑" panose="020B0503020204020204" charset="-122"/>
              </a:rPr>
              <a:t>or (out, y0, y1, y2, y3);</a:t>
            </a:r>
          </a:p>
          <a:p>
            <a:pPr eaLnBrk="1" hangingPunct="1">
              <a:spcBef>
                <a:spcPct val="10000"/>
              </a:spcBef>
            </a:pPr>
            <a:r>
              <a:rPr lang="en-US" altLang="zh-CN" sz="1800" dirty="0" err="1">
                <a:solidFill>
                  <a:schemeClr val="dk1"/>
                </a:solidFill>
                <a:latin typeface="微软雅黑" panose="020B0503020204020204" charset="-122"/>
                <a:ea typeface="微软雅黑" panose="020B0503020204020204" charset="-122"/>
              </a:rPr>
              <a:t>endmodule</a:t>
            </a:r>
            <a:endParaRPr lang="en-US" altLang="zh-CN" sz="1800" dirty="0">
              <a:solidFill>
                <a:schemeClr val="dk1"/>
              </a:solidFill>
              <a:latin typeface="微软雅黑" panose="020B0503020204020204" charset="-122"/>
              <a:ea typeface="微软雅黑" panose="020B0503020204020204" charset="-122"/>
            </a:endParaRPr>
          </a:p>
        </p:txBody>
      </p:sp>
      <p:pic>
        <p:nvPicPr>
          <p:cNvPr id="5" name="Picture 4"/>
          <p:cNvPicPr>
            <a:picLocks noChangeAspect="1" noChangeArrowheads="1"/>
          </p:cNvPicPr>
          <p:nvPr/>
        </p:nvPicPr>
        <p:blipFill>
          <a:blip r:embed="rId9">
            <a:extLst>
              <a:ext uri="{28A0092B-C50C-407E-A947-70E740481C1C}">
                <a14:useLocalDpi xmlns:a14="http://schemas.microsoft.com/office/drawing/2010/main" val="0"/>
              </a:ext>
            </a:extLst>
          </a:blip>
          <a:srcRect b="11111"/>
          <a:stretch>
            <a:fillRect/>
          </a:stretch>
        </p:blipFill>
        <p:spPr bwMode="auto">
          <a:xfrm>
            <a:off x="3460115" y="2102485"/>
            <a:ext cx="5181600" cy="4267200"/>
          </a:xfrm>
          <a:prstGeom prst="rect">
            <a:avLst/>
          </a:prstGeom>
          <a:noFill/>
          <a:ln w="28575">
            <a:solidFill>
              <a:srgbClr val="990033"/>
            </a:solidFill>
            <a:miter lim="800000"/>
            <a:headEnd/>
            <a:tailEnd/>
          </a:ln>
          <a:extLst>
            <a:ext uri="{909E8E84-426E-40DD-AFC4-6F175D3DCCD1}">
              <a14:hiddenFill xmlns:a14="http://schemas.microsoft.com/office/drawing/2010/main">
                <a:solidFill>
                  <a:srgbClr val="FFFFFF"/>
                </a:solidFill>
              </a14:hiddenFill>
            </a:ext>
          </a:extLst>
        </p:spPr>
      </p:pic>
      <p:sp>
        <p:nvSpPr>
          <p:cNvPr id="20" name="Rectangle 4"/>
          <p:cNvSpPr>
            <a:spLocks noGrp="1" noChangeArrowheads="1"/>
          </p:cNvSpPr>
          <p:nvPr>
            <p:custDataLst>
              <p:tags r:id="rId6"/>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10. Verilog语言的描述风格</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1" name="图片 10"/>
          <p:cNvPicPr>
            <a:picLocks noChangeAspect="1"/>
          </p:cNvPicPr>
          <p:nvPr>
            <p:custDataLst>
              <p:tags r:id="rId2"/>
            </p:custDataLst>
          </p:nvPr>
        </p:nvPicPr>
        <p:blipFill>
          <a:blip r:embed="rId9"/>
          <a:stretch>
            <a:fillRect/>
          </a:stretch>
        </p:blipFill>
        <p:spPr>
          <a:xfrm>
            <a:off x="0" y="0"/>
            <a:ext cx="540068" cy="720090"/>
          </a:xfrm>
          <a:prstGeom prst="rect">
            <a:avLst/>
          </a:prstGeom>
        </p:spPr>
      </p:pic>
      <p:pic>
        <p:nvPicPr>
          <p:cNvPr id="12" name="图片 11"/>
          <p:cNvPicPr>
            <a:picLocks noChangeAspect="1"/>
          </p:cNvPicPr>
          <p:nvPr>
            <p:custDataLst>
              <p:tags r:id="rId3"/>
            </p:custDataLst>
          </p:nvPr>
        </p:nvPicPr>
        <p:blipFill>
          <a:blip r:embed="rId9"/>
          <a:stretch>
            <a:fillRect/>
          </a:stretch>
        </p:blipFill>
        <p:spPr>
          <a:xfrm>
            <a:off x="8603932" y="6137910"/>
            <a:ext cx="540068" cy="720090"/>
          </a:xfrm>
          <a:prstGeom prst="rect">
            <a:avLst/>
          </a:prstGeom>
        </p:spPr>
      </p:pic>
      <p:sp>
        <p:nvSpPr>
          <p:cNvPr id="3" name="Text Box 4"/>
          <p:cNvSpPr txBox="1">
            <a:spLocks noChangeArrowheads="1"/>
          </p:cNvSpPr>
          <p:nvPr>
            <p:custDataLst>
              <p:tags r:id="rId4"/>
            </p:custDataLst>
          </p:nvPr>
        </p:nvSpPr>
        <p:spPr bwMode="auto">
          <a:xfrm>
            <a:off x="179388" y="1196975"/>
            <a:ext cx="550354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chemeClr val="dk1"/>
                </a:solidFill>
                <a:latin typeface="微软雅黑" panose="020B0503020204020204" charset="-122"/>
                <a:ea typeface="微软雅黑" panose="020B0503020204020204" charset="-122"/>
                <a:cs typeface="微软雅黑" panose="020B0503020204020204" charset="-122"/>
              </a:rPr>
              <a:t>例  多路选择器的</a:t>
            </a:r>
            <a:r>
              <a:rPr lang="en-US" altLang="zh-CN" dirty="0">
                <a:solidFill>
                  <a:schemeClr val="dk1"/>
                </a:solidFill>
                <a:latin typeface="微软雅黑" panose="020B0503020204020204" charset="-122"/>
                <a:ea typeface="微软雅黑" panose="020B0503020204020204" charset="-122"/>
                <a:cs typeface="微软雅黑" panose="020B0503020204020204" charset="-122"/>
              </a:rPr>
              <a:t>Verilog </a:t>
            </a:r>
            <a:r>
              <a:rPr lang="zh-CN" altLang="en-US" dirty="0">
                <a:solidFill>
                  <a:schemeClr val="dk1"/>
                </a:solidFill>
                <a:latin typeface="微软雅黑" panose="020B0503020204020204" charset="-122"/>
                <a:ea typeface="微软雅黑" panose="020B0503020204020204" charset="-122"/>
                <a:cs typeface="微软雅黑" panose="020B0503020204020204" charset="-122"/>
              </a:rPr>
              <a:t>数据流级描述</a:t>
            </a:r>
          </a:p>
        </p:txBody>
      </p:sp>
      <p:sp>
        <p:nvSpPr>
          <p:cNvPr id="4" name="Rectangle 5"/>
          <p:cNvSpPr>
            <a:spLocks noChangeArrowheads="1"/>
          </p:cNvSpPr>
          <p:nvPr>
            <p:custDataLst>
              <p:tags r:id="rId5"/>
            </p:custDataLst>
          </p:nvPr>
        </p:nvSpPr>
        <p:spPr bwMode="auto">
          <a:xfrm>
            <a:off x="323850" y="1844675"/>
            <a:ext cx="7924800" cy="2862322"/>
          </a:xfrm>
          <a:prstGeom prst="rect">
            <a:avLst/>
          </a:prstGeom>
          <a:noFill/>
          <a:ln w="28575" algn="ctr">
            <a:solidFill>
              <a:srgbClr val="990033"/>
            </a:solidFill>
            <a:miter lim="800000"/>
            <a:headEnd type="none" w="lg" len="lg"/>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module mux4_to_1  (out, i0, i1, i2, i3, s1, s0);</a:t>
            </a:r>
          </a:p>
          <a:p>
            <a:pPr eaLnBrk="1" hangingPunct="1"/>
            <a:endParaRPr lang="en-US" altLang="zh-CN" sz="2000" dirty="0">
              <a:solidFill>
                <a:schemeClr val="dk1"/>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output out</a:t>
            </a:r>
            <a:r>
              <a:rPr lang="zh-CN" altLang="en-US" sz="2000" dirty="0">
                <a:solidFill>
                  <a:schemeClr val="dk1"/>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sz="2000">
                <a:solidFill>
                  <a:schemeClr val="dk1"/>
                </a:solidFill>
                <a:latin typeface="微软雅黑" panose="020B0503020204020204" charset="-122"/>
                <a:ea typeface="微软雅黑" panose="020B0503020204020204" charset="-122"/>
                <a:cs typeface="微软雅黑" panose="020B0503020204020204" charset="-122"/>
              </a:rPr>
              <a:t>input i0</a:t>
            </a:r>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 i1, i2, i3;</a:t>
            </a:r>
          </a:p>
          <a:p>
            <a:pPr eaLnBrk="1" hangingPunct="1"/>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input s1, s0;</a:t>
            </a:r>
          </a:p>
          <a:p>
            <a:pPr eaLnBrk="1" hangingPunct="1"/>
            <a:endParaRPr lang="en-US" altLang="zh-CN" sz="2000" dirty="0">
              <a:solidFill>
                <a:schemeClr val="dk1"/>
              </a:solidFill>
              <a:latin typeface="微软雅黑" panose="020B0503020204020204" charset="-122"/>
              <a:ea typeface="微软雅黑" panose="020B0503020204020204" charset="-122"/>
              <a:cs typeface="微软雅黑" panose="020B0503020204020204" charset="-122"/>
            </a:endParaRPr>
          </a:p>
          <a:p>
            <a:pPr eaLnBrk="1" hangingPunct="1"/>
            <a:r>
              <a:rPr lang="en-US" altLang="zh-CN" sz="2000" dirty="0">
                <a:solidFill>
                  <a:schemeClr val="dk1"/>
                </a:solidFill>
                <a:latin typeface="微软雅黑" panose="020B0503020204020204" charset="-122"/>
                <a:ea typeface="微软雅黑" panose="020B0503020204020204" charset="-122"/>
                <a:cs typeface="微软雅黑" panose="020B0503020204020204" charset="-122"/>
              </a:rPr>
              <a:t>assign out = (~s1 &amp; ~s0 &amp; i0)|(~s1 &amp; s0 &amp; i1) |(s1 &amp; ~s0 &amp; i2) |(s1 &amp; s0 &amp; i3) ;</a:t>
            </a:r>
          </a:p>
          <a:p>
            <a:pPr eaLnBrk="1" hangingPunct="1"/>
            <a:r>
              <a:rPr lang="en-US" altLang="zh-CN" sz="2000" dirty="0" err="1">
                <a:solidFill>
                  <a:schemeClr val="dk1"/>
                </a:solidFill>
                <a:latin typeface="微软雅黑" panose="020B0503020204020204" charset="-122"/>
                <a:ea typeface="微软雅黑" panose="020B0503020204020204" charset="-122"/>
                <a:cs typeface="微软雅黑" panose="020B0503020204020204" charset="-122"/>
              </a:rPr>
              <a:t>endmodule</a:t>
            </a:r>
            <a:endParaRPr lang="en-US" altLang="zh-CN" sz="2000" dirty="0">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6" name="Text Box 10"/>
          <p:cNvSpPr txBox="1">
            <a:spLocks noChangeArrowheads="1"/>
          </p:cNvSpPr>
          <p:nvPr/>
        </p:nvSpPr>
        <p:spPr bwMode="auto">
          <a:xfrm>
            <a:off x="323850" y="4848225"/>
            <a:ext cx="3098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kumimoji="1" lang="zh-CN" altLang="zh-CN">
              <a:solidFill>
                <a:srgbClr val="FF3300"/>
              </a:solidFill>
              <a:latin typeface="微软雅黑" panose="020B0503020204020204" charset="-122"/>
              <a:ea typeface="微软雅黑" panose="020B0503020204020204" charset="-122"/>
            </a:endParaRPr>
          </a:p>
        </p:txBody>
      </p:sp>
      <p:graphicFrame>
        <p:nvGraphicFramePr>
          <p:cNvPr id="7" name="Object 11"/>
          <p:cNvGraphicFramePr>
            <a:graphicFrameLocks noChangeAspect="1"/>
          </p:cNvGraphicFramePr>
          <p:nvPr/>
        </p:nvGraphicFramePr>
        <p:xfrm>
          <a:off x="250825" y="5803583"/>
          <a:ext cx="5821363" cy="498475"/>
        </p:xfrm>
        <a:graphic>
          <a:graphicData uri="http://schemas.openxmlformats.org/presentationml/2006/ole">
            <mc:AlternateContent xmlns:mc="http://schemas.openxmlformats.org/markup-compatibility/2006">
              <mc:Choice xmlns:v="urn:schemas-microsoft-com:vml" Requires="v">
                <p:oleObj name="Equation" r:id="rId10" imgW="2819400" imgH="241300" progId="Equation.DSMT4">
                  <p:embed/>
                </p:oleObj>
              </mc:Choice>
              <mc:Fallback>
                <p:oleObj name="Equation" r:id="rId10" imgW="2819400" imgH="2413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50825" y="5803583"/>
                        <a:ext cx="5821363" cy="49847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Text Box 12"/>
          <p:cNvSpPr txBox="1">
            <a:spLocks noChangeArrowheads="1"/>
          </p:cNvSpPr>
          <p:nvPr>
            <p:custDataLst>
              <p:tags r:id="rId6"/>
            </p:custDataLst>
          </p:nvPr>
        </p:nvSpPr>
        <p:spPr bwMode="auto">
          <a:xfrm>
            <a:off x="250825" y="5372100"/>
            <a:ext cx="29260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dirty="0">
                <a:solidFill>
                  <a:schemeClr val="dk1"/>
                </a:solidFill>
                <a:latin typeface="微软雅黑" panose="020B0503020204020204" charset="-122"/>
                <a:ea typeface="微软雅黑" panose="020B0503020204020204" charset="-122"/>
              </a:rPr>
              <a:t>数据选择器的公式：</a:t>
            </a:r>
          </a:p>
        </p:txBody>
      </p:sp>
      <p:sp>
        <p:nvSpPr>
          <p:cNvPr id="20" name="Rectangle 4"/>
          <p:cNvSpPr>
            <a:spLocks noGrp="1" noChangeArrowheads="1"/>
          </p:cNvSpPr>
          <p:nvPr>
            <p:custDataLst>
              <p:tags r:id="rId7"/>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10. Verilog语言的描述风格</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图片 5"/>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8" name="图片 7"/>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4" name="Rectangle 5"/>
          <p:cNvSpPr>
            <a:spLocks noChangeArrowheads="1"/>
          </p:cNvSpPr>
          <p:nvPr>
            <p:custDataLst>
              <p:tags r:id="rId4"/>
            </p:custDataLst>
          </p:nvPr>
        </p:nvSpPr>
        <p:spPr bwMode="auto">
          <a:xfrm>
            <a:off x="228600" y="1138238"/>
            <a:ext cx="6072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lg" len="lg"/>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cs typeface="微软雅黑" panose="020B0503020204020204" charset="-122"/>
              </a:rPr>
              <a:t>例  多路选择器的</a:t>
            </a:r>
            <a:r>
              <a:rPr lang="en-US" altLang="zh-CN">
                <a:solidFill>
                  <a:schemeClr val="dk1"/>
                </a:solidFill>
                <a:latin typeface="微软雅黑" panose="020B0503020204020204" charset="-122"/>
                <a:ea typeface="微软雅黑" panose="020B0503020204020204" charset="-122"/>
                <a:cs typeface="微软雅黑" panose="020B0503020204020204" charset="-122"/>
              </a:rPr>
              <a:t>Verilog </a:t>
            </a:r>
            <a:r>
              <a:rPr lang="zh-CN" altLang="en-US">
                <a:solidFill>
                  <a:schemeClr val="dk1"/>
                </a:solidFill>
                <a:latin typeface="微软雅黑" panose="020B0503020204020204" charset="-122"/>
                <a:ea typeface="微软雅黑" panose="020B0503020204020204" charset="-122"/>
                <a:cs typeface="微软雅黑" panose="020B0503020204020204" charset="-122"/>
              </a:rPr>
              <a:t>行为级描述</a:t>
            </a:r>
          </a:p>
        </p:txBody>
      </p:sp>
      <p:sp>
        <p:nvSpPr>
          <p:cNvPr id="5" name="Text Box 6"/>
          <p:cNvSpPr txBox="1">
            <a:spLocks noChangeArrowheads="1"/>
          </p:cNvSpPr>
          <p:nvPr/>
        </p:nvSpPr>
        <p:spPr bwMode="auto">
          <a:xfrm>
            <a:off x="348298" y="1815148"/>
            <a:ext cx="5592762" cy="4523105"/>
          </a:xfrm>
          <a:prstGeom prst="rect">
            <a:avLst/>
          </a:prstGeom>
          <a:solidFill>
            <a:srgbClr val="FFFF99"/>
          </a:solidFill>
          <a:ln w="28575" algn="ctr">
            <a:solidFill>
              <a:srgbClr val="006600"/>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dirty="0">
                <a:solidFill>
                  <a:srgbClr val="000099"/>
                </a:solidFill>
                <a:latin typeface="微软雅黑" panose="020B0503020204020204" charset="-122"/>
                <a:ea typeface="微软雅黑" panose="020B0503020204020204" charset="-122"/>
              </a:rPr>
              <a:t>module mux4_to_1</a:t>
            </a:r>
            <a:r>
              <a:rPr lang="pl-PL" altLang="zh-CN" sz="1800" dirty="0">
                <a:solidFill>
                  <a:srgbClr val="000099"/>
                </a:solidFill>
                <a:latin typeface="微软雅黑" panose="020B0503020204020204" charset="-122"/>
                <a:ea typeface="微软雅黑" panose="020B0503020204020204" charset="-122"/>
              </a:rPr>
              <a:t>(out, i0, i1, i2, i3, s1, s0);</a:t>
            </a:r>
            <a:endParaRPr lang="en-US" altLang="zh-CN" sz="1800" dirty="0">
              <a:solidFill>
                <a:srgbClr val="000099"/>
              </a:solidFill>
              <a:latin typeface="微软雅黑" panose="020B0503020204020204" charset="-122"/>
              <a:ea typeface="微软雅黑" panose="020B0503020204020204" charset="-122"/>
            </a:endParaRPr>
          </a:p>
          <a:p>
            <a:pPr eaLnBrk="1" hangingPunct="1"/>
            <a:r>
              <a:rPr lang="en-US" altLang="zh-CN" sz="1800" dirty="0">
                <a:solidFill>
                  <a:srgbClr val="000099"/>
                </a:solidFill>
                <a:latin typeface="微软雅黑" panose="020B0503020204020204" charset="-122"/>
                <a:ea typeface="微软雅黑" panose="020B0503020204020204" charset="-122"/>
              </a:rPr>
              <a:t>output out;</a:t>
            </a:r>
          </a:p>
          <a:p>
            <a:pPr eaLnBrk="1" hangingPunct="1"/>
            <a:r>
              <a:rPr lang="en-US" altLang="zh-CN" sz="1800" dirty="0">
                <a:solidFill>
                  <a:srgbClr val="000099"/>
                </a:solidFill>
                <a:latin typeface="微软雅黑" panose="020B0503020204020204" charset="-122"/>
                <a:ea typeface="微软雅黑" panose="020B0503020204020204" charset="-122"/>
              </a:rPr>
              <a:t>input i0, i1, i2, i3;</a:t>
            </a:r>
          </a:p>
          <a:p>
            <a:pPr eaLnBrk="1" hangingPunct="1"/>
            <a:r>
              <a:rPr lang="en-US" altLang="zh-CN" sz="1800" dirty="0">
                <a:solidFill>
                  <a:srgbClr val="000099"/>
                </a:solidFill>
                <a:latin typeface="微软雅黑" panose="020B0503020204020204" charset="-122"/>
                <a:ea typeface="微软雅黑" panose="020B0503020204020204" charset="-122"/>
              </a:rPr>
              <a:t>input s1, s0;</a:t>
            </a:r>
          </a:p>
          <a:p>
            <a:pPr eaLnBrk="1" hangingPunct="1"/>
            <a:r>
              <a:rPr lang="en-US" altLang="zh-CN" sz="1800" dirty="0">
                <a:solidFill>
                  <a:srgbClr val="000099"/>
                </a:solidFill>
                <a:latin typeface="微软雅黑" panose="020B0503020204020204" charset="-122"/>
                <a:ea typeface="微软雅黑" panose="020B0503020204020204" charset="-122"/>
              </a:rPr>
              <a:t>reg out;</a:t>
            </a:r>
          </a:p>
          <a:p>
            <a:pPr eaLnBrk="1" hangingPunct="1"/>
            <a:r>
              <a:rPr lang="en-US" altLang="zh-CN" sz="1800" dirty="0">
                <a:solidFill>
                  <a:srgbClr val="000099"/>
                </a:solidFill>
                <a:latin typeface="微软雅黑" panose="020B0503020204020204" charset="-122"/>
                <a:ea typeface="微软雅黑" panose="020B0503020204020204" charset="-122"/>
              </a:rPr>
              <a:t>always @(s1 or s0 or i0 or i1 or i2 or i3)</a:t>
            </a:r>
          </a:p>
          <a:p>
            <a:pPr eaLnBrk="1" hangingPunct="1"/>
            <a:r>
              <a:rPr lang="en-US" altLang="zh-CN" sz="1800" dirty="0">
                <a:solidFill>
                  <a:srgbClr val="000099"/>
                </a:solidFill>
                <a:latin typeface="微软雅黑" panose="020B0503020204020204" charset="-122"/>
                <a:ea typeface="微软雅黑" panose="020B0503020204020204" charset="-122"/>
              </a:rPr>
              <a:t> begin</a:t>
            </a:r>
          </a:p>
          <a:p>
            <a:pPr eaLnBrk="1" hangingPunct="1"/>
            <a:r>
              <a:rPr lang="en-US" altLang="zh-CN" sz="1800" dirty="0">
                <a:solidFill>
                  <a:srgbClr val="000099"/>
                </a:solidFill>
                <a:latin typeface="微软雅黑" panose="020B0503020204020204" charset="-122"/>
                <a:ea typeface="微软雅黑" panose="020B0503020204020204" charset="-122"/>
              </a:rPr>
              <a:t>    case ({s1, s0})</a:t>
            </a:r>
          </a:p>
          <a:p>
            <a:pPr eaLnBrk="1" hangingPunct="1"/>
            <a:r>
              <a:rPr lang="en-US" altLang="zh-CN" sz="1800" dirty="0">
                <a:solidFill>
                  <a:srgbClr val="000099"/>
                </a:solidFill>
                <a:latin typeface="微软雅黑" panose="020B0503020204020204" charset="-122"/>
                <a:ea typeface="微软雅黑" panose="020B0503020204020204" charset="-122"/>
              </a:rPr>
              <a:t>       2'b00: out = i0;</a:t>
            </a:r>
          </a:p>
          <a:p>
            <a:pPr eaLnBrk="1" hangingPunct="1"/>
            <a:r>
              <a:rPr lang="en-US" altLang="zh-CN" sz="1800" dirty="0">
                <a:solidFill>
                  <a:srgbClr val="000099"/>
                </a:solidFill>
                <a:latin typeface="微软雅黑" panose="020B0503020204020204" charset="-122"/>
                <a:ea typeface="微软雅黑" panose="020B0503020204020204" charset="-122"/>
              </a:rPr>
              <a:t>       2'b01: out = i1;</a:t>
            </a:r>
          </a:p>
          <a:p>
            <a:pPr eaLnBrk="1" hangingPunct="1"/>
            <a:r>
              <a:rPr lang="en-US" altLang="zh-CN" sz="1800" dirty="0">
                <a:solidFill>
                  <a:srgbClr val="000099"/>
                </a:solidFill>
                <a:latin typeface="微软雅黑" panose="020B0503020204020204" charset="-122"/>
                <a:ea typeface="微软雅黑" panose="020B0503020204020204" charset="-122"/>
              </a:rPr>
              <a:t>       2'b10: out = i2;</a:t>
            </a:r>
          </a:p>
          <a:p>
            <a:pPr eaLnBrk="1" hangingPunct="1"/>
            <a:r>
              <a:rPr lang="en-US" altLang="zh-CN" sz="1800" dirty="0">
                <a:solidFill>
                  <a:srgbClr val="000099"/>
                </a:solidFill>
                <a:latin typeface="微软雅黑" panose="020B0503020204020204" charset="-122"/>
                <a:ea typeface="微软雅黑" panose="020B0503020204020204" charset="-122"/>
              </a:rPr>
              <a:t>       2'b11: out = i3;</a:t>
            </a:r>
          </a:p>
          <a:p>
            <a:pPr eaLnBrk="1" hangingPunct="1"/>
            <a:r>
              <a:rPr lang="en-US" altLang="zh-CN" sz="1800" dirty="0">
                <a:solidFill>
                  <a:srgbClr val="000099"/>
                </a:solidFill>
                <a:latin typeface="微软雅黑" panose="020B0503020204020204" charset="-122"/>
                <a:ea typeface="微软雅黑" panose="020B0503020204020204" charset="-122"/>
              </a:rPr>
              <a:t>       default: out = 1'bx;</a:t>
            </a:r>
          </a:p>
          <a:p>
            <a:pPr eaLnBrk="1" hangingPunct="1"/>
            <a:r>
              <a:rPr lang="en-US" altLang="zh-CN" sz="1800" dirty="0">
                <a:solidFill>
                  <a:srgbClr val="000099"/>
                </a:solidFill>
                <a:latin typeface="微软雅黑" panose="020B0503020204020204" charset="-122"/>
                <a:ea typeface="微软雅黑" panose="020B0503020204020204" charset="-122"/>
              </a:rPr>
              <a:t>     </a:t>
            </a:r>
            <a:r>
              <a:rPr lang="en-US" altLang="zh-CN" sz="1800" dirty="0" err="1">
                <a:solidFill>
                  <a:srgbClr val="000099"/>
                </a:solidFill>
                <a:latin typeface="微软雅黑" panose="020B0503020204020204" charset="-122"/>
                <a:ea typeface="微软雅黑" panose="020B0503020204020204" charset="-122"/>
              </a:rPr>
              <a:t>endcase</a:t>
            </a:r>
            <a:endParaRPr lang="en-US" altLang="zh-CN" sz="1800" dirty="0">
              <a:solidFill>
                <a:srgbClr val="000099"/>
              </a:solidFill>
              <a:latin typeface="微软雅黑" panose="020B0503020204020204" charset="-122"/>
              <a:ea typeface="微软雅黑" panose="020B0503020204020204" charset="-122"/>
            </a:endParaRPr>
          </a:p>
          <a:p>
            <a:pPr eaLnBrk="1" hangingPunct="1"/>
            <a:r>
              <a:rPr lang="en-US" altLang="zh-CN" sz="1800" dirty="0">
                <a:solidFill>
                  <a:srgbClr val="000099"/>
                </a:solidFill>
                <a:latin typeface="微软雅黑" panose="020B0503020204020204" charset="-122"/>
                <a:ea typeface="微软雅黑" panose="020B0503020204020204" charset="-122"/>
              </a:rPr>
              <a:t>  end</a:t>
            </a:r>
          </a:p>
          <a:p>
            <a:pPr eaLnBrk="1" hangingPunct="1"/>
            <a:r>
              <a:rPr lang="en-US" altLang="zh-CN" sz="1800" dirty="0" err="1">
                <a:solidFill>
                  <a:srgbClr val="000099"/>
                </a:solidFill>
                <a:latin typeface="微软雅黑" panose="020B0503020204020204" charset="-122"/>
                <a:ea typeface="微软雅黑" panose="020B0503020204020204" charset="-122"/>
              </a:rPr>
              <a:t>endmodule</a:t>
            </a:r>
          </a:p>
        </p:txBody>
      </p:sp>
      <p:sp>
        <p:nvSpPr>
          <p:cNvPr id="20"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10. Verilog语言的描述风格</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3" name="图片 12"/>
          <p:cNvPicPr>
            <a:picLocks noChangeAspect="1"/>
          </p:cNvPicPr>
          <p:nvPr>
            <p:custDataLst>
              <p:tags r:id="rId2"/>
            </p:custDataLst>
          </p:nvPr>
        </p:nvPicPr>
        <p:blipFill>
          <a:blip r:embed="rId16"/>
          <a:stretch>
            <a:fillRect/>
          </a:stretch>
        </p:blipFill>
        <p:spPr>
          <a:xfrm>
            <a:off x="0" y="0"/>
            <a:ext cx="540068" cy="720090"/>
          </a:xfrm>
          <a:prstGeom prst="rect">
            <a:avLst/>
          </a:prstGeom>
        </p:spPr>
      </p:pic>
      <p:pic>
        <p:nvPicPr>
          <p:cNvPr id="15" name="图片 14"/>
          <p:cNvPicPr>
            <a:picLocks noChangeAspect="1"/>
          </p:cNvPicPr>
          <p:nvPr>
            <p:custDataLst>
              <p:tags r:id="rId3"/>
            </p:custDataLst>
          </p:nvPr>
        </p:nvPicPr>
        <p:blipFill>
          <a:blip r:embed="rId16"/>
          <a:stretch>
            <a:fillRect/>
          </a:stretch>
        </p:blipFill>
        <p:spPr>
          <a:xfrm>
            <a:off x="8603932" y="6137910"/>
            <a:ext cx="540068" cy="720090"/>
          </a:xfrm>
          <a:prstGeom prst="rect">
            <a:avLst/>
          </a:prstGeom>
        </p:spPr>
      </p:pic>
      <p:sp>
        <p:nvSpPr>
          <p:cNvPr id="3" name="Text Box 4"/>
          <p:cNvSpPr txBox="1">
            <a:spLocks noChangeArrowheads="1"/>
          </p:cNvSpPr>
          <p:nvPr>
            <p:custDataLst>
              <p:tags r:id="rId4"/>
            </p:custDataLst>
          </p:nvPr>
        </p:nvSpPr>
        <p:spPr bwMode="auto">
          <a:xfrm>
            <a:off x="179388" y="1125538"/>
            <a:ext cx="511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solidFill>
                  <a:schemeClr val="dk1"/>
                </a:solidFill>
                <a:latin typeface="微软雅黑" panose="020B0503020204020204" charset="-122"/>
                <a:ea typeface="微软雅黑" panose="020B0503020204020204" charset="-122"/>
                <a:cs typeface="微软雅黑" panose="020B0503020204020204" charset="-122"/>
              </a:rPr>
              <a:t>(1) </a:t>
            </a:r>
            <a:r>
              <a:rPr lang="zh-CN" altLang="en-US">
                <a:solidFill>
                  <a:schemeClr val="dk1"/>
                </a:solidFill>
                <a:latin typeface="微软雅黑" panose="020B0503020204020204" charset="-122"/>
                <a:ea typeface="微软雅黑" panose="020B0503020204020204" charset="-122"/>
                <a:cs typeface="微软雅黑" panose="020B0503020204020204" charset="-122"/>
              </a:rPr>
              <a:t>关键字 </a:t>
            </a:r>
          </a:p>
        </p:txBody>
      </p:sp>
      <p:sp>
        <p:nvSpPr>
          <p:cNvPr id="4" name="Text Box 5"/>
          <p:cNvSpPr txBox="1">
            <a:spLocks noChangeArrowheads="1"/>
          </p:cNvSpPr>
          <p:nvPr>
            <p:custDataLst>
              <p:tags r:id="rId5"/>
            </p:custDataLst>
          </p:nvPr>
        </p:nvSpPr>
        <p:spPr bwMode="auto">
          <a:xfrm>
            <a:off x="179388" y="2205038"/>
            <a:ext cx="511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solidFill>
                  <a:schemeClr val="dk1"/>
                </a:solidFill>
                <a:latin typeface="微软雅黑" panose="020B0503020204020204" charset="-122"/>
                <a:ea typeface="微软雅黑" panose="020B0503020204020204" charset="-122"/>
                <a:cs typeface="微软雅黑" panose="020B0503020204020204" charset="-122"/>
              </a:rPr>
              <a:t>(2) </a:t>
            </a:r>
            <a:r>
              <a:rPr lang="zh-CN" altLang="en-US">
                <a:solidFill>
                  <a:schemeClr val="dk1"/>
                </a:solidFill>
                <a:latin typeface="微软雅黑" panose="020B0503020204020204" charset="-122"/>
                <a:ea typeface="微软雅黑" panose="020B0503020204020204" charset="-122"/>
                <a:cs typeface="微软雅黑" panose="020B0503020204020204" charset="-122"/>
              </a:rPr>
              <a:t>标识符 </a:t>
            </a:r>
          </a:p>
        </p:txBody>
      </p:sp>
      <p:sp>
        <p:nvSpPr>
          <p:cNvPr id="5" name="Text Box 7"/>
          <p:cNvSpPr txBox="1">
            <a:spLocks noChangeArrowheads="1"/>
          </p:cNvSpPr>
          <p:nvPr>
            <p:custDataLst>
              <p:tags r:id="rId6"/>
            </p:custDataLst>
          </p:nvPr>
        </p:nvSpPr>
        <p:spPr bwMode="auto">
          <a:xfrm>
            <a:off x="179388" y="3933190"/>
            <a:ext cx="51117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solidFill>
                  <a:schemeClr val="dk1"/>
                </a:solidFill>
                <a:latin typeface="微软雅黑" panose="020B0503020204020204" charset="-122"/>
                <a:ea typeface="微软雅黑" panose="020B0503020204020204" charset="-122"/>
                <a:cs typeface="微软雅黑" panose="020B0503020204020204" charset="-122"/>
              </a:rPr>
              <a:t>(3) </a:t>
            </a:r>
            <a:r>
              <a:rPr lang="zh-CN" altLang="en-US">
                <a:solidFill>
                  <a:schemeClr val="dk1"/>
                </a:solidFill>
                <a:latin typeface="微软雅黑" panose="020B0503020204020204" charset="-122"/>
                <a:ea typeface="微软雅黑" panose="020B0503020204020204" charset="-122"/>
                <a:cs typeface="微软雅黑" panose="020B0503020204020204" charset="-122"/>
              </a:rPr>
              <a:t>文件取名和存盘 </a:t>
            </a:r>
          </a:p>
        </p:txBody>
      </p:sp>
      <p:sp>
        <p:nvSpPr>
          <p:cNvPr id="6" name="Text Box 8"/>
          <p:cNvSpPr txBox="1">
            <a:spLocks noChangeArrowheads="1"/>
          </p:cNvSpPr>
          <p:nvPr>
            <p:custDataLst>
              <p:tags r:id="rId7"/>
            </p:custDataLst>
          </p:nvPr>
        </p:nvSpPr>
        <p:spPr bwMode="auto">
          <a:xfrm>
            <a:off x="712470" y="1569403"/>
            <a:ext cx="6423025"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关键字即</a:t>
            </a:r>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Verilog</a:t>
            </a:r>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语言中预定义的有特殊含义的英文词语</a:t>
            </a:r>
          </a:p>
        </p:txBody>
      </p:sp>
      <p:sp>
        <p:nvSpPr>
          <p:cNvPr id="7" name="Text Box 9"/>
          <p:cNvSpPr txBox="1">
            <a:spLocks noChangeArrowheads="1"/>
          </p:cNvSpPr>
          <p:nvPr>
            <p:custDataLst>
              <p:tags r:id="rId8"/>
            </p:custDataLst>
          </p:nvPr>
        </p:nvSpPr>
        <p:spPr bwMode="auto">
          <a:xfrm>
            <a:off x="683578" y="2709545"/>
            <a:ext cx="52628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标识符即用户自定义的信号名、模块名等等；</a:t>
            </a:r>
          </a:p>
          <a:p>
            <a:pPr eaLnBrk="1" hangingPunct="1"/>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注意关键字不能作标识符；</a:t>
            </a:r>
          </a:p>
          <a:p>
            <a:pPr eaLnBrk="1" hangingPunct="1"/>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Verilog</a:t>
            </a:r>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区别大小写（关键字都是小写）。</a:t>
            </a:r>
          </a:p>
        </p:txBody>
      </p:sp>
      <p:sp>
        <p:nvSpPr>
          <p:cNvPr id="8" name="Text Box 11"/>
          <p:cNvSpPr txBox="1">
            <a:spLocks noChangeArrowheads="1"/>
          </p:cNvSpPr>
          <p:nvPr>
            <p:custDataLst>
              <p:tags r:id="rId9"/>
            </p:custDataLst>
          </p:nvPr>
        </p:nvSpPr>
        <p:spPr bwMode="auto">
          <a:xfrm>
            <a:off x="755650" y="4509135"/>
            <a:ext cx="6353810"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Verilog</a:t>
            </a:r>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文件扩展名为</a:t>
            </a:r>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.v</a:t>
            </a:r>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a:t>
            </a:r>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verilog</a:t>
            </a:r>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不要求文件名和模块名一致，但</a:t>
            </a:r>
            <a:r>
              <a:rPr lang="en-US" altLang="zh-CN" sz="2000">
                <a:solidFill>
                  <a:schemeClr val="folHlink"/>
                </a:solidFill>
                <a:latin typeface="微软雅黑" panose="020B0503020204020204" charset="-122"/>
                <a:ea typeface="微软雅黑" panose="020B0503020204020204" charset="-122"/>
                <a:cs typeface="微软雅黑" panose="020B0503020204020204" charset="-122"/>
              </a:rPr>
              <a:t>QuartusII</a:t>
            </a:r>
            <a:r>
              <a:rPr lang="zh-CN" altLang="en-US" sz="2000">
                <a:solidFill>
                  <a:schemeClr val="folHlink"/>
                </a:solidFill>
                <a:latin typeface="微软雅黑" panose="020B0503020204020204" charset="-122"/>
                <a:ea typeface="微软雅黑" panose="020B0503020204020204" charset="-122"/>
                <a:cs typeface="微软雅黑" panose="020B0503020204020204" charset="-122"/>
              </a:rPr>
              <a:t>要求一致</a:t>
            </a:r>
          </a:p>
        </p:txBody>
      </p:sp>
      <p:sp>
        <p:nvSpPr>
          <p:cNvPr id="9" name="Text Box 15"/>
          <p:cNvSpPr txBox="1">
            <a:spLocks noChangeArrowheads="1"/>
          </p:cNvSpPr>
          <p:nvPr>
            <p:custDataLst>
              <p:tags r:id="rId10"/>
            </p:custDataLst>
          </p:nvPr>
        </p:nvSpPr>
        <p:spPr bwMode="auto">
          <a:xfrm>
            <a:off x="1835150" y="5528945"/>
            <a:ext cx="169037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t>
            </a:r>
            <a:r>
              <a:rPr lang="zh-CN" altLang="en-US">
                <a:solidFill>
                  <a:schemeClr val="dk1"/>
                </a:solidFill>
                <a:latin typeface="微软雅黑" panose="020B0503020204020204" charset="-122"/>
                <a:ea typeface="微软雅黑" panose="020B0503020204020204" charset="-122"/>
                <a:cs typeface="微软雅黑" panose="020B0503020204020204" charset="-122"/>
              </a:rPr>
              <a:t>单行注释</a:t>
            </a:r>
          </a:p>
        </p:txBody>
      </p:sp>
      <p:sp>
        <p:nvSpPr>
          <p:cNvPr id="10" name="Text Box 16"/>
          <p:cNvSpPr txBox="1">
            <a:spLocks noChangeArrowheads="1"/>
          </p:cNvSpPr>
          <p:nvPr>
            <p:custDataLst>
              <p:tags r:id="rId11"/>
            </p:custDataLst>
          </p:nvPr>
        </p:nvSpPr>
        <p:spPr bwMode="auto">
          <a:xfrm>
            <a:off x="1835150" y="6094095"/>
            <a:ext cx="216916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多行注释</a:t>
            </a:r>
          </a:p>
        </p:txBody>
      </p:sp>
      <p:sp>
        <p:nvSpPr>
          <p:cNvPr id="11" name="Text Box 17"/>
          <p:cNvSpPr txBox="1">
            <a:spLocks noChangeArrowheads="1"/>
          </p:cNvSpPr>
          <p:nvPr>
            <p:custDataLst>
              <p:tags r:id="rId12"/>
            </p:custDataLst>
          </p:nvPr>
        </p:nvSpPr>
        <p:spPr bwMode="auto">
          <a:xfrm>
            <a:off x="179388" y="5517515"/>
            <a:ext cx="130873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(4) </a:t>
            </a:r>
            <a:r>
              <a:rPr lang="zh-CN" altLang="en-US">
                <a:solidFill>
                  <a:schemeClr val="dk1"/>
                </a:solidFill>
                <a:latin typeface="微软雅黑" panose="020B0503020204020204" charset="-122"/>
                <a:ea typeface="微软雅黑" panose="020B0503020204020204" charset="-122"/>
                <a:cs typeface="微软雅黑" panose="020B0503020204020204" charset="-122"/>
              </a:rPr>
              <a:t>注释</a:t>
            </a:r>
          </a:p>
        </p:txBody>
      </p:sp>
      <p:sp>
        <p:nvSpPr>
          <p:cNvPr id="20" name="Rectangle 4"/>
          <p:cNvSpPr>
            <a:spLocks noGrp="1" noChangeArrowheads="1"/>
          </p:cNvSpPr>
          <p:nvPr>
            <p:custDataLst>
              <p:tags r:id="rId13"/>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11. 其它规定</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7" name="图片 6"/>
          <p:cNvPicPr>
            <a:picLocks noChangeAspect="1"/>
          </p:cNvPicPr>
          <p:nvPr>
            <p:custDataLst>
              <p:tags r:id="rId2"/>
            </p:custDataLst>
          </p:nvPr>
        </p:nvPicPr>
        <p:blipFill>
          <a:blip r:embed="rId7"/>
          <a:stretch>
            <a:fillRect/>
          </a:stretch>
        </p:blipFill>
        <p:spPr>
          <a:xfrm>
            <a:off x="0" y="0"/>
            <a:ext cx="540068" cy="720090"/>
          </a:xfrm>
          <a:prstGeom prst="rect">
            <a:avLst/>
          </a:prstGeom>
        </p:spPr>
      </p:pic>
      <p:pic>
        <p:nvPicPr>
          <p:cNvPr id="5" name="图片 4"/>
          <p:cNvPicPr>
            <a:picLocks noChangeAspect="1"/>
          </p:cNvPicPr>
          <p:nvPr>
            <p:custDataLst>
              <p:tags r:id="rId3"/>
            </p:custDataLst>
          </p:nvPr>
        </p:nvPicPr>
        <p:blipFill>
          <a:blip r:embed="rId7"/>
          <a:stretch>
            <a:fillRect/>
          </a:stretch>
        </p:blipFill>
        <p:spPr>
          <a:xfrm>
            <a:off x="8603932" y="6137910"/>
            <a:ext cx="540068" cy="720090"/>
          </a:xfrm>
          <a:prstGeom prst="rect">
            <a:avLst/>
          </a:prstGeom>
        </p:spPr>
      </p:pic>
      <p:sp>
        <p:nvSpPr>
          <p:cNvPr id="4" name="Rectangle 3"/>
          <p:cNvSpPr>
            <a:spLocks noGrp="1" noChangeArrowheads="1"/>
          </p:cNvSpPr>
          <p:nvPr>
            <p:custDataLst>
              <p:tags r:id="rId4"/>
            </p:custDataLst>
          </p:nvPr>
        </p:nvSpPr>
        <p:spPr>
          <a:xfrm>
            <a:off x="755650" y="1484630"/>
            <a:ext cx="7772400" cy="2085975"/>
          </a:xfrm>
          <a:prstGeom prst="rect">
            <a:avLst/>
          </a:prstGeom>
          <a:noFill/>
          <a:ln>
            <a:noFill/>
          </a:ln>
        </p:spPr>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sz="2400">
                <a:solidFill>
                  <a:schemeClr val="tx1"/>
                </a:solidFill>
                <a:latin typeface="+mn-lt"/>
                <a:ea typeface="+mn-ea"/>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sz="2000">
                <a:solidFill>
                  <a:schemeClr val="tx1"/>
                </a:solidFill>
                <a:latin typeface="+mn-lt"/>
                <a:ea typeface="+mn-ea"/>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5pPr>
            <a:lvl6pPr marL="25146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6pPr>
            <a:lvl7pPr marL="29718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7pPr>
            <a:lvl8pPr marL="34290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8pPr>
            <a:lvl9pPr marL="3886200" indent="-228600" algn="l" rtl="0" fontAlgn="base">
              <a:spcBef>
                <a:spcPct val="20000"/>
              </a:spcBef>
              <a:spcAft>
                <a:spcPct val="0"/>
              </a:spcAft>
              <a:buClr>
                <a:schemeClr val="accent1"/>
              </a:buClr>
              <a:buSzPct val="50000"/>
              <a:buFont typeface="Wingdings" panose="05000000000000000000" pitchFamily="2" charset="2"/>
              <a:buChar char="n"/>
              <a:defRPr sz="2000">
                <a:solidFill>
                  <a:schemeClr val="tx1"/>
                </a:solidFill>
                <a:latin typeface="+mn-lt"/>
                <a:ea typeface="+mn-ea"/>
              </a:defRPr>
            </a:lvl9pPr>
          </a:lstStyle>
          <a:p>
            <a:pPr marL="609600" indent="-609600" eaLnBrk="1" hangingPunct="1">
              <a:lnSpc>
                <a:spcPct val="150000"/>
              </a:lnSpc>
              <a:buFont typeface="Wingdings" panose="05000000000000000000" pitchFamily="2" charset="2"/>
              <a:buAutoNum type="arabicPeriod"/>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说明</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语句和</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语句的特点。</a:t>
            </a:r>
          </a:p>
          <a:p>
            <a:pPr marL="609600" indent="-609600" eaLnBrk="1" hangingPunct="1">
              <a:lnSpc>
                <a:spcPct val="150000"/>
              </a:lnSpc>
              <a:buFont typeface="Wingdings" panose="05000000000000000000" pitchFamily="2" charset="2"/>
              <a:buAutoNum type="arabicPeriod"/>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说明阻塞赋值和非阻塞赋值的特点。</a:t>
            </a:r>
          </a:p>
          <a:p>
            <a:pPr marL="609600" indent="-609600" eaLnBrk="1" hangingPunct="1">
              <a:lnSpc>
                <a:spcPct val="150000"/>
              </a:lnSpc>
              <a:buFont typeface="Wingdings" panose="05000000000000000000" pitchFamily="2" charset="2"/>
              <a:buAutoNum type="arabicPeriod"/>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说明</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wire</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reg</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数据类型的特点。</a:t>
            </a:r>
          </a:p>
          <a:p>
            <a:pPr marL="609600" indent="-609600" eaLnBrk="1" hangingPunct="1">
              <a:lnSpc>
                <a:spcPct val="150000"/>
              </a:lnSpc>
              <a:buFont typeface="Wingdings" panose="05000000000000000000" pitchFamily="2" charset="2"/>
              <a:buAutoNum type="arabicPeriod"/>
            </a:pP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分别用</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语句和</a:t>
            </a:r>
            <a:r>
              <a:rPr lang="en-US" altLang="zh-CN" sz="1800" b="1" dirty="0">
                <a:solidFill>
                  <a:schemeClr val="dk1"/>
                </a:solidFill>
                <a:latin typeface="微软雅黑" panose="020B0503020204020204" charset="-122"/>
                <a:ea typeface="微软雅黑" panose="020B0503020204020204" charset="-122"/>
                <a:cs typeface="微软雅黑" panose="020B0503020204020204" charset="-122"/>
              </a:rPr>
              <a:t>always</a:t>
            </a:r>
            <a:r>
              <a:rPr lang="zh-CN" altLang="en-US" sz="1800" b="1" dirty="0">
                <a:solidFill>
                  <a:schemeClr val="dk1"/>
                </a:solidFill>
                <a:latin typeface="微软雅黑" panose="020B0503020204020204" charset="-122"/>
                <a:ea typeface="微软雅黑" panose="020B0503020204020204" charset="-122"/>
                <a:cs typeface="微软雅黑" panose="020B0503020204020204" charset="-122"/>
              </a:rPr>
              <a:t>语句设计四选一数据选择器。</a:t>
            </a:r>
          </a:p>
        </p:txBody>
      </p:sp>
      <p:sp>
        <p:nvSpPr>
          <p:cNvPr id="20" name="Rectangle 4"/>
          <p:cNvSpPr>
            <a:spLocks noGrp="1" noChangeArrowheads="1"/>
          </p:cNvSpPr>
          <p:nvPr>
            <p:custDataLst>
              <p:tags r:id="rId5"/>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sym typeface="+mn-ea"/>
              </a:rPr>
              <a:t>水平测试</a:t>
            </a:r>
            <a:endParaRPr lang="en-US" altLang="zh-CN" sz="2800">
              <a:solidFill>
                <a:srgbClr val="CC0000"/>
              </a:solidFill>
              <a:latin typeface="微软雅黑" panose="020B0503020204020204" charset="-122"/>
              <a:ea typeface="微软雅黑" panose="020B0503020204020204" charset="-122"/>
              <a:cs typeface="微软雅黑" panose="020B0503020204020204" charset="-122"/>
            </a:endParaRPr>
          </a:p>
        </p:txBody>
      </p:sp>
    </p:spTree>
    <p:custDataLst>
      <p:tags r:id="rId1"/>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10" name="图片 9"/>
          <p:cNvPicPr>
            <a:picLocks noChangeAspect="1"/>
          </p:cNvPicPr>
          <p:nvPr>
            <p:custDataLst>
              <p:tags r:id="rId2"/>
            </p:custDataLst>
          </p:nvPr>
        </p:nvPicPr>
        <p:blipFill>
          <a:blip r:embed="rId11"/>
          <a:stretch>
            <a:fillRect/>
          </a:stretch>
        </p:blipFill>
        <p:spPr>
          <a:xfrm>
            <a:off x="0" y="0"/>
            <a:ext cx="540068" cy="720090"/>
          </a:xfrm>
          <a:prstGeom prst="rect">
            <a:avLst/>
          </a:prstGeom>
        </p:spPr>
      </p:pic>
      <p:pic>
        <p:nvPicPr>
          <p:cNvPr id="11" name="图片 10"/>
          <p:cNvPicPr>
            <a:picLocks noChangeAspect="1"/>
          </p:cNvPicPr>
          <p:nvPr>
            <p:custDataLst>
              <p:tags r:id="rId3"/>
            </p:custDataLst>
          </p:nvPr>
        </p:nvPicPr>
        <p:blipFill>
          <a:blip r:embed="rId11"/>
          <a:stretch>
            <a:fillRect/>
          </a:stretch>
        </p:blipFill>
        <p:spPr>
          <a:xfrm>
            <a:off x="8603932" y="6137910"/>
            <a:ext cx="540068" cy="720090"/>
          </a:xfrm>
          <a:prstGeom prst="rect">
            <a:avLst/>
          </a:prstGeom>
        </p:spPr>
      </p:pic>
      <p:sp>
        <p:nvSpPr>
          <p:cNvPr id="3" name="Rectangle 2"/>
          <p:cNvSpPr>
            <a:spLocks noGrp="1" noChangeArrowheads="1"/>
          </p:cNvSpPr>
          <p:nvPr/>
        </p:nvSpPr>
        <p:spPr>
          <a:xfrm>
            <a:off x="595313"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Verilog</a:t>
            </a:r>
            <a:r>
              <a:rPr lang="zh-CN" altLang="en-US" sz="2800">
                <a:solidFill>
                  <a:srgbClr val="CC0000"/>
                </a:solidFill>
                <a:latin typeface="微软雅黑" panose="020B0503020204020204" charset="-122"/>
                <a:ea typeface="微软雅黑" panose="020B0503020204020204" charset="-122"/>
                <a:cs typeface="微软雅黑" panose="020B0503020204020204" charset="-122"/>
              </a:rPr>
              <a:t>模块结构</a:t>
            </a:r>
          </a:p>
        </p:txBody>
      </p:sp>
      <p:sp>
        <p:nvSpPr>
          <p:cNvPr id="4" name="Text Box 5"/>
          <p:cNvSpPr txBox="1">
            <a:spLocks noChangeArrowheads="1"/>
          </p:cNvSpPr>
          <p:nvPr>
            <p:custDataLst>
              <p:tags r:id="rId4"/>
            </p:custDataLst>
          </p:nvPr>
        </p:nvSpPr>
        <p:spPr bwMode="auto">
          <a:xfrm>
            <a:off x="395288" y="766445"/>
            <a:ext cx="3240087"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a:solidFill>
                  <a:schemeClr val="dk1"/>
                </a:solidFill>
                <a:latin typeface="微软雅黑" panose="020B0503020204020204" charset="-122"/>
                <a:ea typeface="微软雅黑" panose="020B0503020204020204" charset="-122"/>
                <a:cs typeface="微软雅黑" panose="020B0503020204020204" charset="-122"/>
              </a:rPr>
              <a:t>1</a:t>
            </a:r>
            <a:r>
              <a:rPr lang="zh-CN" altLang="en-US">
                <a:solidFill>
                  <a:schemeClr val="dk1"/>
                </a:solidFill>
                <a:latin typeface="微软雅黑" panose="020B0503020204020204" charset="-122"/>
                <a:ea typeface="微软雅黑" panose="020B0503020204020204" charset="-122"/>
                <a:cs typeface="微软雅黑" panose="020B0503020204020204" charset="-122"/>
              </a:rPr>
              <a:t>．模块说明部分 </a:t>
            </a:r>
          </a:p>
        </p:txBody>
      </p:sp>
      <p:sp>
        <p:nvSpPr>
          <p:cNvPr id="5" name="Rectangle 12"/>
          <p:cNvSpPr>
            <a:spLocks noChangeArrowheads="1"/>
          </p:cNvSpPr>
          <p:nvPr>
            <p:custDataLst>
              <p:tags r:id="rId5"/>
            </p:custDataLst>
          </p:nvPr>
        </p:nvSpPr>
        <p:spPr bwMode="auto">
          <a:xfrm>
            <a:off x="971550" y="1342708"/>
            <a:ext cx="4672013" cy="119888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rgbClr val="000099"/>
                </a:solidFill>
                <a:latin typeface="微软雅黑" panose="020B0503020204020204" charset="-122"/>
                <a:ea typeface="微软雅黑" panose="020B0503020204020204" charset="-122"/>
                <a:cs typeface="微软雅黑" panose="020B0503020204020204" charset="-122"/>
              </a:rPr>
              <a:t>module </a:t>
            </a:r>
            <a:r>
              <a:rPr lang="zh-CN" altLang="en-US">
                <a:solidFill>
                  <a:srgbClr val="000099"/>
                </a:solidFill>
                <a:latin typeface="微软雅黑" panose="020B0503020204020204" charset="-122"/>
                <a:ea typeface="微软雅黑" panose="020B0503020204020204" charset="-122"/>
                <a:cs typeface="微软雅黑" panose="020B0503020204020204" charset="-122"/>
              </a:rPr>
              <a:t>模块名 </a:t>
            </a:r>
            <a:r>
              <a:rPr lang="en-US" altLang="zh-CN">
                <a:solidFill>
                  <a:srgbClr val="000099"/>
                </a:solidFill>
                <a:latin typeface="微软雅黑" panose="020B0503020204020204" charset="-122"/>
                <a:ea typeface="微软雅黑" panose="020B0503020204020204" charset="-122"/>
                <a:cs typeface="微软雅黑" panose="020B0503020204020204" charset="-122"/>
              </a:rPr>
              <a:t>([</a:t>
            </a:r>
            <a:r>
              <a:rPr lang="zh-CN" altLang="en-US">
                <a:solidFill>
                  <a:srgbClr val="000099"/>
                </a:solidFill>
                <a:latin typeface="微软雅黑" panose="020B0503020204020204" charset="-122"/>
                <a:ea typeface="微软雅黑" panose="020B0503020204020204" charset="-122"/>
                <a:cs typeface="微软雅黑" panose="020B0503020204020204" charset="-122"/>
              </a:rPr>
              <a:t>端口列表</a:t>
            </a:r>
            <a:r>
              <a:rPr lang="en-US" altLang="zh-CN">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a:solidFill>
                  <a:srgbClr val="000099"/>
                </a:solidFill>
                <a:latin typeface="微软雅黑" panose="020B0503020204020204" charset="-122"/>
                <a:ea typeface="微软雅黑" panose="020B0503020204020204" charset="-122"/>
                <a:cs typeface="微软雅黑" panose="020B0503020204020204" charset="-122"/>
              </a:rPr>
              <a:t>  [</a:t>
            </a:r>
            <a:r>
              <a:rPr lang="zh-CN" altLang="en-US">
                <a:solidFill>
                  <a:srgbClr val="000099"/>
                </a:solidFill>
                <a:latin typeface="微软雅黑" panose="020B0503020204020204" charset="-122"/>
                <a:ea typeface="微软雅黑" panose="020B0503020204020204" charset="-122"/>
                <a:cs typeface="微软雅黑" panose="020B0503020204020204" charset="-122"/>
              </a:rPr>
              <a:t>端口信号声明</a:t>
            </a:r>
            <a:r>
              <a:rPr lang="en-US" altLang="zh-CN">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r>
              <a:rPr lang="en-US" altLang="zh-CN">
                <a:solidFill>
                  <a:srgbClr val="000099"/>
                </a:solidFill>
                <a:latin typeface="微软雅黑" panose="020B0503020204020204" charset="-122"/>
                <a:ea typeface="微软雅黑" panose="020B0503020204020204" charset="-122"/>
                <a:cs typeface="微软雅黑" panose="020B0503020204020204" charset="-122"/>
              </a:rPr>
              <a:t>  [</a:t>
            </a:r>
            <a:r>
              <a:rPr lang="zh-CN" altLang="en-US">
                <a:solidFill>
                  <a:srgbClr val="000099"/>
                </a:solidFill>
                <a:latin typeface="微软雅黑" panose="020B0503020204020204" charset="-122"/>
                <a:ea typeface="微软雅黑" panose="020B0503020204020204" charset="-122"/>
                <a:cs typeface="微软雅黑" panose="020B0503020204020204" charset="-122"/>
              </a:rPr>
              <a:t>参数声明</a:t>
            </a:r>
            <a:r>
              <a:rPr lang="en-US" altLang="zh-CN">
                <a:solidFill>
                  <a:srgbClr val="000099"/>
                </a:solidFill>
                <a:latin typeface="微软雅黑" panose="020B0503020204020204" charset="-122"/>
                <a:ea typeface="微软雅黑" panose="020B0503020204020204" charset="-122"/>
                <a:cs typeface="微软雅黑" panose="020B0503020204020204" charset="-122"/>
              </a:rPr>
              <a:t>;]</a:t>
            </a:r>
          </a:p>
        </p:txBody>
      </p:sp>
      <p:sp>
        <p:nvSpPr>
          <p:cNvPr id="6" name="Text Box 13"/>
          <p:cNvSpPr txBox="1">
            <a:spLocks noChangeArrowheads="1"/>
          </p:cNvSpPr>
          <p:nvPr>
            <p:custDataLst>
              <p:tags r:id="rId6"/>
            </p:custDataLst>
          </p:nvPr>
        </p:nvSpPr>
        <p:spPr bwMode="auto">
          <a:xfrm>
            <a:off x="250825" y="2854325"/>
            <a:ext cx="8632825" cy="3538220"/>
          </a:xfrm>
          <a:prstGeom prst="rect">
            <a:avLst/>
          </a:prstGeom>
          <a:noFill/>
          <a:ln w="9525">
            <a:solidFill>
              <a:srgbClr val="00A87C"/>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262255" indent="-262255"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just" eaLnBrk="1" hangingPunct="1">
              <a:lnSpc>
                <a:spcPct val="200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模块名是指电路的名字，由用户指定，最好与文件名一致</a:t>
            </a:r>
          </a:p>
          <a:p>
            <a:pPr marL="0" indent="0" algn="just" eaLnBrk="1" hangingPunct="1">
              <a:lnSpc>
                <a:spcPct val="200000"/>
              </a:lnSpc>
              <a:buFont typeface="Wingdings" panose="05000000000000000000" pitchFamily="2" charset="2"/>
              <a:buNone/>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   （特别是在</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Quartus II</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软件中调试时）；</a:t>
            </a:r>
          </a:p>
          <a:p>
            <a:pPr algn="just" eaLnBrk="1" hangingPunct="1">
              <a:lnSpc>
                <a:spcPct val="200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端口列表是指电路的输入</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输出信号名称列表，信号名由用户指定，各名称间用逗号隔开；</a:t>
            </a:r>
          </a:p>
          <a:p>
            <a:pPr algn="just" eaLnBrk="1" hangingPunct="1">
              <a:lnSpc>
                <a:spcPct val="200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端口信号声明是要说明端口信号的输入输出属性、信号的数据类型，以及信号的位宽；输入输出属性有</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input</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output</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a:t>
            </a:r>
            <a:r>
              <a:rPr lang="en-US" altLang="zh-CN" sz="1600" dirty="0" err="1">
                <a:solidFill>
                  <a:schemeClr val="dk1"/>
                </a:solidFill>
                <a:latin typeface="微软雅黑" panose="020B0503020204020204" charset="-122"/>
                <a:ea typeface="微软雅黑" panose="020B0503020204020204" charset="-122"/>
                <a:cs typeface="微软雅黑" panose="020B0503020204020204" charset="-122"/>
              </a:rPr>
              <a:t>inout</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三种，信号的数据类型常用的有</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wire</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和</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reg</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两种；信号的位宽用</a:t>
            </a:r>
            <a:r>
              <a:rPr lang="en-US" altLang="zh-CN" sz="1600" dirty="0">
                <a:solidFill>
                  <a:schemeClr val="dk1"/>
                </a:solidFill>
                <a:latin typeface="微软雅黑" panose="020B0503020204020204" charset="-122"/>
                <a:ea typeface="微软雅黑" panose="020B0503020204020204" charset="-122"/>
                <a:cs typeface="微软雅黑" panose="020B0503020204020204" charset="-122"/>
              </a:rPr>
              <a:t>[n1:n2]</a:t>
            </a: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表示；同一类信号之间用逗号隔开；</a:t>
            </a:r>
          </a:p>
          <a:p>
            <a:pPr algn="just" eaLnBrk="1" hangingPunct="1">
              <a:lnSpc>
                <a:spcPct val="200000"/>
              </a:lnSpc>
              <a:buFont typeface="Wingdings" panose="05000000000000000000" pitchFamily="2" charset="2"/>
              <a:buChar char="l"/>
            </a:pPr>
            <a:r>
              <a:rPr lang="zh-CN" altLang="en-US" sz="1600" dirty="0">
                <a:solidFill>
                  <a:schemeClr val="dk1"/>
                </a:solidFill>
                <a:latin typeface="微软雅黑" panose="020B0503020204020204" charset="-122"/>
                <a:ea typeface="微软雅黑" panose="020B0503020204020204" charset="-122"/>
                <a:cs typeface="微软雅黑" panose="020B0503020204020204" charset="-122"/>
              </a:rPr>
              <a:t>参数声明要说明参数的名称和初值</a:t>
            </a:r>
          </a:p>
        </p:txBody>
      </p:sp>
      <p:sp>
        <p:nvSpPr>
          <p:cNvPr id="7" name="圆角矩形标注 7"/>
          <p:cNvSpPr>
            <a:spLocks noChangeArrowheads="1"/>
          </p:cNvSpPr>
          <p:nvPr>
            <p:custDataLst>
              <p:tags r:id="rId7"/>
            </p:custDataLst>
          </p:nvPr>
        </p:nvSpPr>
        <p:spPr bwMode="auto">
          <a:xfrm>
            <a:off x="3857625" y="1926908"/>
            <a:ext cx="4214813" cy="428625"/>
          </a:xfrm>
          <a:prstGeom prst="wedgeRoundRectCallout">
            <a:avLst>
              <a:gd name="adj1" fmla="val -54500"/>
              <a:gd name="adj2" fmla="val -46389"/>
              <a:gd name="adj3" fmla="val 16667"/>
            </a:avLst>
          </a:prstGeom>
          <a:solidFill>
            <a:srgbClr val="CDFFF2"/>
          </a:solidFill>
          <a:ln w="9525" algn="ctr">
            <a:solidFill>
              <a:schemeClr val="dk1"/>
            </a:solidFill>
            <a:round/>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A50021"/>
                </a:solidFill>
                <a:latin typeface="微软雅黑" panose="020B0503020204020204" charset="-122"/>
                <a:ea typeface="微软雅黑" panose="020B0503020204020204" charset="-122"/>
                <a:cs typeface="微软雅黑" panose="020B0503020204020204" charset="-122"/>
              </a:rPr>
              <a:t>输入输出属性 数据类型 位宽 名称 </a:t>
            </a:r>
          </a:p>
        </p:txBody>
      </p:sp>
      <p:sp>
        <p:nvSpPr>
          <p:cNvPr id="8" name="圆角矩形标注 9"/>
          <p:cNvSpPr>
            <a:spLocks noChangeArrowheads="1"/>
          </p:cNvSpPr>
          <p:nvPr>
            <p:custDataLst>
              <p:tags r:id="rId8"/>
            </p:custDataLst>
          </p:nvPr>
        </p:nvSpPr>
        <p:spPr bwMode="auto">
          <a:xfrm>
            <a:off x="3286125" y="2355533"/>
            <a:ext cx="5102225" cy="428625"/>
          </a:xfrm>
          <a:prstGeom prst="wedgeRoundRectCallout">
            <a:avLst>
              <a:gd name="adj1" fmla="val -54106"/>
              <a:gd name="adj2" fmla="val -46296"/>
              <a:gd name="adj3" fmla="val 16667"/>
            </a:avLst>
          </a:prstGeom>
          <a:solidFill>
            <a:srgbClr val="CDFFF2"/>
          </a:solidFill>
          <a:ln w="9525" algn="ctr">
            <a:solidFill>
              <a:schemeClr val="dk1"/>
            </a:solidFill>
            <a:round/>
          </a:ln>
        </p:spPr>
        <p:txBody>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rgbClr val="A50021"/>
                </a:solidFill>
                <a:latin typeface="微软雅黑" panose="020B0503020204020204" charset="-122"/>
                <a:ea typeface="微软雅黑" panose="020B0503020204020204" charset="-122"/>
                <a:cs typeface="微软雅黑" panose="020B0503020204020204" charset="-122"/>
              </a:rPr>
              <a:t>parameter </a:t>
            </a:r>
            <a:r>
              <a:rPr lang="zh-CN" altLang="en-US" sz="2000">
                <a:solidFill>
                  <a:srgbClr val="A50021"/>
                </a:solidFill>
                <a:latin typeface="微软雅黑" panose="020B0503020204020204" charset="-122"/>
                <a:ea typeface="微软雅黑" panose="020B0503020204020204" charset="-122"/>
                <a:cs typeface="微软雅黑" panose="020B0503020204020204" charset="-122"/>
              </a:rPr>
              <a:t>数据类型 参数名 </a:t>
            </a:r>
            <a:r>
              <a:rPr lang="en-US" altLang="zh-CN" sz="2000">
                <a:solidFill>
                  <a:srgbClr val="A50021"/>
                </a:solidFill>
                <a:latin typeface="微软雅黑" panose="020B0503020204020204" charset="-122"/>
                <a:ea typeface="微软雅黑" panose="020B0503020204020204" charset="-122"/>
                <a:cs typeface="微软雅黑" panose="020B0503020204020204" charset="-122"/>
              </a:rPr>
              <a:t>=</a:t>
            </a:r>
            <a:r>
              <a:rPr lang="zh-CN" altLang="en-US" sz="2000">
                <a:solidFill>
                  <a:srgbClr val="A50021"/>
                </a:solidFill>
                <a:latin typeface="微软雅黑" panose="020B0503020204020204" charset="-122"/>
                <a:ea typeface="微软雅黑" panose="020B0503020204020204" charset="-122"/>
                <a:cs typeface="微软雅黑" panose="020B0503020204020204" charset="-122"/>
              </a:rPr>
              <a:t> 初值</a:t>
            </a: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21" name="图片 20"/>
          <p:cNvPicPr>
            <a:picLocks noChangeAspect="1"/>
          </p:cNvPicPr>
          <p:nvPr>
            <p:custDataLst>
              <p:tags r:id="rId2"/>
            </p:custDataLst>
          </p:nvPr>
        </p:nvPicPr>
        <p:blipFill>
          <a:blip r:embed="rId21"/>
          <a:stretch>
            <a:fillRect/>
          </a:stretch>
        </p:blipFill>
        <p:spPr>
          <a:xfrm>
            <a:off x="0" y="0"/>
            <a:ext cx="540068" cy="720090"/>
          </a:xfrm>
          <a:prstGeom prst="rect">
            <a:avLst/>
          </a:prstGeom>
        </p:spPr>
      </p:pic>
      <p:pic>
        <p:nvPicPr>
          <p:cNvPr id="22" name="图片 21"/>
          <p:cNvPicPr>
            <a:picLocks noChangeAspect="1"/>
          </p:cNvPicPr>
          <p:nvPr>
            <p:custDataLst>
              <p:tags r:id="rId3"/>
            </p:custDataLst>
          </p:nvPr>
        </p:nvPicPr>
        <p:blipFill>
          <a:blip r:embed="rId21"/>
          <a:stretch>
            <a:fillRect/>
          </a:stretch>
        </p:blipFill>
        <p:spPr>
          <a:xfrm>
            <a:off x="8603932" y="6137910"/>
            <a:ext cx="540068" cy="720090"/>
          </a:xfrm>
          <a:prstGeom prst="rect">
            <a:avLst/>
          </a:prstGeom>
        </p:spPr>
      </p:pic>
      <p:sp>
        <p:nvSpPr>
          <p:cNvPr id="2" name="灯片编号占位符 4"/>
          <p:cNvSpPr>
            <a:spLocks noGrp="1"/>
          </p:cNvSpPr>
          <p:nvPr>
            <p:custDataLst>
              <p:tags r:id="rId4"/>
            </p:custDataLst>
          </p:nvPr>
        </p:nvSpPr>
        <p:spPr>
          <a:xfrm>
            <a:off x="4835525" y="6243638"/>
            <a:ext cx="1905000" cy="457200"/>
          </a:xfrm>
          <a:prstGeom prst="rect">
            <a:avLst/>
          </a:prstGeom>
          <a:noFill/>
          <a:ln w="9525">
            <a:noFill/>
            <a:miter lim="800000"/>
          </a:ln>
          <a:effectLst/>
        </p:spPr>
        <p:txBody>
          <a:bodyPr vert="horz" wrap="square" lIns="91440" tIns="45720" rIns="91440" bIns="45720" numCol="1" anchor="b" anchorCtr="0" compatLnSpc="1"/>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fld id="{C0AC7F40-D621-4553-83D4-B47C729CCEA8}" type="slidenum">
              <a:rPr lang="en-US" altLang="zh-CN" sz="1400" b="0">
                <a:solidFill>
                  <a:schemeClr val="dk1"/>
                </a:solidFill>
                <a:latin typeface="微软雅黑" panose="020B0503020204020204" charset="-122"/>
                <a:ea typeface="微软雅黑" panose="020B0503020204020204" charset="-122"/>
              </a:rPr>
              <a:t>7</a:t>
            </a:fld>
            <a:endParaRPr lang="en-US" altLang="zh-CN" sz="1400" b="0">
              <a:solidFill>
                <a:schemeClr val="dk1"/>
              </a:solidFill>
              <a:latin typeface="微软雅黑" panose="020B0503020204020204" charset="-122"/>
              <a:ea typeface="微软雅黑" panose="020B0503020204020204" charset="-122"/>
            </a:endParaRPr>
          </a:p>
        </p:txBody>
      </p:sp>
      <p:sp>
        <p:nvSpPr>
          <p:cNvPr id="4" name="Text Box 5"/>
          <p:cNvSpPr txBox="1">
            <a:spLocks noChangeArrowheads="1"/>
          </p:cNvSpPr>
          <p:nvPr>
            <p:custDataLst>
              <p:tags r:id="rId5"/>
            </p:custDataLst>
          </p:nvPr>
        </p:nvSpPr>
        <p:spPr bwMode="auto">
          <a:xfrm>
            <a:off x="519113" y="838200"/>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例：</a:t>
            </a:r>
          </a:p>
        </p:txBody>
      </p:sp>
      <p:sp>
        <p:nvSpPr>
          <p:cNvPr id="5" name="Text Box 6"/>
          <p:cNvSpPr txBox="1">
            <a:spLocks noChangeArrowheads="1"/>
          </p:cNvSpPr>
          <p:nvPr>
            <p:custDataLst>
              <p:tags r:id="rId6"/>
            </p:custDataLst>
          </p:nvPr>
        </p:nvSpPr>
        <p:spPr bwMode="auto">
          <a:xfrm>
            <a:off x="1239520" y="838200"/>
            <a:ext cx="6648450" cy="2399665"/>
          </a:xfrm>
          <a:prstGeom prst="rect">
            <a:avLst/>
          </a:prstGeom>
          <a:noFill/>
          <a:ln w="28575">
            <a:solidFill>
              <a:schemeClr val="accent1"/>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lang="en-US" altLang="zh-CN" sz="2000" dirty="0">
                <a:solidFill>
                  <a:schemeClr val="dk1"/>
                </a:solidFill>
                <a:latin typeface="微软雅黑" panose="020B0503020204020204" charset="-122"/>
                <a:ea typeface="微软雅黑" panose="020B0503020204020204" charset="-122"/>
              </a:rPr>
              <a:t>module </a:t>
            </a:r>
            <a:r>
              <a:rPr lang="en-US" altLang="zh-CN" sz="2000" dirty="0" err="1">
                <a:solidFill>
                  <a:schemeClr val="dk1"/>
                </a:solidFill>
                <a:latin typeface="微软雅黑" panose="020B0503020204020204" charset="-122"/>
                <a:ea typeface="微软雅黑" panose="020B0503020204020204" charset="-122"/>
              </a:rPr>
              <a:t>full_adder</a:t>
            </a:r>
            <a:r>
              <a:rPr lang="en-US" altLang="zh-CN" sz="2000" dirty="0">
                <a:solidFill>
                  <a:schemeClr val="dk1"/>
                </a:solidFill>
                <a:latin typeface="微软雅黑" panose="020B0503020204020204" charset="-122"/>
                <a:ea typeface="微软雅黑" panose="020B0503020204020204" charset="-122"/>
              </a:rPr>
              <a:t> (A,B,CIN,S,COUT);</a:t>
            </a:r>
          </a:p>
          <a:p>
            <a:pPr eaLnBrk="1" hangingPunct="1">
              <a:lnSpc>
                <a:spcPct val="150000"/>
              </a:lnSpc>
            </a:pPr>
            <a:r>
              <a:rPr lang="en-US" altLang="zh-CN" sz="2000" dirty="0">
                <a:solidFill>
                  <a:schemeClr val="dk1"/>
                </a:solidFill>
                <a:latin typeface="微软雅黑" panose="020B0503020204020204" charset="-122"/>
                <a:ea typeface="微软雅黑" panose="020B0503020204020204" charset="-122"/>
              </a:rPr>
              <a:t>  input [3:0] A,B;</a:t>
            </a:r>
          </a:p>
          <a:p>
            <a:pPr eaLnBrk="1" hangingPunct="1">
              <a:lnSpc>
                <a:spcPct val="150000"/>
              </a:lnSpc>
            </a:pPr>
            <a:r>
              <a:rPr lang="en-US" altLang="zh-CN" sz="2000" dirty="0">
                <a:solidFill>
                  <a:schemeClr val="dk1"/>
                </a:solidFill>
                <a:latin typeface="微软雅黑" panose="020B0503020204020204" charset="-122"/>
                <a:ea typeface="微软雅黑" panose="020B0503020204020204" charset="-122"/>
              </a:rPr>
              <a:t>  input CIN;</a:t>
            </a:r>
          </a:p>
          <a:p>
            <a:pPr eaLnBrk="1" hangingPunct="1">
              <a:lnSpc>
                <a:spcPct val="150000"/>
              </a:lnSpc>
            </a:pPr>
            <a:r>
              <a:rPr lang="en-US" altLang="zh-CN" sz="2000" dirty="0">
                <a:solidFill>
                  <a:schemeClr val="dk1"/>
                </a:solidFill>
                <a:latin typeface="微软雅黑" panose="020B0503020204020204" charset="-122"/>
                <a:ea typeface="微软雅黑" panose="020B0503020204020204" charset="-122"/>
              </a:rPr>
              <a:t>  output reg [3:0] S;</a:t>
            </a:r>
          </a:p>
          <a:p>
            <a:pPr eaLnBrk="1" hangingPunct="1">
              <a:lnSpc>
                <a:spcPct val="150000"/>
              </a:lnSpc>
            </a:pPr>
            <a:r>
              <a:rPr lang="en-US" altLang="zh-CN" sz="2000" dirty="0">
                <a:solidFill>
                  <a:schemeClr val="dk1"/>
                </a:solidFill>
                <a:latin typeface="微软雅黑" panose="020B0503020204020204" charset="-122"/>
                <a:ea typeface="微软雅黑" panose="020B0503020204020204" charset="-122"/>
              </a:rPr>
              <a:t>  output COUT;</a:t>
            </a:r>
          </a:p>
        </p:txBody>
      </p:sp>
      <p:sp>
        <p:nvSpPr>
          <p:cNvPr id="6" name="Text Box 7"/>
          <p:cNvSpPr txBox="1">
            <a:spLocks noChangeArrowheads="1"/>
          </p:cNvSpPr>
          <p:nvPr>
            <p:custDataLst>
              <p:tags r:id="rId7"/>
            </p:custDataLst>
          </p:nvPr>
        </p:nvSpPr>
        <p:spPr bwMode="auto">
          <a:xfrm>
            <a:off x="1331913" y="3212783"/>
            <a:ext cx="5046980"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pPr>
            <a:r>
              <a:rPr lang="zh-CN" altLang="en-US" sz="2000">
                <a:solidFill>
                  <a:schemeClr val="hlink"/>
                </a:solidFill>
                <a:latin typeface="微软雅黑" panose="020B0503020204020204" charset="-122"/>
                <a:ea typeface="微软雅黑" panose="020B0503020204020204" charset="-122"/>
                <a:cs typeface="微软雅黑" panose="020B0503020204020204" charset="-122"/>
              </a:rPr>
              <a:t>位宽如果不做说明的话，默认是</a:t>
            </a:r>
            <a:r>
              <a:rPr lang="en-US" altLang="zh-CN" sz="2000">
                <a:solidFill>
                  <a:schemeClr val="hlink"/>
                </a:solidFill>
                <a:latin typeface="微软雅黑" panose="020B0503020204020204" charset="-122"/>
                <a:ea typeface="微软雅黑" panose="020B0503020204020204" charset="-122"/>
                <a:cs typeface="微软雅黑" panose="020B0503020204020204" charset="-122"/>
              </a:rPr>
              <a:t>1</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位；</a:t>
            </a:r>
          </a:p>
          <a:p>
            <a:pPr eaLnBrk="1" hangingPunct="1">
              <a:lnSpc>
                <a:spcPct val="150000"/>
              </a:lnSpc>
            </a:pPr>
            <a:r>
              <a:rPr lang="zh-CN" altLang="en-US" sz="2000">
                <a:solidFill>
                  <a:schemeClr val="hlink"/>
                </a:solidFill>
                <a:latin typeface="微软雅黑" panose="020B0503020204020204" charset="-122"/>
                <a:ea typeface="微软雅黑" panose="020B0503020204020204" charset="-122"/>
                <a:cs typeface="微软雅黑" panose="020B0503020204020204" charset="-122"/>
              </a:rPr>
              <a:t>数据类型不做说明的话，默认是</a:t>
            </a:r>
            <a:r>
              <a:rPr lang="en-US" altLang="zh-CN" sz="2000">
                <a:solidFill>
                  <a:schemeClr val="hlink"/>
                </a:solidFill>
                <a:latin typeface="微软雅黑" panose="020B0503020204020204" charset="-122"/>
                <a:ea typeface="微软雅黑" panose="020B0503020204020204" charset="-122"/>
                <a:cs typeface="微软雅黑" panose="020B0503020204020204" charset="-122"/>
              </a:rPr>
              <a:t>wire</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型的。</a:t>
            </a:r>
          </a:p>
        </p:txBody>
      </p:sp>
      <p:sp>
        <p:nvSpPr>
          <p:cNvPr id="7" name="Text Box 8"/>
          <p:cNvSpPr txBox="1">
            <a:spLocks noChangeArrowheads="1"/>
          </p:cNvSpPr>
          <p:nvPr>
            <p:custDataLst>
              <p:tags r:id="rId8"/>
            </p:custDataLst>
          </p:nvPr>
        </p:nvSpPr>
        <p:spPr bwMode="auto">
          <a:xfrm>
            <a:off x="1330008" y="4364673"/>
            <a:ext cx="582676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2000">
                <a:solidFill>
                  <a:schemeClr val="dk1"/>
                </a:solidFill>
                <a:latin typeface="微软雅黑" panose="020B0503020204020204" charset="-122"/>
                <a:ea typeface="微软雅黑" panose="020B0503020204020204" charset="-122"/>
                <a:cs typeface="微软雅黑" panose="020B0503020204020204" charset="-122"/>
              </a:rPr>
              <a:t>S</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位宽为</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4</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位，对应信号为</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S[3]</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S[2]</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S[1]</a:t>
            </a:r>
            <a:r>
              <a:rPr lang="zh-CN" altLang="en-US" sz="2000">
                <a:solidFill>
                  <a:schemeClr val="dk1"/>
                </a:solidFill>
                <a:latin typeface="微软雅黑" panose="020B0503020204020204" charset="-122"/>
                <a:ea typeface="微软雅黑" panose="020B0503020204020204" charset="-122"/>
                <a:cs typeface="微软雅黑" panose="020B0503020204020204" charset="-122"/>
              </a:rPr>
              <a:t>、</a:t>
            </a:r>
            <a:r>
              <a:rPr lang="en-US" altLang="zh-CN" sz="2000">
                <a:solidFill>
                  <a:schemeClr val="dk1"/>
                </a:solidFill>
                <a:latin typeface="微软雅黑" panose="020B0503020204020204" charset="-122"/>
                <a:ea typeface="微软雅黑" panose="020B0503020204020204" charset="-122"/>
                <a:cs typeface="微软雅黑" panose="020B0503020204020204" charset="-122"/>
              </a:rPr>
              <a:t>S[0]</a:t>
            </a:r>
          </a:p>
        </p:txBody>
      </p:sp>
      <p:sp>
        <p:nvSpPr>
          <p:cNvPr id="8" name="TextBox 9"/>
          <p:cNvSpPr txBox="1">
            <a:spLocks noChangeArrowheads="1"/>
          </p:cNvSpPr>
          <p:nvPr>
            <p:custDataLst>
              <p:tags r:id="rId9"/>
            </p:custDataLst>
          </p:nvPr>
        </p:nvSpPr>
        <p:spPr bwMode="auto">
          <a:xfrm>
            <a:off x="1330008" y="4867910"/>
            <a:ext cx="5008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chemeClr val="dk1"/>
                </a:solidFill>
                <a:latin typeface="微软雅黑" panose="020B0503020204020204" charset="-122"/>
                <a:ea typeface="微软雅黑" panose="020B0503020204020204" charset="-122"/>
              </a:rPr>
              <a:t>根据模块说明部分，我们可以得出电路符号</a:t>
            </a:r>
          </a:p>
        </p:txBody>
      </p:sp>
      <p:grpSp>
        <p:nvGrpSpPr>
          <p:cNvPr id="10" name="Group 41"/>
          <p:cNvGrpSpPr/>
          <p:nvPr/>
        </p:nvGrpSpPr>
        <p:grpSpPr bwMode="auto">
          <a:xfrm>
            <a:off x="4213225" y="5300663"/>
            <a:ext cx="2711450" cy="1223962"/>
            <a:chOff x="113" y="2931"/>
            <a:chExt cx="1708" cy="771"/>
          </a:xfrm>
        </p:grpSpPr>
        <p:sp>
          <p:nvSpPr>
            <p:cNvPr id="11" name="Rectangle 33"/>
            <p:cNvSpPr>
              <a:spLocks noChangeArrowheads="1"/>
            </p:cNvSpPr>
            <p:nvPr>
              <p:custDataLst>
                <p:tags r:id="rId12"/>
              </p:custDataLst>
            </p:nvPr>
          </p:nvSpPr>
          <p:spPr bwMode="auto">
            <a:xfrm>
              <a:off x="839" y="3158"/>
              <a:ext cx="499" cy="544"/>
            </a:xfrm>
            <a:prstGeom prst="rect">
              <a:avLst/>
            </a:prstGeom>
            <a:solidFill>
              <a:schemeClr val="accent1"/>
            </a:solidFill>
            <a:ln w="38100">
              <a:solidFill>
                <a:schemeClr val="dk1"/>
              </a:solidFill>
              <a:miter lim="800000"/>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endParaRPr lang="zh-CN" altLang="en-US">
                <a:solidFill>
                  <a:schemeClr val="dk1"/>
                </a:solidFill>
                <a:latin typeface="微软雅黑" panose="020B0503020204020204" charset="-122"/>
                <a:ea typeface="微软雅黑" panose="020B0503020204020204" charset="-122"/>
              </a:endParaRPr>
            </a:p>
          </p:txBody>
        </p:sp>
        <p:sp>
          <p:nvSpPr>
            <p:cNvPr id="12" name="Line 34"/>
            <p:cNvSpPr>
              <a:spLocks noChangeShapeType="1"/>
            </p:cNvSpPr>
            <p:nvPr>
              <p:custDataLst>
                <p:tags r:id="rId13"/>
              </p:custDataLst>
            </p:nvPr>
          </p:nvSpPr>
          <p:spPr bwMode="auto">
            <a:xfrm>
              <a:off x="521" y="3294"/>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3" name="Line 35"/>
            <p:cNvSpPr>
              <a:spLocks noChangeShapeType="1"/>
            </p:cNvSpPr>
            <p:nvPr>
              <p:custDataLst>
                <p:tags r:id="rId14"/>
              </p:custDataLst>
            </p:nvPr>
          </p:nvSpPr>
          <p:spPr bwMode="auto">
            <a:xfrm>
              <a:off x="521" y="3566"/>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4" name="Line 36"/>
            <p:cNvSpPr>
              <a:spLocks noChangeShapeType="1"/>
            </p:cNvSpPr>
            <p:nvPr>
              <p:custDataLst>
                <p:tags r:id="rId15"/>
              </p:custDataLst>
            </p:nvPr>
          </p:nvSpPr>
          <p:spPr bwMode="auto">
            <a:xfrm>
              <a:off x="1337" y="3339"/>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5" name="Line 37"/>
            <p:cNvSpPr>
              <a:spLocks noChangeShapeType="1"/>
            </p:cNvSpPr>
            <p:nvPr>
              <p:custDataLst>
                <p:tags r:id="rId16"/>
              </p:custDataLst>
            </p:nvPr>
          </p:nvSpPr>
          <p:spPr bwMode="auto">
            <a:xfrm>
              <a:off x="521" y="3430"/>
              <a:ext cx="318"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16" name="Text Box 38"/>
            <p:cNvSpPr txBox="1">
              <a:spLocks noChangeArrowheads="1"/>
            </p:cNvSpPr>
            <p:nvPr>
              <p:custDataLst>
                <p:tags r:id="rId17"/>
              </p:custDataLst>
            </p:nvPr>
          </p:nvSpPr>
          <p:spPr bwMode="auto">
            <a:xfrm>
              <a:off x="113" y="2995"/>
              <a:ext cx="412" cy="6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r" eaLnBrk="1" hangingPunct="1">
                <a:lnSpc>
                  <a:spcPct val="80000"/>
                </a:lnSpc>
              </a:pPr>
              <a:endParaRPr lang="en-US" altLang="zh-CN" sz="2000">
                <a:solidFill>
                  <a:schemeClr val="dk1"/>
                </a:solidFill>
                <a:latin typeface="微软雅黑" panose="020B0503020204020204" charset="-122"/>
                <a:ea typeface="微软雅黑" panose="020B0503020204020204" charset="-122"/>
              </a:endParaRPr>
            </a:p>
            <a:p>
              <a:pPr algn="r" eaLnBrk="1" hangingPunct="1">
                <a:lnSpc>
                  <a:spcPct val="80000"/>
                </a:lnSpc>
              </a:pPr>
              <a:r>
                <a:rPr lang="en-US" altLang="zh-CN" sz="2000">
                  <a:solidFill>
                    <a:schemeClr val="dk1"/>
                  </a:solidFill>
                  <a:latin typeface="微软雅黑" panose="020B0503020204020204" charset="-122"/>
                  <a:ea typeface="微软雅黑" panose="020B0503020204020204" charset="-122"/>
                </a:rPr>
                <a:t>A</a:t>
              </a:r>
            </a:p>
            <a:p>
              <a:pPr algn="r" eaLnBrk="1" hangingPunct="1">
                <a:lnSpc>
                  <a:spcPct val="80000"/>
                </a:lnSpc>
              </a:pPr>
              <a:r>
                <a:rPr lang="en-US" altLang="zh-CN" sz="2000">
                  <a:solidFill>
                    <a:schemeClr val="dk1"/>
                  </a:solidFill>
                  <a:latin typeface="微软雅黑" panose="020B0503020204020204" charset="-122"/>
                  <a:ea typeface="微软雅黑" panose="020B0503020204020204" charset="-122"/>
                </a:rPr>
                <a:t>B</a:t>
              </a:r>
            </a:p>
            <a:p>
              <a:pPr algn="r" eaLnBrk="1" hangingPunct="1">
                <a:lnSpc>
                  <a:spcPct val="80000"/>
                </a:lnSpc>
              </a:pPr>
              <a:r>
                <a:rPr lang="en-US" altLang="zh-CN" sz="2000">
                  <a:solidFill>
                    <a:schemeClr val="dk1"/>
                  </a:solidFill>
                  <a:latin typeface="微软雅黑" panose="020B0503020204020204" charset="-122"/>
                  <a:ea typeface="微软雅黑" panose="020B0503020204020204" charset="-122"/>
                </a:rPr>
                <a:t>CIN</a:t>
              </a:r>
            </a:p>
          </p:txBody>
        </p:sp>
        <p:sp>
          <p:nvSpPr>
            <p:cNvPr id="17" name="Text Box 39"/>
            <p:cNvSpPr txBox="1">
              <a:spLocks noChangeArrowheads="1"/>
            </p:cNvSpPr>
            <p:nvPr>
              <p:custDataLst>
                <p:tags r:id="rId18"/>
              </p:custDataLst>
            </p:nvPr>
          </p:nvSpPr>
          <p:spPr bwMode="auto">
            <a:xfrm>
              <a:off x="1609" y="3217"/>
              <a:ext cx="21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r>
                <a:rPr lang="en-US" altLang="zh-CN" sz="2000">
                  <a:solidFill>
                    <a:schemeClr val="dk1"/>
                  </a:solidFill>
                  <a:latin typeface="微软雅黑" panose="020B0503020204020204" charset="-122"/>
                  <a:ea typeface="微软雅黑" panose="020B0503020204020204" charset="-122"/>
                </a:rPr>
                <a:t>S</a:t>
              </a:r>
            </a:p>
          </p:txBody>
        </p:sp>
        <p:sp>
          <p:nvSpPr>
            <p:cNvPr id="18" name="Text Box 40"/>
            <p:cNvSpPr txBox="1">
              <a:spLocks noChangeArrowheads="1"/>
            </p:cNvSpPr>
            <p:nvPr>
              <p:custDataLst>
                <p:tags r:id="rId19"/>
              </p:custDataLst>
            </p:nvPr>
          </p:nvSpPr>
          <p:spPr bwMode="auto">
            <a:xfrm>
              <a:off x="610" y="2931"/>
              <a:ext cx="836"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sz="1800">
                  <a:solidFill>
                    <a:schemeClr val="dk1"/>
                  </a:solidFill>
                  <a:latin typeface="微软雅黑" panose="020B0503020204020204" charset="-122"/>
                  <a:ea typeface="微软雅黑" panose="020B0503020204020204" charset="-122"/>
                </a:rPr>
                <a:t>full_adder</a:t>
              </a:r>
            </a:p>
          </p:txBody>
        </p:sp>
      </p:grpSp>
      <p:sp>
        <p:nvSpPr>
          <p:cNvPr id="19" name="Line 36"/>
          <p:cNvSpPr>
            <a:spLocks noChangeShapeType="1"/>
          </p:cNvSpPr>
          <p:nvPr>
            <p:custDataLst>
              <p:tags r:id="rId10"/>
            </p:custDataLst>
          </p:nvPr>
        </p:nvSpPr>
        <p:spPr bwMode="auto">
          <a:xfrm>
            <a:off x="6181725" y="6245225"/>
            <a:ext cx="504825" cy="0"/>
          </a:xfrm>
          <a:prstGeom prst="line">
            <a:avLst/>
          </a:prstGeom>
          <a:noFill/>
          <a:ln w="38100">
            <a:solidFill>
              <a:schemeClr val="dk1"/>
            </a:solidFill>
            <a:round/>
            <a:tailEnd type="arrow" w="med" len="me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sp>
        <p:nvSpPr>
          <p:cNvPr id="20" name="Text Box 39"/>
          <p:cNvSpPr txBox="1">
            <a:spLocks noChangeArrowheads="1"/>
          </p:cNvSpPr>
          <p:nvPr>
            <p:custDataLst>
              <p:tags r:id="rId11"/>
            </p:custDataLst>
          </p:nvPr>
        </p:nvSpPr>
        <p:spPr bwMode="auto">
          <a:xfrm>
            <a:off x="6613525" y="6115050"/>
            <a:ext cx="913765" cy="3371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pPr>
            <a:r>
              <a:rPr lang="en-US" altLang="zh-CN" sz="2000">
                <a:solidFill>
                  <a:schemeClr val="dk1"/>
                </a:solidFill>
                <a:latin typeface="微软雅黑" panose="020B0503020204020204" charset="-122"/>
                <a:ea typeface="微软雅黑" panose="020B0503020204020204" charset="-122"/>
              </a:rPr>
              <a:t>COUT</a:t>
            </a:r>
          </a:p>
        </p:txBody>
      </p:sp>
      <p:sp>
        <p:nvSpPr>
          <p:cNvPr id="3" name="Rectangle 2"/>
          <p:cNvSpPr>
            <a:spLocks noGrp="1" noChangeArrowheads="1"/>
          </p:cNvSpPr>
          <p:nvPr/>
        </p:nvSpPr>
        <p:spPr>
          <a:xfrm>
            <a:off x="595313"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Verilog</a:t>
            </a:r>
            <a:r>
              <a:rPr lang="zh-CN" altLang="en-US" sz="2800">
                <a:solidFill>
                  <a:srgbClr val="CC0000"/>
                </a:solidFill>
                <a:latin typeface="微软雅黑" panose="020B0503020204020204" charset="-122"/>
                <a:ea typeface="微软雅黑" panose="020B0503020204020204" charset="-122"/>
                <a:cs typeface="微软雅黑" panose="020B0503020204020204" charset="-122"/>
              </a:rPr>
              <a:t>模块结构</a:t>
            </a:r>
          </a:p>
        </p:txBody>
      </p:sp>
    </p:spTree>
    <p:custDataLst>
      <p:tags r:id="rId1"/>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图片 30"/>
          <p:cNvPicPr>
            <a:picLocks noChangeAspect="1"/>
          </p:cNvPicPr>
          <p:nvPr>
            <p:custDataLst>
              <p:tags r:id="rId2"/>
            </p:custDataLst>
          </p:nvPr>
        </p:nvPicPr>
        <p:blipFill>
          <a:blip r:embed="rId21"/>
          <a:stretch>
            <a:fillRect/>
          </a:stretch>
        </p:blipFill>
        <p:spPr>
          <a:xfrm>
            <a:off x="0" y="0"/>
            <a:ext cx="540068" cy="720090"/>
          </a:xfrm>
          <a:prstGeom prst="rect">
            <a:avLst/>
          </a:prstGeom>
        </p:spPr>
      </p:pic>
      <p:pic>
        <p:nvPicPr>
          <p:cNvPr id="32" name="图片 31"/>
          <p:cNvPicPr>
            <a:picLocks noChangeAspect="1"/>
          </p:cNvPicPr>
          <p:nvPr>
            <p:custDataLst>
              <p:tags r:id="rId3"/>
            </p:custDataLst>
          </p:nvPr>
        </p:nvPicPr>
        <p:blipFill>
          <a:blip r:embed="rId21"/>
          <a:stretch>
            <a:fillRect/>
          </a:stretch>
        </p:blipFill>
        <p:spPr>
          <a:xfrm>
            <a:off x="8603932" y="6137910"/>
            <a:ext cx="540068" cy="720090"/>
          </a:xfrm>
          <a:prstGeom prst="rect">
            <a:avLst/>
          </a:prstGeom>
        </p:spPr>
      </p:pic>
      <p:sp>
        <p:nvSpPr>
          <p:cNvPr id="3"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grpSp>
        <p:nvGrpSpPr>
          <p:cNvPr id="4" name="Group 5"/>
          <p:cNvGrpSpPr/>
          <p:nvPr/>
        </p:nvGrpSpPr>
        <p:grpSpPr bwMode="auto">
          <a:xfrm>
            <a:off x="5148263" y="763905"/>
            <a:ext cx="3600450" cy="3622675"/>
            <a:chOff x="113" y="740"/>
            <a:chExt cx="2268" cy="2282"/>
          </a:xfrm>
        </p:grpSpPr>
        <p:sp>
          <p:nvSpPr>
            <p:cNvPr id="5" name="Rectangle 6"/>
            <p:cNvSpPr>
              <a:spLocks noChangeArrowheads="1"/>
            </p:cNvSpPr>
            <p:nvPr>
              <p:custDataLst>
                <p:tags r:id="rId16"/>
              </p:custDataLst>
            </p:nvPr>
          </p:nvSpPr>
          <p:spPr bwMode="auto">
            <a:xfrm>
              <a:off x="113" y="740"/>
              <a:ext cx="2268" cy="2282"/>
            </a:xfrm>
            <a:prstGeom prst="rect">
              <a:avLst/>
            </a:prstGeom>
            <a:solidFill>
              <a:srgbClr val="E6E6F2"/>
            </a:solidFill>
            <a:ln w="28575" algn="ctr">
              <a:solidFill>
                <a:schemeClr val="hlink"/>
              </a:solidFill>
              <a:miter lim="800000"/>
              <a:headEnd type="none" w="lg" len="lg"/>
            </a:ln>
          </p:spPr>
          <p:txBody>
            <a:bodyPr wrap="none" anchor="ct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endParaRPr lang="zh-CN" altLang="zh-CN" sz="2000">
                <a:solidFill>
                  <a:srgbClr val="000099"/>
                </a:solidFill>
                <a:latin typeface="微软雅黑" panose="020B0503020204020204" charset="-122"/>
                <a:ea typeface="微软雅黑" panose="020B0503020204020204" charset="-122"/>
              </a:endParaRPr>
            </a:p>
          </p:txBody>
        </p:sp>
        <p:sp>
          <p:nvSpPr>
            <p:cNvPr id="6" name="Text Box 7"/>
            <p:cNvSpPr txBox="1">
              <a:spLocks noChangeArrowheads="1"/>
            </p:cNvSpPr>
            <p:nvPr/>
          </p:nvSpPr>
          <p:spPr bwMode="auto">
            <a:xfrm>
              <a:off x="249" y="1570"/>
              <a:ext cx="953"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zh-CN" altLang="en-US" sz="2000">
                  <a:solidFill>
                    <a:srgbClr val="000099"/>
                  </a:solidFill>
                  <a:latin typeface="微软雅黑" panose="020B0503020204020204" charset="-122"/>
                  <a:ea typeface="微软雅黑" panose="020B0503020204020204" charset="-122"/>
                </a:rPr>
                <a:t>内部信号</a:t>
              </a:r>
            </a:p>
            <a:p>
              <a:pPr algn="ctr" eaLnBrk="1" hangingPunct="1"/>
              <a:r>
                <a:rPr lang="zh-CN" altLang="en-US" sz="2000">
                  <a:solidFill>
                    <a:srgbClr val="000099"/>
                  </a:solidFill>
                  <a:latin typeface="微软雅黑" panose="020B0503020204020204" charset="-122"/>
                  <a:ea typeface="微软雅黑" panose="020B0503020204020204" charset="-122"/>
                </a:rPr>
                <a:t>声明</a:t>
              </a:r>
            </a:p>
          </p:txBody>
        </p:sp>
        <p:sp>
          <p:nvSpPr>
            <p:cNvPr id="7" name="Text Box 8"/>
            <p:cNvSpPr txBox="1">
              <a:spLocks noChangeArrowheads="1"/>
            </p:cNvSpPr>
            <p:nvPr>
              <p:custDataLst>
                <p:tags r:id="rId17"/>
              </p:custDataLst>
            </p:nvPr>
          </p:nvSpPr>
          <p:spPr bwMode="auto">
            <a:xfrm>
              <a:off x="1338" y="1570"/>
              <a:ext cx="771" cy="446"/>
            </a:xfrm>
            <a:prstGeom prst="rect">
              <a:avLst/>
            </a:prstGeom>
            <a:solidFill>
              <a:srgbClr val="E6E6F2"/>
            </a:solidFill>
            <a:ln w="28575" algn="ctr">
              <a:solidFill>
                <a:schemeClr val="hlink"/>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chemeClr val="hlink"/>
                  </a:solidFill>
                  <a:latin typeface="微软雅黑" panose="020B0503020204020204" charset="-122"/>
                  <a:ea typeface="微软雅黑" panose="020B0503020204020204" charset="-122"/>
                  <a:cs typeface="微软雅黑" panose="020B0503020204020204" charset="-122"/>
                </a:rPr>
                <a:t>assign</a:t>
              </a:r>
              <a:r>
                <a:rPr lang="zh-CN" altLang="en-US" sz="2000">
                  <a:solidFill>
                    <a:schemeClr val="hlink"/>
                  </a:solidFill>
                  <a:latin typeface="微软雅黑" panose="020B0503020204020204" charset="-122"/>
                  <a:ea typeface="微软雅黑" panose="020B0503020204020204" charset="-122"/>
                  <a:cs typeface="微软雅黑" panose="020B0503020204020204" charset="-122"/>
                </a:rPr>
                <a:t>语句</a:t>
              </a:r>
            </a:p>
          </p:txBody>
        </p:sp>
        <p:sp>
          <p:nvSpPr>
            <p:cNvPr id="8" name="Text Box 9"/>
            <p:cNvSpPr txBox="1">
              <a:spLocks noChangeArrowheads="1"/>
            </p:cNvSpPr>
            <p:nvPr>
              <p:custDataLst>
                <p:tags r:id="rId18"/>
              </p:custDataLst>
            </p:nvPr>
          </p:nvSpPr>
          <p:spPr bwMode="auto">
            <a:xfrm>
              <a:off x="249" y="2205"/>
              <a:ext cx="953" cy="446"/>
            </a:xfrm>
            <a:prstGeom prst="rect">
              <a:avLst/>
            </a:prstGeom>
            <a:solidFill>
              <a:srgbClr val="E6E6F2"/>
            </a:solidFill>
            <a:ln w="28575" algn="ctr">
              <a:solidFill>
                <a:schemeClr val="dk2">
                  <a:lumMod val="90000"/>
                </a:schemeClr>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spcBef>
                  <a:spcPct val="50000"/>
                </a:spcBef>
              </a:pPr>
              <a:r>
                <a:rPr lang="zh-CN" altLang="en-US" sz="2000">
                  <a:solidFill>
                    <a:schemeClr val="dk2">
                      <a:lumMod val="25000"/>
                    </a:schemeClr>
                  </a:solidFill>
                  <a:latin typeface="微软雅黑" panose="020B0503020204020204" charset="-122"/>
                  <a:ea typeface="微软雅黑" panose="020B0503020204020204" charset="-122"/>
                </a:rPr>
                <a:t>底层模块或门原语调用</a:t>
              </a:r>
            </a:p>
          </p:txBody>
        </p:sp>
        <p:sp>
          <p:nvSpPr>
            <p:cNvPr id="9" name="Text Box 10"/>
            <p:cNvSpPr txBox="1">
              <a:spLocks noChangeArrowheads="1"/>
            </p:cNvSpPr>
            <p:nvPr/>
          </p:nvSpPr>
          <p:spPr bwMode="auto">
            <a:xfrm>
              <a:off x="1338" y="2205"/>
              <a:ext cx="771" cy="446"/>
            </a:xfrm>
            <a:prstGeom prst="rect">
              <a:avLst/>
            </a:prstGeom>
            <a:solidFill>
              <a:srgbClr val="E6E6F2"/>
            </a:solidFill>
            <a:ln w="28575" algn="ctr">
              <a:solidFill>
                <a:srgbClr val="000099"/>
              </a:solidFill>
              <a:miter lim="800000"/>
              <a:headEnd type="none" w="lg" len="lg"/>
            </a:ln>
          </p:spPr>
          <p:txBody>
            <a:bodyPr tIns="46800" bIns="46800">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algn="ctr" eaLnBrk="1" hangingPunct="1"/>
              <a:r>
                <a:rPr lang="en-US" altLang="zh-CN" sz="2000">
                  <a:solidFill>
                    <a:srgbClr val="000099"/>
                  </a:solidFill>
                  <a:latin typeface="微软雅黑" panose="020B0503020204020204" charset="-122"/>
                  <a:ea typeface="微软雅黑" panose="020B0503020204020204" charset="-122"/>
                  <a:cs typeface="微软雅黑" panose="020B0503020204020204" charset="-122"/>
                </a:rPr>
                <a:t>always</a:t>
              </a:r>
            </a:p>
            <a:p>
              <a:pPr algn="ctr" eaLnBrk="1" hangingPunct="1"/>
              <a:r>
                <a:rPr lang="zh-CN" altLang="en-US" sz="2000">
                  <a:solidFill>
                    <a:srgbClr val="000099"/>
                  </a:solidFill>
                  <a:latin typeface="微软雅黑" panose="020B0503020204020204" charset="-122"/>
                  <a:ea typeface="微软雅黑" panose="020B0503020204020204" charset="-122"/>
                  <a:cs typeface="微软雅黑" panose="020B0503020204020204" charset="-122"/>
                </a:rPr>
                <a:t>语句块</a:t>
              </a:r>
            </a:p>
          </p:txBody>
        </p:sp>
        <p:sp>
          <p:nvSpPr>
            <p:cNvPr id="10" name="Text Box 11"/>
            <p:cNvSpPr txBox="1">
              <a:spLocks noChangeArrowheads="1"/>
            </p:cNvSpPr>
            <p:nvPr/>
          </p:nvSpPr>
          <p:spPr bwMode="auto">
            <a:xfrm>
              <a:off x="113" y="740"/>
              <a:ext cx="2268" cy="464"/>
            </a:xfrm>
            <a:prstGeom prst="rect">
              <a:avLst/>
            </a:prstGeom>
            <a:solidFill>
              <a:srgbClr val="E6E6F2"/>
            </a:solidFill>
            <a:ln w="28575" algn="ctr">
              <a:solidFill>
                <a:srgbClr val="000099"/>
              </a:solidFill>
              <a:miter lim="800000"/>
              <a:headEnd type="none" w="lg" len="lg"/>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module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模块名 </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端口列表</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a:p>
              <a:pPr eaLnBrk="1" hangingPunct="1">
                <a:spcBef>
                  <a:spcPct val="10000"/>
                </a:spcBef>
              </a:pPr>
              <a:r>
                <a:rPr lang="en-US" altLang="zh-CN" sz="2000">
                  <a:solidFill>
                    <a:srgbClr val="000099"/>
                  </a:solidFill>
                  <a:latin typeface="微软雅黑" panose="020B0503020204020204" charset="-122"/>
                  <a:ea typeface="微软雅黑" panose="020B0503020204020204" charset="-122"/>
                  <a:cs typeface="微软雅黑" panose="020B0503020204020204" charset="-122"/>
                </a:rPr>
                <a:t>  [</a:t>
              </a:r>
              <a:r>
                <a:rPr lang="zh-CN" altLang="en-US" sz="2000">
                  <a:solidFill>
                    <a:srgbClr val="000099"/>
                  </a:solidFill>
                  <a:latin typeface="微软雅黑" panose="020B0503020204020204" charset="-122"/>
                  <a:ea typeface="微软雅黑" panose="020B0503020204020204" charset="-122"/>
                  <a:cs typeface="微软雅黑" panose="020B0503020204020204" charset="-122"/>
                </a:rPr>
                <a:t>端口信号声明</a:t>
              </a:r>
              <a:r>
                <a:rPr lang="en-US" altLang="zh-CN" sz="2000">
                  <a:solidFill>
                    <a:srgbClr val="000099"/>
                  </a:solidFill>
                  <a:latin typeface="微软雅黑" panose="020B0503020204020204" charset="-122"/>
                  <a:ea typeface="微软雅黑" panose="020B0503020204020204" charset="-122"/>
                  <a:cs typeface="微软雅黑" panose="020B0503020204020204" charset="-122"/>
                </a:rPr>
                <a:t>;]</a:t>
              </a:r>
            </a:p>
          </p:txBody>
        </p:sp>
        <p:sp>
          <p:nvSpPr>
            <p:cNvPr id="11" name="Text Box 12"/>
            <p:cNvSpPr txBox="1">
              <a:spLocks noChangeArrowheads="1"/>
            </p:cNvSpPr>
            <p:nvPr/>
          </p:nvSpPr>
          <p:spPr bwMode="auto">
            <a:xfrm>
              <a:off x="113" y="2758"/>
              <a:ext cx="2268" cy="252"/>
            </a:xfrm>
            <a:prstGeom prst="rect">
              <a:avLst/>
            </a:prstGeom>
            <a:solidFill>
              <a:srgbClr val="E6E6F2"/>
            </a:solidFill>
            <a:ln w="28575" algn="ctr">
              <a:solidFill>
                <a:srgbClr val="000099"/>
              </a:solidFill>
              <a:miter lim="800000"/>
              <a:headEnd type="none" w="lg" len="lg"/>
            </a:ln>
          </p:spPr>
          <p:txBody>
            <a:bodyPr tIns="46800" bIns="46800" anchor="ct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spcBef>
                  <a:spcPct val="50000"/>
                </a:spcBef>
              </a:pPr>
              <a:r>
                <a:rPr lang="en-US" altLang="zh-CN" sz="2000">
                  <a:solidFill>
                    <a:srgbClr val="000099"/>
                  </a:solidFill>
                  <a:latin typeface="微软雅黑" panose="020B0503020204020204" charset="-122"/>
                  <a:ea typeface="微软雅黑" panose="020B0503020204020204" charset="-122"/>
                </a:rPr>
                <a:t>endmodule</a:t>
              </a:r>
            </a:p>
          </p:txBody>
        </p:sp>
      </p:grpSp>
      <p:sp>
        <p:nvSpPr>
          <p:cNvPr id="12" name="Text Box 14"/>
          <p:cNvSpPr txBox="1">
            <a:spLocks noChangeArrowheads="1"/>
          </p:cNvSpPr>
          <p:nvPr>
            <p:custDataLst>
              <p:tags r:id="rId5"/>
            </p:custDataLst>
          </p:nvPr>
        </p:nvSpPr>
        <p:spPr bwMode="auto">
          <a:xfrm>
            <a:off x="311150" y="784543"/>
            <a:ext cx="4548188"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assign</a:t>
            </a:r>
            <a:r>
              <a:rPr lang="zh-CN" altLang="en-US">
                <a:solidFill>
                  <a:schemeClr val="dk1"/>
                </a:solidFill>
                <a:latin typeface="微软雅黑" panose="020B0503020204020204" charset="-122"/>
                <a:ea typeface="微软雅黑" panose="020B0503020204020204" charset="-122"/>
                <a:cs typeface="微软雅黑" panose="020B0503020204020204" charset="-122"/>
              </a:rPr>
              <a:t>语句称作连续赋值语句</a:t>
            </a:r>
          </a:p>
        </p:txBody>
      </p:sp>
      <p:sp>
        <p:nvSpPr>
          <p:cNvPr id="13" name="Text Box 15"/>
          <p:cNvSpPr txBox="1">
            <a:spLocks noChangeArrowheads="1"/>
          </p:cNvSpPr>
          <p:nvPr>
            <p:custDataLst>
              <p:tags r:id="rId6"/>
            </p:custDataLst>
          </p:nvPr>
        </p:nvSpPr>
        <p:spPr bwMode="auto">
          <a:xfrm>
            <a:off x="398463" y="1751648"/>
            <a:ext cx="4173537" cy="460375"/>
          </a:xfrm>
          <a:prstGeom prst="rect">
            <a:avLst/>
          </a:prstGeom>
          <a:solidFill>
            <a:srgbClr val="FFFF00"/>
          </a:solidFill>
          <a:ln w="9525">
            <a:solidFill>
              <a:srgbClr val="C00000"/>
            </a:solidFill>
            <a:miter lim="800000"/>
          </a:ln>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cs typeface="微软雅黑" panose="020B0503020204020204" charset="-122"/>
              </a:rPr>
              <a:t>assign </a:t>
            </a:r>
            <a:r>
              <a:rPr lang="zh-CN" altLang="en-US">
                <a:solidFill>
                  <a:schemeClr val="dk1"/>
                </a:solidFill>
                <a:latin typeface="微软雅黑" panose="020B0503020204020204" charset="-122"/>
                <a:ea typeface="微软雅黑" panose="020B0503020204020204" charset="-122"/>
                <a:cs typeface="微软雅黑" panose="020B0503020204020204" charset="-122"/>
              </a:rPr>
              <a:t>赋值目标 </a:t>
            </a:r>
            <a:r>
              <a:rPr lang="en-US" altLang="zh-CN">
                <a:solidFill>
                  <a:schemeClr val="dk1"/>
                </a:solidFill>
                <a:latin typeface="微软雅黑" panose="020B0503020204020204" charset="-122"/>
                <a:ea typeface="微软雅黑" panose="020B0503020204020204" charset="-122"/>
                <a:cs typeface="微软雅黑" panose="020B0503020204020204" charset="-122"/>
              </a:rPr>
              <a:t>= </a:t>
            </a:r>
            <a:r>
              <a:rPr lang="zh-CN" altLang="en-US">
                <a:solidFill>
                  <a:schemeClr val="dk1"/>
                </a:solidFill>
                <a:latin typeface="微软雅黑" panose="020B0503020204020204" charset="-122"/>
                <a:ea typeface="微软雅黑" panose="020B0503020204020204" charset="-122"/>
                <a:cs typeface="微软雅黑" panose="020B0503020204020204" charset="-122"/>
              </a:rPr>
              <a:t>表达式</a:t>
            </a:r>
          </a:p>
        </p:txBody>
      </p:sp>
      <p:sp>
        <p:nvSpPr>
          <p:cNvPr id="14" name="Text Box 16"/>
          <p:cNvSpPr txBox="1">
            <a:spLocks noChangeArrowheads="1"/>
          </p:cNvSpPr>
          <p:nvPr>
            <p:custDataLst>
              <p:tags r:id="rId7"/>
            </p:custDataLst>
          </p:nvPr>
        </p:nvSpPr>
        <p:spPr bwMode="auto">
          <a:xfrm>
            <a:off x="250825" y="2492375"/>
            <a:ext cx="79248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solidFill>
                  <a:schemeClr val="dk1"/>
                </a:solidFill>
                <a:latin typeface="微软雅黑" panose="020B0503020204020204" charset="-122"/>
                <a:ea typeface="微软雅黑" panose="020B0503020204020204" charset="-122"/>
              </a:rPr>
              <a:t>例：</a:t>
            </a:r>
          </a:p>
        </p:txBody>
      </p:sp>
      <p:sp>
        <p:nvSpPr>
          <p:cNvPr id="15" name="Text Box 18"/>
          <p:cNvSpPr txBox="1">
            <a:spLocks noChangeArrowheads="1"/>
          </p:cNvSpPr>
          <p:nvPr>
            <p:custDataLst>
              <p:tags r:id="rId8"/>
            </p:custDataLst>
          </p:nvPr>
        </p:nvSpPr>
        <p:spPr bwMode="auto">
          <a:xfrm>
            <a:off x="417195" y="4569460"/>
            <a:ext cx="8331835" cy="1568450"/>
          </a:xfrm>
          <a:prstGeom prst="rect">
            <a:avLst/>
          </a:prstGeom>
          <a:noFill/>
          <a:ln w="28575">
            <a:solidFill>
              <a:schemeClr val="hlink"/>
            </a:solidFill>
            <a:miter lim="800000"/>
          </a:ln>
          <a:extLst>
            <a:ext uri="{909E8E84-426E-40DD-AFC4-6F175D3DCCD1}">
              <a14:hiddenFill xmlns:a14="http://schemas.microsoft.com/office/drawing/2010/main">
                <a:solidFill>
                  <a:srgbClr val="FFFFFF"/>
                </a:solidFill>
              </a14:hiddenFill>
            </a:ext>
          </a:extLst>
        </p:spPr>
        <p:txBody>
          <a:bodyPr wrap="square">
            <a:spAutoFit/>
          </a:bodyPr>
          <a:lstStyle>
            <a:lvl1pPr marL="262255" indent="-262255"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150000"/>
              </a:lnSpc>
              <a:buFont typeface="Wingdings" panose="05000000000000000000" pitchFamily="2" charset="2"/>
              <a:buNone/>
            </a:pPr>
            <a:r>
              <a:rPr lang="zh-CN" altLang="en-US" sz="1600">
                <a:solidFill>
                  <a:schemeClr val="dk1"/>
                </a:solidFill>
                <a:latin typeface="微软雅黑" panose="020B0503020204020204" charset="-122"/>
                <a:ea typeface="微软雅黑" panose="020B0503020204020204" charset="-122"/>
                <a:cs typeface="微软雅黑" panose="020B0503020204020204" charset="-122"/>
              </a:rPr>
              <a:t>特点：</a:t>
            </a:r>
          </a:p>
          <a:p>
            <a:pPr eaLnBrk="1" hangingPunct="1">
              <a:lnSpc>
                <a:spcPct val="150000"/>
              </a:lnSpc>
              <a:buFont typeface="Wingdings" panose="05000000000000000000" pitchFamily="2" charset="2"/>
              <a:buChar char="l"/>
            </a:pPr>
            <a:r>
              <a:rPr lang="zh-CN" altLang="en-US" sz="1600">
                <a:solidFill>
                  <a:schemeClr val="dk1"/>
                </a:solidFill>
                <a:latin typeface="微软雅黑" panose="020B0503020204020204" charset="-122"/>
                <a:ea typeface="微软雅黑" panose="020B0503020204020204" charset="-122"/>
                <a:cs typeface="微软雅黑" panose="020B0503020204020204" charset="-122"/>
              </a:rPr>
              <a:t>之所以称为连续赋值语句是指其总是处于激活状态，只要表达式中的操作数有变化，立即进行计算和赋值。（与连续赋值语句对应的另一种语句称为过程赋值语句）</a:t>
            </a:r>
          </a:p>
          <a:p>
            <a:pPr eaLnBrk="1" hangingPunct="1">
              <a:lnSpc>
                <a:spcPct val="150000"/>
              </a:lnSpc>
              <a:buFont typeface="Wingdings" panose="05000000000000000000" pitchFamily="2" charset="2"/>
              <a:buChar char="l"/>
            </a:pPr>
            <a:r>
              <a:rPr lang="zh-CN" altLang="en-US" sz="1600">
                <a:solidFill>
                  <a:schemeClr val="dk1"/>
                </a:solidFill>
                <a:latin typeface="微软雅黑" panose="020B0503020204020204" charset="-122"/>
                <a:ea typeface="微软雅黑" panose="020B0503020204020204" charset="-122"/>
                <a:cs typeface="微软雅黑" panose="020B0503020204020204" charset="-122"/>
              </a:rPr>
              <a:t>赋值目标必须是</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wire</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型的，</a:t>
            </a:r>
            <a:r>
              <a:rPr lang="en-US" altLang="zh-CN" sz="1600">
                <a:solidFill>
                  <a:schemeClr val="dk1"/>
                </a:solidFill>
                <a:latin typeface="微软雅黑" panose="020B0503020204020204" charset="-122"/>
                <a:ea typeface="微软雅黑" panose="020B0503020204020204" charset="-122"/>
                <a:cs typeface="微软雅黑" panose="020B0503020204020204" charset="-122"/>
              </a:rPr>
              <a:t>wire</a:t>
            </a:r>
            <a:r>
              <a:rPr lang="zh-CN" altLang="en-US" sz="1600">
                <a:solidFill>
                  <a:schemeClr val="dk1"/>
                </a:solidFill>
                <a:latin typeface="微软雅黑" panose="020B0503020204020204" charset="-122"/>
                <a:ea typeface="微软雅黑" panose="020B0503020204020204" charset="-122"/>
                <a:cs typeface="微软雅黑" panose="020B0503020204020204" charset="-122"/>
              </a:rPr>
              <a:t>表示电路间的连线。</a:t>
            </a:r>
          </a:p>
        </p:txBody>
      </p:sp>
      <p:grpSp>
        <p:nvGrpSpPr>
          <p:cNvPr id="16" name="Group 27"/>
          <p:cNvGrpSpPr/>
          <p:nvPr/>
        </p:nvGrpSpPr>
        <p:grpSpPr bwMode="auto">
          <a:xfrm>
            <a:off x="827088" y="3502025"/>
            <a:ext cx="1654175" cy="936625"/>
            <a:chOff x="794" y="3385"/>
            <a:chExt cx="1042" cy="590"/>
          </a:xfrm>
        </p:grpSpPr>
        <p:grpSp>
          <p:nvGrpSpPr>
            <p:cNvPr id="17" name="Group 23"/>
            <p:cNvGrpSpPr/>
            <p:nvPr/>
          </p:nvGrpSpPr>
          <p:grpSpPr bwMode="auto">
            <a:xfrm>
              <a:off x="1020" y="3385"/>
              <a:ext cx="635" cy="590"/>
              <a:chOff x="1020" y="3385"/>
              <a:chExt cx="635" cy="590"/>
            </a:xfrm>
          </p:grpSpPr>
          <p:pic>
            <p:nvPicPr>
              <p:cNvPr id="18" name="Picture 19"/>
              <p:cNvPicPr>
                <a:picLocks noChangeAspect="1" noChangeArrowheads="1"/>
              </p:cNvPicPr>
              <p:nvPr/>
            </p:nvPicPr>
            <p:blipFill>
              <a:blip r:embed="rId22">
                <a:extLst>
                  <a:ext uri="{28A0092B-C50C-407E-A947-70E740481C1C}">
                    <a14:useLocalDpi xmlns:a14="http://schemas.microsoft.com/office/drawing/2010/main" val="0"/>
                  </a:ext>
                </a:extLst>
              </a:blip>
              <a:srcRect l="18773" t="14218" r="65622" b="64339"/>
              <a:stretch>
                <a:fillRect/>
              </a:stretch>
            </p:blipFill>
            <p:spPr bwMode="auto">
              <a:xfrm rot="-5400000">
                <a:off x="904" y="3501"/>
                <a:ext cx="590" cy="3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 name="Line 22"/>
              <p:cNvSpPr>
                <a:spLocks noChangeShapeType="1"/>
              </p:cNvSpPr>
              <p:nvPr>
                <p:custDataLst>
                  <p:tags r:id="rId15"/>
                </p:custDataLst>
              </p:nvPr>
            </p:nvSpPr>
            <p:spPr bwMode="auto">
              <a:xfrm>
                <a:off x="1383" y="3693"/>
                <a:ext cx="272"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grpSp>
        <p:sp>
          <p:nvSpPr>
            <p:cNvPr id="20" name="Text Box 25"/>
            <p:cNvSpPr txBox="1">
              <a:spLocks noChangeArrowheads="1"/>
            </p:cNvSpPr>
            <p:nvPr>
              <p:custDataLst>
                <p:tags r:id="rId13"/>
              </p:custDataLst>
            </p:nvPr>
          </p:nvSpPr>
          <p:spPr bwMode="auto">
            <a:xfrm>
              <a:off x="794" y="3530"/>
              <a:ext cx="22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rPr>
                <a:t>a</a:t>
              </a:r>
            </a:p>
          </p:txBody>
        </p:sp>
        <p:sp>
          <p:nvSpPr>
            <p:cNvPr id="21" name="Text Box 26"/>
            <p:cNvSpPr txBox="1">
              <a:spLocks noChangeArrowheads="1"/>
            </p:cNvSpPr>
            <p:nvPr>
              <p:custDataLst>
                <p:tags r:id="rId14"/>
              </p:custDataLst>
            </p:nvPr>
          </p:nvSpPr>
          <p:spPr bwMode="auto">
            <a:xfrm>
              <a:off x="1610" y="3521"/>
              <a:ext cx="22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rPr>
                <a:t>y</a:t>
              </a:r>
            </a:p>
          </p:txBody>
        </p:sp>
      </p:grpSp>
      <p:grpSp>
        <p:nvGrpSpPr>
          <p:cNvPr id="22" name="Group 30"/>
          <p:cNvGrpSpPr/>
          <p:nvPr/>
        </p:nvGrpSpPr>
        <p:grpSpPr bwMode="auto">
          <a:xfrm>
            <a:off x="2770188" y="3582988"/>
            <a:ext cx="2087563" cy="927100"/>
            <a:chOff x="2517" y="3475"/>
            <a:chExt cx="1315" cy="584"/>
          </a:xfrm>
        </p:grpSpPr>
        <p:grpSp>
          <p:nvGrpSpPr>
            <p:cNvPr id="23" name="Group 24"/>
            <p:cNvGrpSpPr/>
            <p:nvPr/>
          </p:nvGrpSpPr>
          <p:grpSpPr bwMode="auto">
            <a:xfrm>
              <a:off x="2789" y="3492"/>
              <a:ext cx="862" cy="567"/>
              <a:chOff x="2789" y="3492"/>
              <a:chExt cx="862" cy="567"/>
            </a:xfrm>
          </p:grpSpPr>
          <p:pic>
            <p:nvPicPr>
              <p:cNvPr id="24" name="Picture 20"/>
              <p:cNvPicPr>
                <a:picLocks noChangeAspect="1" noChangeArrowheads="1"/>
              </p:cNvPicPr>
              <p:nvPr/>
            </p:nvPicPr>
            <p:blipFill>
              <a:blip r:embed="rId22">
                <a:extLst>
                  <a:ext uri="{28A0092B-C50C-407E-A947-70E740481C1C}">
                    <a14:useLocalDpi xmlns:a14="http://schemas.microsoft.com/office/drawing/2010/main" val="0"/>
                  </a:ext>
                </a:extLst>
              </a:blip>
              <a:srcRect l="36800" t="73495" r="49150" b="-4124"/>
              <a:stretch>
                <a:fillRect/>
              </a:stretch>
            </p:blipFill>
            <p:spPr bwMode="auto">
              <a:xfrm>
                <a:off x="2789" y="3492"/>
                <a:ext cx="590" cy="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 name="Line 21"/>
              <p:cNvSpPr>
                <a:spLocks noChangeShapeType="1"/>
              </p:cNvSpPr>
              <p:nvPr>
                <p:custDataLst>
                  <p:tags r:id="rId12"/>
                </p:custDataLst>
              </p:nvPr>
            </p:nvSpPr>
            <p:spPr bwMode="auto">
              <a:xfrm>
                <a:off x="3379" y="3748"/>
                <a:ext cx="272" cy="0"/>
              </a:xfrm>
              <a:prstGeom prst="line">
                <a:avLst/>
              </a:prstGeom>
              <a:noFill/>
              <a:ln w="38100">
                <a:solidFill>
                  <a:schemeClr val="dk1"/>
                </a:solidFill>
                <a:round/>
              </a:ln>
              <a:extLst>
                <a:ext uri="{909E8E84-426E-40DD-AFC4-6F175D3DCCD1}">
                  <a14:hiddenFill xmlns:a14="http://schemas.microsoft.com/office/drawing/2010/main">
                    <a:noFill/>
                  </a14:hiddenFill>
                </a:ext>
              </a:extLst>
            </p:spPr>
            <p:txBody>
              <a:bodyPr/>
              <a:lstStyle/>
              <a:p>
                <a:endParaRPr lang="zh-CN" altLang="en-US" sz="2400">
                  <a:solidFill>
                    <a:schemeClr val="dk1"/>
                  </a:solidFill>
                  <a:latin typeface="微软雅黑" panose="020B0503020204020204" charset="-122"/>
                  <a:ea typeface="微软雅黑" panose="020B0503020204020204" charset="-122"/>
                </a:endParaRPr>
              </a:p>
            </p:txBody>
          </p:sp>
        </p:grpSp>
        <p:sp>
          <p:nvSpPr>
            <p:cNvPr id="26" name="Text Box 28"/>
            <p:cNvSpPr txBox="1">
              <a:spLocks noChangeArrowheads="1"/>
            </p:cNvSpPr>
            <p:nvPr>
              <p:custDataLst>
                <p:tags r:id="rId10"/>
              </p:custDataLst>
            </p:nvPr>
          </p:nvSpPr>
          <p:spPr bwMode="auto">
            <a:xfrm>
              <a:off x="2517" y="3475"/>
              <a:ext cx="246"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dirty="0">
                  <a:solidFill>
                    <a:schemeClr val="dk1"/>
                  </a:solidFill>
                  <a:latin typeface="微软雅黑" panose="020B0503020204020204" charset="-122"/>
                  <a:ea typeface="微软雅黑" panose="020B0503020204020204" charset="-122"/>
                </a:rPr>
                <a:t>a</a:t>
              </a:r>
            </a:p>
            <a:p>
              <a:pPr eaLnBrk="1" hangingPunct="1"/>
              <a:r>
                <a:rPr lang="en-US" altLang="zh-CN" dirty="0">
                  <a:solidFill>
                    <a:schemeClr val="dk1"/>
                  </a:solidFill>
                  <a:latin typeface="微软雅黑" panose="020B0503020204020204" charset="-122"/>
                  <a:ea typeface="微软雅黑" panose="020B0503020204020204" charset="-122"/>
                </a:rPr>
                <a:t>b</a:t>
              </a:r>
            </a:p>
          </p:txBody>
        </p:sp>
        <p:sp>
          <p:nvSpPr>
            <p:cNvPr id="27" name="Rectangle 29"/>
            <p:cNvSpPr>
              <a:spLocks noChangeArrowheads="1"/>
            </p:cNvSpPr>
            <p:nvPr>
              <p:custDataLst>
                <p:tags r:id="rId11"/>
              </p:custDataLst>
            </p:nvPr>
          </p:nvSpPr>
          <p:spPr bwMode="auto">
            <a:xfrm>
              <a:off x="3606" y="3576"/>
              <a:ext cx="226" cy="2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dk1"/>
                  </a:solidFill>
                  <a:latin typeface="微软雅黑" panose="020B0503020204020204" charset="-122"/>
                  <a:ea typeface="微软雅黑" panose="020B0503020204020204" charset="-122"/>
                </a:rPr>
                <a:t>y</a:t>
              </a:r>
            </a:p>
          </p:txBody>
        </p:sp>
      </p:grpSp>
      <p:sp>
        <p:nvSpPr>
          <p:cNvPr id="28" name="Text Box 31"/>
          <p:cNvSpPr txBox="1">
            <a:spLocks noChangeArrowheads="1"/>
          </p:cNvSpPr>
          <p:nvPr>
            <p:custDataLst>
              <p:tags r:id="rId9"/>
            </p:custDataLst>
          </p:nvPr>
        </p:nvSpPr>
        <p:spPr bwMode="auto">
          <a:xfrm>
            <a:off x="1042988" y="2540000"/>
            <a:ext cx="2952750" cy="939800"/>
          </a:xfrm>
          <a:prstGeom prst="rect">
            <a:avLst/>
          </a:prstGeom>
          <a:noFill/>
          <a:ln w="28575">
            <a:solidFill>
              <a:srgbClr val="00A87C"/>
            </a:solidFill>
            <a:miter lim="800000"/>
          </a:ln>
          <a:extLst>
            <a:ext uri="{909E8E84-426E-40DD-AFC4-6F175D3DCCD1}">
              <a14:hiddenFill xmlns:a14="http://schemas.microsoft.com/office/drawing/2010/main">
                <a:solidFill>
                  <a:srgbClr val="FFFFFF"/>
                </a:solidFill>
              </a14:hiddenFill>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lnSpc>
                <a:spcPct val="80000"/>
              </a:lnSpc>
              <a:spcBef>
                <a:spcPct val="50000"/>
              </a:spcBef>
            </a:pPr>
            <a:r>
              <a:rPr lang="en-US" altLang="zh-CN">
                <a:solidFill>
                  <a:schemeClr val="dk1"/>
                </a:solidFill>
                <a:latin typeface="微软雅黑" panose="020B0503020204020204" charset="-122"/>
                <a:ea typeface="微软雅黑" panose="020B0503020204020204" charset="-122"/>
              </a:rPr>
              <a:t>assign y=a;</a:t>
            </a:r>
          </a:p>
          <a:p>
            <a:pPr eaLnBrk="1" hangingPunct="1">
              <a:spcBef>
                <a:spcPct val="50000"/>
              </a:spcBef>
            </a:pPr>
            <a:r>
              <a:rPr lang="en-US" altLang="zh-CN">
                <a:solidFill>
                  <a:schemeClr val="dk1"/>
                </a:solidFill>
                <a:latin typeface="微软雅黑" panose="020B0503020204020204" charset="-122"/>
                <a:ea typeface="微软雅黑" panose="020B0503020204020204" charset="-122"/>
              </a:rPr>
              <a:t>assign y=a&amp;b;</a:t>
            </a:r>
          </a:p>
        </p:txBody>
      </p:sp>
      <p:sp>
        <p:nvSpPr>
          <p:cNvPr id="29" name="矩形 28"/>
          <p:cNvSpPr>
            <a:spLocks noChangeArrowheads="1"/>
          </p:cNvSpPr>
          <p:nvPr/>
        </p:nvSpPr>
        <p:spPr bwMode="auto">
          <a:xfrm>
            <a:off x="285433" y="1284923"/>
            <a:ext cx="1452880" cy="398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sz="2000">
                <a:solidFill>
                  <a:srgbClr val="000000"/>
                </a:solidFill>
                <a:latin typeface="微软雅黑" panose="020B0503020204020204" charset="-122"/>
                <a:ea typeface="微软雅黑" panose="020B0503020204020204" charset="-122"/>
              </a:rPr>
              <a:t>基本格式：</a:t>
            </a:r>
          </a:p>
        </p:txBody>
      </p:sp>
    </p:spTree>
    <p:custDataLst>
      <p:tags r:id="rId1"/>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1" name="图片 30"/>
          <p:cNvPicPr>
            <a:picLocks noChangeAspect="1"/>
          </p:cNvPicPr>
          <p:nvPr>
            <p:custDataLst>
              <p:tags r:id="rId2"/>
            </p:custDataLst>
          </p:nvPr>
        </p:nvPicPr>
        <p:blipFill>
          <a:blip r:embed="rId11"/>
          <a:stretch>
            <a:fillRect/>
          </a:stretch>
        </p:blipFill>
        <p:spPr>
          <a:xfrm>
            <a:off x="0" y="0"/>
            <a:ext cx="540068" cy="720090"/>
          </a:xfrm>
          <a:prstGeom prst="rect">
            <a:avLst/>
          </a:prstGeom>
        </p:spPr>
      </p:pic>
      <p:pic>
        <p:nvPicPr>
          <p:cNvPr id="32" name="图片 31"/>
          <p:cNvPicPr>
            <a:picLocks noChangeAspect="1"/>
          </p:cNvPicPr>
          <p:nvPr>
            <p:custDataLst>
              <p:tags r:id="rId3"/>
            </p:custDataLst>
          </p:nvPr>
        </p:nvPicPr>
        <p:blipFill>
          <a:blip r:embed="rId11"/>
          <a:stretch>
            <a:fillRect/>
          </a:stretch>
        </p:blipFill>
        <p:spPr>
          <a:xfrm>
            <a:off x="8603932" y="6137910"/>
            <a:ext cx="540068" cy="720090"/>
          </a:xfrm>
          <a:prstGeom prst="rect">
            <a:avLst/>
          </a:prstGeom>
        </p:spPr>
      </p:pic>
      <p:sp>
        <p:nvSpPr>
          <p:cNvPr id="3" name="Rectangle 4"/>
          <p:cNvSpPr>
            <a:spLocks noGrp="1" noChangeArrowheads="1"/>
          </p:cNvSpPr>
          <p:nvPr>
            <p:custDataLst>
              <p:tags r:id="rId4"/>
            </p:custDataLst>
          </p:nvPr>
        </p:nvSpPr>
        <p:spPr>
          <a:xfrm>
            <a:off x="617538" y="13653"/>
            <a:ext cx="7793037" cy="692150"/>
          </a:xfrm>
          <a:prstGeom prst="rect">
            <a:avLst/>
          </a:prstGeom>
          <a:noFill/>
          <a:ln>
            <a:noFill/>
          </a:ln>
        </p:spPr>
        <p:txBody>
          <a:bodyPr vert="horz" wrap="square" lIns="91440" tIns="45720" rIns="91440" bIns="45720" numCol="1" anchor="b" anchorCtr="0" compatLnSpc="1"/>
          <a:lstStyle>
            <a:lvl1pPr algn="l" rtl="0" eaLnBrk="0" fontAlgn="base" hangingPunct="0">
              <a:spcBef>
                <a:spcPct val="0"/>
              </a:spcBef>
              <a:spcAft>
                <a:spcPct val="0"/>
              </a:spcAft>
              <a:defRPr sz="3200" b="1">
                <a:solidFill>
                  <a:schemeClr val="tx2"/>
                </a:solidFill>
                <a:latin typeface="+mj-lt"/>
                <a:ea typeface="+mj-ea"/>
                <a:cs typeface="+mj-cs"/>
              </a:defRPr>
            </a:lvl1pPr>
            <a:lvl2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2pPr>
            <a:lvl3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3pPr>
            <a:lvl4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4pPr>
            <a:lvl5pPr algn="l" rtl="0" eaLnBrk="0" fontAlgn="base" hangingPunct="0">
              <a:spcBef>
                <a:spcPct val="0"/>
              </a:spcBef>
              <a:spcAft>
                <a:spcPct val="0"/>
              </a:spcAft>
              <a:defRPr sz="3200" b="1">
                <a:solidFill>
                  <a:schemeClr val="tx2"/>
                </a:solidFill>
                <a:latin typeface="Tahoma" panose="020B0604030504040204" pitchFamily="34" charset="0"/>
                <a:ea typeface="黑体" panose="02010609060101010101" pitchFamily="2" charset="-122"/>
              </a:defRPr>
            </a:lvl5pPr>
            <a:lvl6pPr marL="4572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6pPr>
            <a:lvl7pPr marL="9144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7pPr>
            <a:lvl8pPr marL="13716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8pPr>
            <a:lvl9pPr marL="1828800" algn="l" rtl="0" fontAlgn="base">
              <a:spcBef>
                <a:spcPct val="0"/>
              </a:spcBef>
              <a:spcAft>
                <a:spcPct val="0"/>
              </a:spcAft>
              <a:defRPr sz="3200" b="1">
                <a:solidFill>
                  <a:schemeClr val="tx2"/>
                </a:solidFill>
                <a:latin typeface="Tahoma" panose="020B0604030504040204" pitchFamily="34" charset="0"/>
                <a:ea typeface="黑体" panose="02010609060101010101" pitchFamily="2" charset="-122"/>
              </a:defRPr>
            </a:lvl9pPr>
          </a:lstStyle>
          <a:p>
            <a:pPr eaLnBrk="1" hangingPunct="1"/>
            <a:r>
              <a:rPr lang="en-US" altLang="zh-CN" sz="2800">
                <a:solidFill>
                  <a:srgbClr val="CC0000"/>
                </a:solidFill>
                <a:latin typeface="微软雅黑" panose="020B0503020204020204" charset="-122"/>
                <a:ea typeface="微软雅黑" panose="020B0503020204020204" charset="-122"/>
                <a:cs typeface="微软雅黑" panose="020B0503020204020204" charset="-122"/>
              </a:rPr>
              <a:t>2. assign语句</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sp>
        <p:nvSpPr>
          <p:cNvPr id="30" name="Text Box 14"/>
          <p:cNvSpPr txBox="1">
            <a:spLocks noChangeArrowheads="1"/>
          </p:cNvSpPr>
          <p:nvPr>
            <p:custDataLst>
              <p:tags r:id="rId5"/>
            </p:custDataLst>
          </p:nvPr>
        </p:nvSpPr>
        <p:spPr bwMode="auto">
          <a:xfrm>
            <a:off x="292100" y="1014413"/>
            <a:ext cx="4548188"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zh-CN" altLang="en-US">
                <a:ea typeface="黑体" panose="02010609060101010101" pitchFamily="2" charset="-122"/>
                <a:sym typeface="+mn-ea"/>
              </a:rPr>
              <a:t>例：</a:t>
            </a:r>
            <a:r>
              <a:rPr lang="en-US" altLang="zh-CN">
                <a:ea typeface="黑体" panose="02010609060101010101" pitchFamily="2" charset="-122"/>
                <a:sym typeface="+mn-ea"/>
              </a:rPr>
              <a:t>assign M=B|C;</a:t>
            </a:r>
            <a:endParaRPr lang="en-US" altLang="zh-CN">
              <a:ea typeface="黑体" panose="02010609060101010101" pitchFamily="2" charset="-122"/>
            </a:endParaRPr>
          </a:p>
          <a:p>
            <a:pPr eaLnBrk="1" hangingPunct="1"/>
            <a:r>
              <a:rPr lang="en-US" altLang="zh-CN">
                <a:ea typeface="黑体" panose="02010609060101010101" pitchFamily="2" charset="-122"/>
                <a:sym typeface="+mn-ea"/>
              </a:rPr>
              <a:t>      assign Y=A&amp;M;   </a:t>
            </a:r>
            <a:endParaRPr lang="zh-CN" altLang="en-US">
              <a:solidFill>
                <a:schemeClr val="dk1"/>
              </a:solidFill>
              <a:latin typeface="微软雅黑" panose="020B0503020204020204" charset="-122"/>
              <a:ea typeface="微软雅黑" panose="020B0503020204020204" charset="-122"/>
              <a:cs typeface="微软雅黑" panose="020B0503020204020204" charset="-122"/>
            </a:endParaRPr>
          </a:p>
        </p:txBody>
      </p:sp>
      <p:grpSp>
        <p:nvGrpSpPr>
          <p:cNvPr id="33" name="Group 15"/>
          <p:cNvGrpSpPr/>
          <p:nvPr/>
        </p:nvGrpSpPr>
        <p:grpSpPr bwMode="auto">
          <a:xfrm>
            <a:off x="4643438" y="837248"/>
            <a:ext cx="4032250" cy="1184275"/>
            <a:chOff x="2925" y="709"/>
            <a:chExt cx="2540" cy="746"/>
          </a:xfrm>
        </p:grpSpPr>
        <p:pic>
          <p:nvPicPr>
            <p:cNvPr id="34" name="Picture 12"/>
            <p:cNvPicPr>
              <a:picLocks noChangeAspect="1" noChangeArrowheads="1"/>
            </p:cNvPicPr>
            <p:nvPr>
              <p:custDataLst>
                <p:tags r:id="rId7"/>
              </p:custDataLst>
            </p:nvPr>
          </p:nvPicPr>
          <p:blipFill>
            <a:blip r:embed="rId12">
              <a:extLst>
                <a:ext uri="{28A0092B-C50C-407E-A947-70E740481C1C}">
                  <a14:useLocalDpi xmlns:a14="http://schemas.microsoft.com/office/drawing/2010/main" val="0"/>
                </a:ext>
              </a:extLst>
            </a:blip>
            <a:srcRect t="10872"/>
            <a:stretch>
              <a:fillRect/>
            </a:stretch>
          </p:blipFill>
          <p:spPr bwMode="auto">
            <a:xfrm>
              <a:off x="2925" y="709"/>
              <a:ext cx="2540" cy="7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5" name="Rectangle 13"/>
            <p:cNvSpPr>
              <a:spLocks noChangeArrowheads="1"/>
            </p:cNvSpPr>
            <p:nvPr>
              <p:custDataLst>
                <p:tags r:id="rId8"/>
              </p:custDataLst>
            </p:nvPr>
          </p:nvSpPr>
          <p:spPr bwMode="auto">
            <a:xfrm>
              <a:off x="4114" y="1144"/>
              <a:ext cx="298"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marL="0" indent="0" algn="ctr" defTabSz="609600">
                <a:lnSpc>
                  <a:spcPct val="100000"/>
                </a:lnSpc>
                <a:spcBef>
                  <a:spcPts val="0"/>
                </a:spcBef>
                <a:spcAft>
                  <a:spcPts val="0"/>
                </a:spcAft>
                <a:buSzPct val="100000"/>
              </a:pPr>
              <a:r>
                <a:rPr lang="en-US" altLang="zh-CN" sz="1200" b="1" spc="200">
                  <a:solidFill>
                    <a:schemeClr val="dk1"/>
                  </a:solidFill>
                  <a:latin typeface="Arial" panose="020B0604020202020204" pitchFamily="34" charset="0"/>
                  <a:ea typeface="微软雅黑" panose="020B0503020204020204" charset="-122"/>
                </a:rPr>
                <a:t>M</a:t>
              </a:r>
            </a:p>
          </p:txBody>
        </p:sp>
      </p:grpSp>
      <p:sp>
        <p:nvSpPr>
          <p:cNvPr id="36" name="Text Box 16"/>
          <p:cNvSpPr txBox="1">
            <a:spLocks noChangeArrowheads="1"/>
          </p:cNvSpPr>
          <p:nvPr>
            <p:custDataLst>
              <p:tags r:id="rId6"/>
            </p:custDataLst>
          </p:nvPr>
        </p:nvSpPr>
        <p:spPr bwMode="auto">
          <a:xfrm>
            <a:off x="901700" y="2192020"/>
            <a:ext cx="359886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Verdana" panose="020B0604030504040204" pitchFamily="34" charset="0"/>
                <a:ea typeface="宋体" panose="02010600030101010101" pitchFamily="2" charset="-122"/>
              </a:defRPr>
            </a:lvl1pPr>
            <a:lvl2pPr marL="742950" indent="-285750" eaLnBrk="0" hangingPunct="0">
              <a:defRPr sz="2400" b="1">
                <a:solidFill>
                  <a:schemeClr val="tx1"/>
                </a:solidFill>
                <a:latin typeface="Verdana" panose="020B0604030504040204" pitchFamily="34" charset="0"/>
                <a:ea typeface="宋体" panose="02010600030101010101" pitchFamily="2" charset="-122"/>
              </a:defRPr>
            </a:lvl2pPr>
            <a:lvl3pPr marL="1143000" indent="-228600" eaLnBrk="0" hangingPunct="0">
              <a:defRPr sz="2400" b="1">
                <a:solidFill>
                  <a:schemeClr val="tx1"/>
                </a:solidFill>
                <a:latin typeface="Verdana" panose="020B0604030504040204" pitchFamily="34" charset="0"/>
                <a:ea typeface="宋体" panose="02010600030101010101" pitchFamily="2" charset="-122"/>
              </a:defRPr>
            </a:lvl3pPr>
            <a:lvl4pPr marL="1600200" indent="-228600" eaLnBrk="0" hangingPunct="0">
              <a:defRPr sz="2400" b="1">
                <a:solidFill>
                  <a:schemeClr val="tx1"/>
                </a:solidFill>
                <a:latin typeface="Verdana" panose="020B0604030504040204" pitchFamily="34" charset="0"/>
                <a:ea typeface="宋体" panose="02010600030101010101" pitchFamily="2" charset="-122"/>
              </a:defRPr>
            </a:lvl4pPr>
            <a:lvl5pPr marL="2057400" indent="-228600" eaLnBrk="0" hangingPunct="0">
              <a:defRPr sz="2400" b="1">
                <a:solidFill>
                  <a:schemeClr val="tx1"/>
                </a:solidFill>
                <a:latin typeface="Verdana" panose="020B0604030504040204" pitchFamily="34" charset="0"/>
                <a:ea typeface="宋体" panose="02010600030101010101" pitchFamily="2" charset="-122"/>
              </a:defRPr>
            </a:lvl5pPr>
            <a:lvl6pPr marL="25146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6pPr>
            <a:lvl7pPr marL="29718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7pPr>
            <a:lvl8pPr marL="34290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8pPr>
            <a:lvl9pPr marL="3886200" indent="-228600" eaLnBrk="0" fontAlgn="base" hangingPunct="0">
              <a:spcBef>
                <a:spcPct val="0"/>
              </a:spcBef>
              <a:spcAft>
                <a:spcPct val="0"/>
              </a:spcAft>
              <a:defRPr sz="2400" b="1">
                <a:solidFill>
                  <a:schemeClr val="tx1"/>
                </a:solidFill>
                <a:latin typeface="Verdana" panose="020B0604030504040204" pitchFamily="34" charset="0"/>
                <a:ea typeface="宋体" panose="02010600030101010101" pitchFamily="2" charset="-122"/>
              </a:defRPr>
            </a:lvl9pPr>
          </a:lstStyle>
          <a:p>
            <a:pPr eaLnBrk="1" hangingPunct="1"/>
            <a:r>
              <a:rPr lang="en-US" altLang="zh-CN">
                <a:solidFill>
                  <a:schemeClr val="hlink"/>
                </a:solidFill>
                <a:ea typeface="黑体" panose="02010609060101010101" pitchFamily="2" charset="-122"/>
              </a:rPr>
              <a:t>M</a:t>
            </a:r>
            <a:r>
              <a:rPr lang="zh-CN" altLang="en-US">
                <a:solidFill>
                  <a:schemeClr val="hlink"/>
                </a:solidFill>
                <a:ea typeface="黑体" panose="02010609060101010101" pitchFamily="2" charset="-122"/>
              </a:rPr>
              <a:t>和</a:t>
            </a:r>
            <a:r>
              <a:rPr lang="en-US" altLang="zh-CN">
                <a:solidFill>
                  <a:schemeClr val="hlink"/>
                </a:solidFill>
                <a:ea typeface="黑体" panose="02010609060101010101" pitchFamily="2" charset="-122"/>
              </a:rPr>
              <a:t>Y</a:t>
            </a:r>
            <a:r>
              <a:rPr lang="zh-CN" altLang="en-US">
                <a:solidFill>
                  <a:schemeClr val="hlink"/>
                </a:solidFill>
                <a:ea typeface="黑体" panose="02010609060101010101" pitchFamily="2" charset="-122"/>
              </a:rPr>
              <a:t>都必须是</a:t>
            </a:r>
            <a:r>
              <a:rPr lang="en-US" altLang="zh-CN">
                <a:solidFill>
                  <a:schemeClr val="hlink"/>
                </a:solidFill>
                <a:ea typeface="黑体" panose="02010609060101010101" pitchFamily="2" charset="-122"/>
              </a:rPr>
              <a:t>wire</a:t>
            </a:r>
            <a:r>
              <a:rPr lang="zh-CN" altLang="en-US">
                <a:solidFill>
                  <a:schemeClr val="hlink"/>
                </a:solidFill>
                <a:ea typeface="黑体" panose="02010609060101010101" pitchFamily="2" charset="-122"/>
              </a:rPr>
              <a:t>型的</a:t>
            </a: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8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903f5a9721ae4a7a894b08c60eb28b9b"/>
  <p:tag name="KSO_WM_UNIT_DECORATE_INFO" val=""/>
  <p:tag name="KSO_WM_UNIT_SM_LIMIT_TYPE" val=""/>
  <p:tag name="KSO_WM_CHIP_FILLAREA_FILL_RULE" val="{&quot;fill_align&quot;:&quot;cm&quot;,&quot;fill_effect&quot;:[],&quot;fill_mode&quot;:&quot;full&quot;,&quot;sacle_strategy&quot;:&quot;stretch&quot;}"/>
  <p:tag name="KSO_WM_ASSEMBLE_CHIP_INDEX" val="93017d9551584132a981aec834ca1091"/>
</p:tagLst>
</file>

<file path=ppt/tags/tag1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1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Lst>
</file>

<file path=ppt/tags/tag10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8871581-f2e6-43bf-9c7e-f29f399fd2c3}"/>
</p:tagLst>
</file>

<file path=ppt/tags/tag1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c732a4a6-7cea-4881-864b-ab49637b1504}"/>
</p:tagLst>
</file>

<file path=ppt/tags/tag1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09.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503f3a4f985343dfb919752ff5e7b6f4"/>
  <p:tag name="KSO_WM_UNIT_DECORATE_INFO" val=""/>
  <p:tag name="KSO_WM_UNIT_SM_LIMIT_TYPE" val=""/>
  <p:tag name="KSO_WM_CHIP_FILLAREA_FILL_RULE" val="{&quot;fill_align&quot;:&quot;cm&quot;,&quot;fill_effect&quot;:[],&quot;fill_mode&quot;:&quot;full&quot;,&quot;sacle_strategy&quot;:&quot;stretch&quot;}"/>
  <p:tag name="KSO_WM_ASSEMBLE_CHIP_INDEX" val="a617855491804fd79e5d2cbe6b60c951"/>
</p:tagLst>
</file>

<file path=ppt/tags/tag1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ca2e5bf-5154-408c-9156-3402e8dd17b8}"/>
</p:tagLst>
</file>

<file path=ppt/tags/tag1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f88e77c2-a564-47de-bc81-96c94094bca1}"/>
</p:tagLst>
</file>

<file path=ppt/tags/tag1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1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11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1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1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1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2.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87"/>
  <p:tag name="KSO_WM_UNIT_HIGHLIGHT" val="0"/>
  <p:tag name="KSO_WM_UNIT_COMPATIBLE" val="0"/>
  <p:tag name="KSO_WM_UNIT_DIAGRAM_ISNUMVISUAL" val="0"/>
  <p:tag name="KSO_WM_UNIT_DIAGRAM_ISREFERUNIT" val="0"/>
  <p:tag name="KSO_WM_UNIT_TYPE" val="b"/>
  <p:tag name="KSO_WM_UNIT_INDEX" val="1"/>
  <p:tag name="KSO_WM_UNIT_ID" val="custom20204580_1*b*1"/>
  <p:tag name="KSO_WM_TEMPLATE_CATEGORY" val="custom"/>
  <p:tag name="KSO_WM_TEMPLATE_INDEX" val="20204580"/>
  <p:tag name="KSO_WM_UNIT_LAYERLEVEL" val="1"/>
  <p:tag name="KSO_WM_TAG_VERSION" val="1.0"/>
  <p:tag name="KSO_WM_BEAUTIFY_FLAG" val="#wm#"/>
  <p:tag name="KSO_WM_UNIT_PRESET_TEXT" val="单击此处添加副标题内容"/>
  <p:tag name="KSO_WM_UNIT_DEFAULT_FONT" val="14;18;2"/>
  <p:tag name="KSO_WM_UNIT_BLOCK" val="0"/>
  <p:tag name="KSO_WM_UNIT_DEC_AREA_ID" val="93c1ed9ac373482f8d17a56ee343aa6c"/>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89fdfd4d6c4e4aa2b34f2d492691e805"/>
  <p:tag name="KSO_WM_UNIT_TEXT_FILL_FORE_SCHEMECOLOR_INDEX_BRIGHTNESS" val="0.35"/>
  <p:tag name="KSO_WM_UNIT_TEXT_FILL_FORE_SCHEMECOLOR_INDEX" val="13"/>
  <p:tag name="KSO_WM_UNIT_TEXT_FILL_TYPE" val="1"/>
  <p:tag name="KSO_WM_TEMPLATE_ASSEMBLE_XID" val="5f7323620ff15d9a40f7d981"/>
  <p:tag name="KSO_WM_TEMPLATE_ASSEMBLE_GROUPID" val="5f72ecabe9a9ac260a3f6ce6"/>
</p:tagLst>
</file>

<file path=ppt/tags/tag1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2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1"/>
  <p:tag name="KSO_WM_UNIT_HIGHLIGHT" val="0"/>
  <p:tag name="KSO_WM_UNIT_COMPATIBLE" val="0"/>
  <p:tag name="KSO_WM_UNIT_DIAGRAM_ISNUMVISUAL" val="0"/>
  <p:tag name="KSO_WM_UNIT_DIAGRAM_ISREFERUNIT" val="0"/>
  <p:tag name="KSO_WM_UNIT_TYPE" val="a"/>
  <p:tag name="KSO_WM_UNIT_INDEX" val="1"/>
  <p:tag name="KSO_WM_UNIT_ID" val="custom20204580_1*a*1"/>
  <p:tag name="KSO_WM_TEMPLATE_CATEGORY" val="custom"/>
  <p:tag name="KSO_WM_TEMPLATE_INDEX" val="20204580"/>
  <p:tag name="KSO_WM_UNIT_LAYERLEVEL" val="1"/>
  <p:tag name="KSO_WM_TAG_VERSION" val="1.0"/>
  <p:tag name="KSO_WM_BEAUTIFY_FLAG" val="#wm#"/>
  <p:tag name="KSO_WM_UNIT_PRESET_TEXT" val="单击添加大标题"/>
  <p:tag name="KSO_WM_UNIT_DEFAULT_FONT" val="40;56;4"/>
  <p:tag name="KSO_WM_UNIT_BLOCK" val="0"/>
  <p:tag name="KSO_WM_UNIT_DEC_AREA_ID" val="3d59370012534aaf8bd3c34bd435dd6a"/>
  <p:tag name="KSO_WM_CHIP_GROUPID" val="5ebe40d00ac41c4a0a525616"/>
  <p:tag name="KSO_WM_CHIP_XID" val="5ebe40d00ac41c4a0a525617"/>
  <p:tag name="KSO_WM_CHIP_FILLAREA_FILL_RULE" val="{&quot;fill_align&quot;:&quot;cm&quot;,&quot;fill_mode&quot;:&quot;adaptive&quot;,&quot;sacle_strategy&quot;:&quot;smart&quot;}"/>
  <p:tag name="KSO_WM_ASSEMBLE_CHIP_INDEX" val="89fdfd4d6c4e4aa2b34f2d492691e805"/>
  <p:tag name="KSO_WM_UNIT_TEXT_FILL_FORE_SCHEMECOLOR_INDEX_BRIGHTNESS" val="0.15"/>
  <p:tag name="KSO_WM_UNIT_TEXT_FILL_FORE_SCHEMECOLOR_INDEX" val="13"/>
  <p:tag name="KSO_WM_UNIT_TEXT_FILL_TYPE" val="1"/>
  <p:tag name="KSO_WM_TEMPLATE_ASSEMBLE_XID" val="5f7323620ff15d9a40f7d981"/>
  <p:tag name="KSO_WM_TEMPLATE_ASSEMBLE_GROUPID" val="5f72ecabe9a9ac260a3f6ce6"/>
</p:tagLst>
</file>

<file path=ppt/tags/tag13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1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5"/>
  <p:tag name="KSO_WM_UNIT_TEXT_FILL_TYPE" val="1"/>
</p:tagLst>
</file>

<file path=ppt/tags/tag13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c45c69e-4c21-4536-a3e7-ceae472b7ace}"/>
</p:tagLst>
</file>

<file path=ppt/tags/tag1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2ca9a6f-d093-4d1d-9faf-a36f4a036608}"/>
</p:tagLst>
</file>

<file path=ppt/tags/tag1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1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Lst>
</file>

<file path=ppt/tags/tag1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4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14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5"/>
  <p:tag name="KSO_WM_UNIT_TEXT_FILL_TYPE" val="1"/>
</p:tagLst>
</file>

<file path=ppt/tags/tag147.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88f2fa81-adf5-4e58-bb61-970ae688c0e4}"/>
</p:tagLst>
</file>

<file path=ppt/tags/tag1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cb73527f-2c08-46f9-a50e-741ce9bea9e2}"/>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Lst>
</file>

<file path=ppt/tags/tag1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1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5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155.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4e1f6b1-4650-4c7d-be41-9078ed03409b}"/>
</p:tagLst>
</file>

<file path=ppt/tags/tag1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f5f6806-6243-4fef-82d9-dadcbe5e22df}"/>
</p:tagLst>
</file>

<file path=ppt/tags/tag1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Lst>
</file>

<file path=ppt/tags/tag16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1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1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6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Lst>
</file>

<file path=ppt/tags/tag17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0a502ae-785f-41cd-8d9c-b980777640cb}"/>
</p:tagLst>
</file>

<file path=ppt/tags/tag1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8d5f82c7-2279-46f8-a23e-f93c598844aa}"/>
</p:tagLst>
</file>

<file path=ppt/tags/tag1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7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80_2*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8"/>
  <p:tag name="KSO_WM_UNIT_DEC_AREA_ID" val="c6ad523cefe64ff591f4ac81118f97ed"/>
  <p:tag name="KSO_WM_UNIT_DECORATE_INFO" val=""/>
  <p:tag name="KSO_WM_UNIT_SM_LIMIT_TYPE" val=""/>
  <p:tag name="KSO_WM_CHIP_FILLAREA_FILL_RULE" val="{&quot;fill_align&quot;:&quot;lm&quot;,&quot;fill_effect&quot;:[],&quot;fill_mode&quot;:&quot;adaptive&quot;,&quot;sacle_strategy&quot;:&quot;stretch&quot;}"/>
  <p:tag name="KSO_WM_ASSEMBLE_CHIP_INDEX" val="108ba0aae444405e9e1a36f2a1157a6d"/>
</p:tagLst>
</file>

<file path=ppt/tags/tag1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1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1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a12ea315fb9e40fb94fe6a814cc4f93c"/>
  <p:tag name="KSO_WM_UNIT_DECORATE_INFO" val=""/>
  <p:tag name="KSO_WM_UNIT_SM_LIMIT_TYPE" val=""/>
  <p:tag name="KSO_WM_CHIP_FILLAREA_FILL_RULE" val="{&quot;fill_align&quot;:&quot;cm&quot;,&quot;fill_effect&quot;:[],&quot;fill_mode&quot;:&quot;full&quot;,&quot;sacle_strategy&quot;:&quot;stretch&quot;}"/>
  <p:tag name="KSO_WM_ASSEMBLE_CHIP_INDEX" val="962186c4e24f483b83d1d3e3d9c93231"/>
</p:tagLst>
</file>

<file path=ppt/tags/tag1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1"/>
  <p:tag name="KSO_WM_UNIT_TEXT_FILL_TYPE" val="1"/>
</p:tagLst>
</file>

<file path=ppt/tags/tag19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5"/>
  <p:tag name="KSO_WM_UNIT_TEXT_FILL_TYPE" val="1"/>
</p:tagLst>
</file>

<file path=ppt/tags/tag19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1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0a502ae-785f-41cd-8d9c-b980777640cb}"/>
</p:tagLst>
</file>

<file path=ppt/tags/tag1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8d5f82c7-2279-46f8-a23e-f93c598844aa}"/>
</p:tagLst>
</file>

<file path=ppt/tags/tag1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1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198.xml><?xml version="1.0" encoding="utf-8"?>
<p:tagLst xmlns:a="http://schemas.openxmlformats.org/drawingml/2006/main" xmlns:r="http://schemas.openxmlformats.org/officeDocument/2006/relationships" xmlns:p="http://schemas.openxmlformats.org/presentationml/2006/main">
  <p:tag name="KSO_WM_UNIT_PLACING_PICTURE_USER_VIEWPORT" val="{&quot;height&quot;:1865,&quot;width&quot;:6350}"/>
</p:tagLst>
</file>

<file path=ppt/tags/tag1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2"/>
  <p:tag name="KSO_WM_UNIT_TEXT_FILL_TYPE" val="1"/>
</p:tagLst>
</file>

<file path=ppt/tags/tag2.xml><?xml version="1.0" encoding="utf-8"?>
<p:tagLst xmlns:a="http://schemas.openxmlformats.org/drawingml/2006/main" xmlns:r="http://schemas.openxmlformats.org/officeDocument/2006/relationships" xmlns:p="http://schemas.openxmlformats.org/presentationml/2006/main">
  <p:tag name="KSO_WM_TEMPLATE_CATEGORY" val="custom"/>
  <p:tag name="KSO_WM_TEMPLATE_INDEX" val="20204580"/>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Lst>
</file>

<file path=ppt/tags/tag200.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64c451ec-3242-44e8-93f5-dd20163dbc0d}"/>
</p:tagLst>
</file>

<file path=ppt/tags/tag2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42764708-5aac-4b22-bdb8-9923de8185f0}"/>
</p:tagLst>
</file>

<file path=ppt/tags/tag2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20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0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0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0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Lst>
</file>

<file path=ppt/tags/tag2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1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e98d381-e1fd-4fbc-a84f-685e41bd76a3}"/>
</p:tagLst>
</file>

<file path=ppt/tags/tag2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fd113c1-10a2-4a77-8bcc-644feddbc0df}"/>
</p:tagLst>
</file>

<file path=ppt/tags/tag215.xml><?xml version="1.0" encoding="utf-8"?>
<p:tagLst xmlns:a="http://schemas.openxmlformats.org/drawingml/2006/main" xmlns:r="http://schemas.openxmlformats.org/officeDocument/2006/relationships" xmlns:p="http://schemas.openxmlformats.org/presentationml/2006/main">
  <p:tag name="KSO_WM_UNIT_TABLE_BEAUTIFY" val="smartTable{38774c17-a186-442a-b8c1-0d41c27146a7}"/>
  <p:tag name="TABLE_ENDDRAG_ORIGIN_RECT" val="134*220"/>
  <p:tag name="TABLE_ENDDRAG_RECT" val="34*168*134*220"/>
</p:tagLst>
</file>

<file path=ppt/tags/tag2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18.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524ce92-13ed-4cde-8d47-71b04bdb9825}"/>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Lst>
</file>

<file path=ppt/tags/tag2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3803f5d3-bb9c-4642-b58e-4e581790c687}"/>
</p:tagLst>
</file>

<file path=ppt/tags/tag221.xml><?xml version="1.0" encoding="utf-8"?>
<p:tagLst xmlns:a="http://schemas.openxmlformats.org/drawingml/2006/main" xmlns:r="http://schemas.openxmlformats.org/officeDocument/2006/relationships" xmlns:p="http://schemas.openxmlformats.org/presentationml/2006/main">
  <p:tag name="KSO_WM_UNIT_TABLE_BEAUTIFY" val="smartTable{0b0d1b33-d56f-4213-9b4a-aae314ae3b56}"/>
  <p:tag name="TABLE_ENDDRAG_ORIGIN_RECT" val="156*123"/>
  <p:tag name="TABLE_ENDDRAG_RECT" val="25*111*156*123"/>
</p:tagLst>
</file>

<file path=ppt/tags/tag2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962b138f-3458-4bed-b9a6-08696c1968dd}"/>
</p:tagLst>
</file>

<file path=ppt/tags/tag2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3d46e3e-9b55-47ce-94e8-e60b58ff58ce}"/>
</p:tagLst>
</file>

<file path=ppt/tags/tag227.xml><?xml version="1.0" encoding="utf-8"?>
<p:tagLst xmlns:a="http://schemas.openxmlformats.org/drawingml/2006/main" xmlns:r="http://schemas.openxmlformats.org/officeDocument/2006/relationships" xmlns:p="http://schemas.openxmlformats.org/presentationml/2006/main">
  <p:tag name="KSO_WM_UNIT_TABLE_BEAUTIFY" val="smartTable{aeadd9e9-1046-47d6-b0f2-e8f9b08b23be}"/>
  <p:tag name="TABLE_ENDDRAG_ORIGIN_RECT" val="176*144"/>
  <p:tag name="TABLE_ENDDRAG_RECT" val="25*195*176*144"/>
</p:tagLst>
</file>

<file path=ppt/tags/tag2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Lst>
</file>

<file path=ppt/tags/tag230.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5f3b6a5-b2e9-444a-882a-5324b8c9b2fa}"/>
</p:tagLst>
</file>

<file path=ppt/tags/tag2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ef33e5c-66bc-45b5-977d-02f0cd5bc0e2}"/>
</p:tagLst>
</file>

<file path=ppt/tags/tag233.xml><?xml version="1.0" encoding="utf-8"?>
<p:tagLst xmlns:a="http://schemas.openxmlformats.org/drawingml/2006/main" xmlns:r="http://schemas.openxmlformats.org/officeDocument/2006/relationships" xmlns:p="http://schemas.openxmlformats.org/presentationml/2006/main">
  <p:tag name="KSO_WM_UNIT_TABLE_BEAUTIFY" val="smartTable{c7283073-658b-4b4b-a475-09a37f930a4c}"/>
  <p:tag name="TABLE_ENDDRAG_ORIGIN_RECT" val="204*146"/>
  <p:tag name="TABLE_ENDDRAG_RECT" val="25*171*204*146"/>
</p:tagLst>
</file>

<file path=ppt/tags/tag23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36.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49fbbd91-6ad5-49b7-ad7f-97487284bdf8}"/>
</p:tagLst>
</file>

<file path=ppt/tags/tag2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f59314a6-1d67-4a13-b463-a68828b61005}"/>
</p:tagLst>
</file>

<file path=ppt/tags/tag239.xml><?xml version="1.0" encoding="utf-8"?>
<p:tagLst xmlns:a="http://schemas.openxmlformats.org/drawingml/2006/main" xmlns:r="http://schemas.openxmlformats.org/officeDocument/2006/relationships" xmlns:p="http://schemas.openxmlformats.org/presentationml/2006/main">
  <p:tag name="KSO_WM_UNIT_TABLE_BEAUTIFY" val="smartTable{1b1aa9da-a668-43aa-a4a6-0555f4a8b5ab}"/>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Lst>
</file>

<file path=ppt/tags/tag2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4dc3811b-9eea-46d0-a6dd-a66e2ddae018}"/>
</p:tagLst>
</file>

<file path=ppt/tags/tag2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c85b8c25-7ed8-4597-86f6-5f03371e1411}"/>
</p:tagLst>
</file>

<file path=ppt/tags/tag245.xml><?xml version="1.0" encoding="utf-8"?>
<p:tagLst xmlns:a="http://schemas.openxmlformats.org/drawingml/2006/main" xmlns:r="http://schemas.openxmlformats.org/officeDocument/2006/relationships" xmlns:p="http://schemas.openxmlformats.org/presentationml/2006/main">
  <p:tag name="KSO_WM_UNIT_TABLE_BEAUTIFY" val="smartTable{6d97ed7a-f71f-43c0-8f08-abd8da54debe}"/>
</p:tagLst>
</file>

<file path=ppt/tags/tag2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48.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75afa3f1-115a-463d-a629-a901c5aee318}"/>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Lst>
</file>

<file path=ppt/tags/tag2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065cb936-d6e9-4d9f-a8fd-045aa257a177}"/>
</p:tagLst>
</file>

<file path=ppt/tags/tag251.xml><?xml version="1.0" encoding="utf-8"?>
<p:tagLst xmlns:a="http://schemas.openxmlformats.org/drawingml/2006/main" xmlns:r="http://schemas.openxmlformats.org/officeDocument/2006/relationships" xmlns:p="http://schemas.openxmlformats.org/presentationml/2006/main">
  <p:tag name="KSO_WM_UNIT_TABLE_BEAUTIFY" val="smartTable{e3a5d3ff-b4cc-4365-a868-e284e5a34071}"/>
</p:tagLst>
</file>

<file path=ppt/tags/tag2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77ad453-2aa7-4398-859e-3a8ca38794ff}"/>
</p:tagLst>
</file>

<file path=ppt/tags/tag2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d575fdda-ab9d-4b0c-904b-e7c69a381cf3}"/>
</p:tagLst>
</file>

<file path=ppt/tags/tag257.xml><?xml version="1.0" encoding="utf-8"?>
<p:tagLst xmlns:a="http://schemas.openxmlformats.org/drawingml/2006/main" xmlns:r="http://schemas.openxmlformats.org/officeDocument/2006/relationships" xmlns:p="http://schemas.openxmlformats.org/presentationml/2006/main">
  <p:tag name="KSO_WM_UNIT_TABLE_BEAUTIFY" val="smartTable{a4ea8141-5741-4a37-90c9-79f4ab3df138}"/>
  <p:tag name="TABLE_ENDDRAG_ORIGIN_RECT" val="225*72"/>
  <p:tag name="TABLE_ENDDRAG_RECT" val="25*122*225*72"/>
</p:tagLst>
</file>

<file path=ppt/tags/tag2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580_1*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7"/>
  <p:tag name="KSO_WM_UNIT_DEC_AREA_ID" val="4ef41b5c7844451dab7aea3be55aeabb"/>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d279adbdc1fd4cab944a9f03fe52ab06"/>
</p:tagLst>
</file>

<file path=ppt/tags/tag260.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1469d97b-4e9f-4e96-aa13-a78cad12bd11}"/>
</p:tagLst>
</file>

<file path=ppt/tags/tag2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a5a15a85-25e6-4434-bd09-22626e7cc663}"/>
</p:tagLst>
</file>

<file path=ppt/tags/tag2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5.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83efe3e0-90aa-4c00-9201-01fb4ece50b6}"/>
</p:tagLst>
</file>

<file path=ppt/tags/tag2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0a686832-390a-4b33-bb03-76851fa89b34}"/>
</p:tagLst>
</file>

<file path=ppt/tags/tag2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27.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0"/>
  <p:tag name="KSO_WM_UNIT_VALUE" val="100"/>
  <p:tag name="KSO_WM_UNIT_HIGHLIGHT" val="0"/>
  <p:tag name="KSO_WM_UNIT_COMPATIBLE" val="0"/>
  <p:tag name="KSO_WM_UNIT_DIAGRAM_ISNUMVISUAL" val="0"/>
  <p:tag name="KSO_WM_UNIT_DIAGRAM_ISREFERUNIT" val="0"/>
  <p:tag name="KSO_WM_UNIT_TYPE" val="b"/>
  <p:tag name="KSO_WM_UNIT_INDEX" val="1"/>
  <p:tag name="KSO_WM_UNIT_ID" val="custom20204580_1*b*1"/>
  <p:tag name="KSO_WM_TEMPLATE_CATEGORY" val="custom"/>
  <p:tag name="KSO_WM_TEMPLATE_INDEX" val="20204580"/>
  <p:tag name="KSO_WM_UNIT_LAYERLEVEL" val="1"/>
  <p:tag name="KSO_WM_TAG_VERSION" val="1.0"/>
  <p:tag name="KSO_WM_BEAUTIFY_FLAG" val="#wm#"/>
  <p:tag name="KSO_WM_UNIT_PRESET_TEXT" val="单击此处输入你的副标题，文字是您思想的提炼，为了最终演示发布的良好效果，请尽量言简意赅的阐述观点，以便观者可以准确理解您所传达的信息。"/>
  <p:tag name="KSO_WM_UNIT_DEFAULT_FONT" val="18;24;2"/>
  <p:tag name="KSO_WM_UNIT_BLOCK" val="0"/>
  <p:tag name="KSO_WM_UNIT_DEC_AREA_ID" val="181280d56b9749d7ae7e5dbe47b8322a"/>
  <p:tag name="KSO_WM_CHIP_GROUPID" val="5ebe3b510ac41c4a0a5255fc"/>
  <p:tag name="KSO_WM_CHIP_XID" val="5ebe3b510ac41c4a0a5255fd"/>
  <p:tag name="KSO_WM_CHIP_FILLAREA_FILL_RULE" val="{&quot;fill_align&quot;:&quot;cm&quot;,&quot;fill_mode&quot;:&quot;adaptive&quot;,&quot;sacle_strategy&quot;:&quot;smart&quot;}"/>
  <p:tag name="KSO_WM_ASSEMBLE_CHIP_INDEX" val="e5dfaae293e7430d977a417fa05b407d"/>
  <p:tag name="KSO_WM_UNIT_TEXT_FILL_FORE_SCHEMECOLOR_INDEX_BRIGHTNESS" val="0.35"/>
  <p:tag name="KSO_WM_UNIT_TEXT_FILL_FORE_SCHEMECOLOR_INDEX" val="13"/>
  <p:tag name="KSO_WM_UNIT_TEXT_FILL_TYPE" val="1"/>
  <p:tag name="KSO_WM_TEMPLATE_ASSEMBLE_XID" val="5f7323620ff15d9a40f7da02"/>
  <p:tag name="KSO_WM_TEMPLATE_ASSEMBLE_GROUPID" val="5f72ecabe9a9ac260a3f6ce6"/>
</p:tagLst>
</file>

<file path=ppt/tags/tag2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2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5"/>
  <p:tag name="KSO_WM_UNIT_LINE_FILL_TYPE" val="2"/>
  <p:tag name="KSO_WM_UNIT_TEXT_FILL_FORE_SCHEMECOLOR_INDEX_BRIGHTNESS" val="0"/>
  <p:tag name="KSO_WM_UNIT_TEXT_FILL_FORE_SCHEMECOLOR_INDEX" val="15"/>
  <p:tag name="KSO_WM_UNIT_TEXT_FILL_TYPE" val="1"/>
</p:tagLst>
</file>

<file path=ppt/tags/tag2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1"/>
  <p:tag name="KSO_WM_UNIT_TEXT_FILL_TYPE" val="1"/>
</p:tagLst>
</file>

<file path=ppt/tags/tag27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7206f340-6c65-4f9d-96d1-6e1e4b28c7f7}"/>
</p:tagLst>
</file>

<file path=ppt/tags/tag2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59180df2-47c4-462a-8b4b-7d463e632b58}"/>
</p:tagLst>
</file>

<file path=ppt/tags/tag2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1"/>
  <p:tag name="KSO_WM_UNIT_TEXT_FILL_TYPE" val="1"/>
</p:tagLst>
</file>

<file path=ppt/tags/tag2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79.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8.xml><?xml version="1.0" encoding="utf-8"?>
<p:tagLst xmlns:a="http://schemas.openxmlformats.org/drawingml/2006/main" xmlns:r="http://schemas.openxmlformats.org/officeDocument/2006/relationships" xmlns:p="http://schemas.openxmlformats.org/presentationml/2006/main">
  <p:tag name="KSO_WM_UNIT_ISCONTENTSTITLE" val="0"/>
  <p:tag name="KSO_WM_UNIT_ISNUMDGMTITLE" val="0"/>
  <p:tag name="KSO_WM_UNIT_NOCLEAR" val="1"/>
  <p:tag name="KSO_WM_UNIT_HIGHLIGHT" val="0"/>
  <p:tag name="KSO_WM_UNIT_COMPATIBLE" val="0"/>
  <p:tag name="KSO_WM_UNIT_DIAGRAM_ISNUMVISUAL" val="0"/>
  <p:tag name="KSO_WM_UNIT_DIAGRAM_ISREFERUNIT" val="0"/>
  <p:tag name="KSO_WM_UNIT_TYPE" val="a"/>
  <p:tag name="KSO_WM_UNIT_INDEX" val="1"/>
  <p:tag name="KSO_WM_UNIT_ID" val="custom20204580_1*a*1"/>
  <p:tag name="KSO_WM_TEMPLATE_CATEGORY" val="custom"/>
  <p:tag name="KSO_WM_TEMPLATE_INDEX" val="20204580"/>
  <p:tag name="KSO_WM_UNIT_LAYERLEVEL" val="1"/>
  <p:tag name="KSO_WM_TAG_VERSION" val="1.0"/>
  <p:tag name="KSO_WM_BEAUTIFY_FLAG" val="#wm#"/>
  <p:tag name="KSO_WM_UNIT_PRESET_TEXT" val="谢谢观看"/>
  <p:tag name="KSO_WM_UNIT_DEFAULT_FONT" val="66;88;4"/>
  <p:tag name="KSO_WM_UNIT_BLOCK" val="0"/>
  <p:tag name="KSO_WM_UNIT_DEC_AREA_ID" val="d0b8698a1d464e39a87d222c6d41d7e3"/>
  <p:tag name="KSO_WM_CHIP_GROUPID" val="5ebe3b510ac41c4a0a5255fc"/>
  <p:tag name="KSO_WM_CHIP_XID" val="5ebe3b510ac41c4a0a5255fd"/>
  <p:tag name="KSO_WM_CHIP_FILLAREA_FILL_RULE" val="{&quot;fill_align&quot;:&quot;cm&quot;,&quot;fill_mode&quot;:&quot;adaptive&quot;,&quot;sacle_strategy&quot;:&quot;smart&quot;}"/>
  <p:tag name="KSO_WM_ASSEMBLE_CHIP_INDEX" val="e5dfaae293e7430d977a417fa05b407d"/>
  <p:tag name="KSO_WM_UNIT_TEXT_FILL_FORE_SCHEMECOLOR_INDEX_BRIGHTNESS" val="0.15"/>
  <p:tag name="KSO_WM_UNIT_TEXT_FILL_FORE_SCHEMECOLOR_INDEX" val="13"/>
  <p:tag name="KSO_WM_UNIT_TEXT_FILL_TYPE" val="1"/>
  <p:tag name="KSO_WM_UNIT_VALUE" val="6"/>
  <p:tag name="KSO_WM_TEMPLATE_ASSEMBLE_XID" val="5f7323620ff15d9a40f7da02"/>
  <p:tag name="KSO_WM_TEMPLATE_ASSEMBLE_GROUPID" val="5f72ecabe9a9ac260a3f6ce6"/>
</p:tagLst>
</file>

<file path=ppt/tags/tag2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d624949-34cc-4bf2-9988-ebc2bc340585}"/>
</p:tagLst>
</file>

<file path=ppt/tags/tag2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3274dbf-d850-4550-92bd-8f44e3c48c1b}"/>
</p:tagLst>
</file>

<file path=ppt/tags/tag2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87.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2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9a4a8280-9c0f-4531-b0c7-62bf257ebd7d}"/>
</p:tagLst>
</file>

<file path=ppt/tags/tag2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3ef932f1-4d19-42f2-acba-48cf8b370089}"/>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Lst>
</file>

<file path=ppt/tags/tag29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2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xml><?xml version="1.0" encoding="utf-8"?>
<p:tagLst xmlns:a="http://schemas.openxmlformats.org/drawingml/2006/main" xmlns:r="http://schemas.openxmlformats.org/officeDocument/2006/relationships" xmlns:p="http://schemas.openxmlformats.org/presentationml/2006/main">
  <p:tag name="KSO_WM_BEAUTIFY_FLAG" val="#wm#"/>
  <p:tag name="KSO_WM_TAG_VERSION" val="1.0"/>
  <p:tag name="KSO_WM_TEMPLATE_CATEGORY" val="custom"/>
  <p:tag name="KSO_WM_TEMPLATE_INDEX" val="20204580"/>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Lst>
</file>

<file path=ppt/tags/tag3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306.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5d5d15c2-165f-45d5-b704-b7c039002f9d}"/>
</p:tagLst>
</file>

<file path=ppt/tags/tag30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a2c28e5c-d388-4a0a-822c-b020eae59f64}"/>
</p:tagLst>
</file>

<file path=ppt/tags/tag30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31.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1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31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31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6"/>
  <p:tag name="KSO_WM_UNIT_LINE_FILL_TYPE" val="2"/>
  <p:tag name="KSO_WM_UNIT_TEXT_FILL_FORE_SCHEMECOLOR_INDEX_BRIGHTNESS" val="0"/>
  <p:tag name="KSO_WM_UNIT_TEXT_FILL_FORE_SCHEMECOLOR_INDEX" val="13"/>
  <p:tag name="KSO_WM_UNIT_TEXT_FILL_TYPE" val="1"/>
</p:tagLst>
</file>

<file path=ppt/tags/tag3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1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44c6d8b2-1560-4e41-8ba2-d6e07b773034}"/>
</p:tagLst>
</file>

<file path=ppt/tags/tag3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ff1f7dff-f87e-4b82-bae6-c299c7c9254f}"/>
</p:tagLst>
</file>

<file path=ppt/tags/tag31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3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32.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3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915e73bd-9e53-4ed2-8b68-34653d758694}"/>
</p:tagLst>
</file>

<file path=ppt/tags/tag3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f3ce04d6-341a-4ed2-8ffc-645197ecde91}"/>
</p:tagLst>
</file>

<file path=ppt/tags/tag3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3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2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32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4.xml><?xml version="1.0" encoding="utf-8"?>
<p:tagLst xmlns:a="http://schemas.openxmlformats.org/drawingml/2006/main" xmlns:r="http://schemas.openxmlformats.org/officeDocument/2006/relationships" xmlns:p="http://schemas.openxmlformats.org/presentationml/2006/main">
  <p:tag name="KSO_WM_SLIDE_BACKGROUND_TYPE" val="general"/>
</p:tagLst>
</file>

<file path=ppt/tags/tag3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4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8517ab7-af95-434c-bf84-dac5274edadb}"/>
</p:tagLst>
</file>

<file path=ppt/tags/tag3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ec57b447-3834-4da6-a000-af1dd6634f26}"/>
</p:tagLst>
</file>

<file path=ppt/tags/tag3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3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80_5*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b"/>
  <p:tag name="KSO_WM_UNIT_DEC_AREA_ID" val="0bbafd9ff66a4095af4c686bfbcdc4e6"/>
  <p:tag name="KSO_WM_UNIT_DECORATE_INFO" val=""/>
  <p:tag name="KSO_WM_UNIT_SM_LIMIT_TYPE" val=""/>
  <p:tag name="KSO_WM_CHIP_FILLAREA_FILL_RULE" val="{&quot;fill_align&quot;:&quot;cm&quot;,&quot;fill_effect&quot;:[],&quot;fill_mode&quot;:&quot;full&quot;,&quot;sacle_strategy&quot;:&quot;stretch&quot;}"/>
  <p:tag name="KSO_WM_ASSEMBLE_CHIP_INDEX" val="d5fb74bb92964636acf79f92902c5107"/>
  <p:tag name="KSO_WM_SLIDE_BACKGROUND_TYPE" val="frame"/>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3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1"/>
  <p:tag name="KSO_WM_UNIT_TEXT_FILL_TYPE" val="1"/>
</p:tagLst>
</file>

<file path=ppt/tags/tag3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6"/>
  <p:tag name="KSO_WM_UNIT_LINE_FILL_TYPE" val="2"/>
  <p:tag name="KSO_WM_UNIT_TEXT_FILL_FORE_SCHEMECOLOR_INDEX_BRIGHTNESS" val="0"/>
  <p:tag name="KSO_WM_UNIT_TEXT_FILL_FORE_SCHEMECOLOR_INDEX" val="13"/>
  <p:tag name="KSO_WM_UNIT_TEXT_FILL_TYPE" val="1"/>
</p:tagLst>
</file>

<file path=ppt/tags/tag3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55.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ae37a4e4-7fdd-485c-a238-cd45f7a23e8d}"/>
</p:tagLst>
</file>

<file path=ppt/tags/tag3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a466adc2-94d2-4d5c-8991-dbbcbaf2b3db}"/>
</p:tagLst>
</file>

<file path=ppt/tags/tag3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3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c0809a8da3c347fd819165dea2ce77e3"/>
  <p:tag name="KSO_WM_UNIT_DECORATE_INFO" val=""/>
  <p:tag name="KSO_WM_UNIT_SM_LIMIT_TYPE" val=""/>
  <p:tag name="KSO_WM_CHIP_FILLAREA_FILL_RULE" val="{&quot;fill_align&quot;:&quot;cm&quot;,&quot;fill_effect&quot;:[],&quot;fill_mode&quot;:&quot;full&quot;,&quot;sacle_strategy&quot;:&quot;stretch&quot;}"/>
  <p:tag name="KSO_WM_ASSEMBLE_CHIP_INDEX" val="4351e7b9a2d943f584eb56d28cb3efdd"/>
  <p:tag name="KSO_WM_SLIDE_BACKGROUND_TYPE" val="frame"/>
</p:tagLst>
</file>

<file path=ppt/tags/tag360.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8b68e8f-183b-431a-b7e2-8411870b192e}"/>
</p:tagLst>
</file>

<file path=ppt/tags/tag3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fb83391-7ac0-4eb8-a6bd-58235820bc17}"/>
</p:tagLst>
</file>

<file path=ppt/tags/tag3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cfa80bd-782a-4915-b8b0-1806afa100f5}"/>
</p:tagLst>
</file>

<file path=ppt/tags/tag3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7ff2315a-3a4a-42a3-bc5c-35a0bd3c30f9}"/>
</p:tagLst>
</file>

<file path=ppt/tags/tag3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68.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6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315c3e49-f367-4446-842c-b0fcd613d504}"/>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122ebe0ef2f2436b93b6bfb1125c8b28"/>
  <p:tag name="KSO_WM_UNIT_DECORATE_INFO" val=""/>
  <p:tag name="KSO_WM_UNIT_SM_LIMIT_TYPE" val=""/>
  <p:tag name="KSO_WM_CHIP_FILLAREA_FILL_RULE" val="{&quot;fill_align&quot;:&quot;cm&quot;,&quot;fill_effect&quot;:[],&quot;fill_mode&quot;:&quot;full&quot;,&quot;sacle_strategy&quot;:&quot;stretch&quot;}"/>
  <p:tag name="KSO_WM_ASSEMBLE_CHIP_INDEX" val="28af8d1039c64840b0df7b5b39fb4544"/>
  <p:tag name="KSO_WM_SLIDE_BACKGROUND_TYPE" val="frame"/>
</p:tagLst>
</file>

<file path=ppt/tags/tag3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78a77207-2aa9-40f1-ad06-54b2ab710c63}"/>
</p:tagLst>
</file>

<file path=ppt/tags/tag37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77.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7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833ff01-dc8d-416d-acd2-84870b35ed1d}"/>
</p:tagLst>
</file>

<file path=ppt/tags/tag37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f4b28a75-683c-4f94-bd5f-5e80a096ba95}"/>
</p:tagLst>
</file>

<file path=ppt/tags/tag38.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1.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28b8bba0-c727-44fd-abf8-15b914244050}"/>
</p:tagLst>
</file>

<file path=ppt/tags/tag3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dc38dce-cac3-47c0-b234-9854052529d9}"/>
</p:tagLst>
</file>

<file path=ppt/tags/tag3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13"/>
  <p:tag name="KSO_WM_UNIT_TEXT_FILL_TYPE" val="1"/>
</p:tagLst>
</file>

<file path=ppt/tags/tag38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88.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38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f0df814-f520-47cc-9f68-d26263fd0796}"/>
</p:tagLst>
</file>

<file path=ppt/tags/tag39.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39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2a1ca90e-8397-4af4-962a-e11a558aa1c0}"/>
</p:tagLst>
</file>

<file path=ppt/tags/tag39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39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39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39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1"/>
  <p:tag name="KSO_WM_UNIT_TEXT_FILL_TYPE" val="1"/>
</p:tagLst>
</file>

<file path=ppt/tags/tag3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3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v"/>
  <p:tag name="KSO_WM_UNIT_TYPE" val="i"/>
  <p:tag name="KSO_WM_UNIT_INDEX" val="1"/>
  <p:tag name="KSO_WM_UNIT_ID" val="chip20204580_1*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7"/>
  <p:tag name="KSO_WM_UNIT_DEC_AREA_ID" val="81fa3a48397b4307ac30074f50c9467b"/>
  <p:tag name="KSO_WM_UNIT_DECORATE_INFO" val=""/>
  <p:tag name="KSO_WM_UNIT_SM_LIMIT_TYPE" val=""/>
  <p:tag name="KSO_WM_CHIP_FILLAREA_FILL_RULE" val="{&quot;fill_align&quot;:&quot;cm&quot;,&quot;fill_effect&quot;:[],&quot;fill_mode&quot;:&quot;adaptive&quot;,&quot;sacle_strategy&quot;:&quot;stretch&quot;}"/>
  <p:tag name="KSO_WM_UNIT_DEC_SUPPORTCHANGEPIC" val="0"/>
  <p:tag name="KSO_WM_UNIT_DEC_CHANGEPICRESERVED" val="1"/>
  <p:tag name="KSO_WM_ASSEMBLE_CHIP_INDEX" val="4bf5de1c44e94b4396385658ea91df2b"/>
</p:tagLst>
</file>

<file path=ppt/tags/tag40.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0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3.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4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c9a0734-578c-4a9d-bc0a-6ec7c12172e9}"/>
</p:tagLst>
</file>

<file path=ppt/tags/tag4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bf16dee9-720e-478f-82a1-0df7c770d4e9}"/>
</p:tagLst>
</file>

<file path=ppt/tags/tag41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1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4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2.xml><?xml version="1.0" encoding="utf-8"?>
<p:tagLst xmlns:a="http://schemas.openxmlformats.org/drawingml/2006/main" xmlns:r="http://schemas.openxmlformats.org/officeDocument/2006/relationships" xmlns:p="http://schemas.openxmlformats.org/presentationml/2006/main">
  <p:tag name="KSO_WM_SLIDE_BACKGROUND_TYPE" val="frame"/>
</p:tagLst>
</file>

<file path=ppt/tags/tag42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2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4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23.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4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4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80_5*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b"/>
  <p:tag name="KSO_WM_UNIT_DEC_AREA_ID" val="c90505359e1d4215ae1ca00ddf97f766"/>
  <p:tag name="KSO_WM_UNIT_DECORATE_INFO" val=""/>
  <p:tag name="KSO_WM_UNIT_SM_LIMIT_TYPE" val=""/>
  <p:tag name="KSO_WM_CHIP_FILLAREA_FILL_RULE" val="{&quot;fill_align&quot;:&quot;cm&quot;,&quot;fill_effect&quot;:[],&quot;fill_mode&quot;:&quot;full&quot;,&quot;sacle_strategy&quot;:&quot;stretch&quot;}"/>
  <p:tag name="KSO_WM_ASSEMBLE_CHIP_INDEX" val="1cbbb0ddd474471e9078a8a7884647ae"/>
  <p:tag name="KSO_WM_SLIDE_BACKGROUND_TYPE" val="leftRigh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4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3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3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3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3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51d31e21996b440fa35e1cea9aa0b52a"/>
  <p:tag name="KSO_WM_UNIT_DECORATE_INFO" val=""/>
  <p:tag name="KSO_WM_UNIT_SM_LIMIT_TYPE" val=""/>
  <p:tag name="KSO_WM_CHIP_FILLAREA_FILL_RULE" val="{&quot;fill_align&quot;:&quot;cm&quot;,&quot;fill_effect&quot;:[],&quot;fill_mode&quot;:&quot;full&quot;,&quot;sacle_strategy&quot;:&quot;stretch&quot;}"/>
  <p:tag name="KSO_WM_ASSEMBLE_CHIP_INDEX" val="9e262b173f34499ca2209d957a312bf1"/>
  <p:tag name="KSO_WM_SLIDE_BACKGROUND_TYPE" val="leftRight"/>
</p:tagLst>
</file>

<file path=ppt/tags/tag44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4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4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4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20ad9a3289e74b7bb5a4337ff8c09b7c"/>
  <p:tag name="KSO_WM_UNIT_DECORATE_INFO" val=""/>
  <p:tag name="KSO_WM_UNIT_SM_LIMIT_TYPE" val=""/>
  <p:tag name="KSO_WM_CHIP_FILLAREA_FILL_RULE" val="{&quot;fill_align&quot;:&quot;cm&quot;,&quot;fill_effect&quot;:[],&quot;fill_mode&quot;:&quot;full&quot;,&quot;sacle_strategy&quot;:&quot;stretch&quot;}"/>
  <p:tag name="KSO_WM_ASSEMBLE_CHIP_INDEX" val="7ec6b9dbd08841e8960d388b359fbba2"/>
  <p:tag name="KSO_WM_SLIDE_BACKGROUND_TYPE" val="leftRight"/>
</p:tagLst>
</file>

<file path=ppt/tags/tag45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5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56.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4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3526783f-6b87-4b91-bf55-cd7b49910f86}"/>
</p:tagLst>
</file>

<file path=ppt/tags/tag4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241b106-78f6-481a-9cc7-5fa3e0f12b21}"/>
</p:tagLst>
</file>

<file path=ppt/tags/tag45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6.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6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6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TEXT_FILL_FORE_SCHEMECOLOR_INDEX_BRIGHTNESS" val="0"/>
  <p:tag name="KSO_WM_UNIT_TEXT_FILL_FORE_SCHEMECOLOR_INDEX" val="13"/>
  <p:tag name="KSO_WM_UNIT_TEXT_FILL_TYPE" val="1"/>
</p:tagLst>
</file>

<file path=ppt/tags/tag4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6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6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6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6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 name="KSO_WM_UNIT_TEXT_FILL_FORE_SCHEMECOLOR_INDEX_BRIGHTNESS" val="0"/>
  <p:tag name="KSO_WM_UNIT_TEXT_FILL_FORE_SCHEMECOLOR_INDEX" val="13"/>
  <p:tag name="KSO_WM_UNIT_TEXT_FILL_TYPE" val="1"/>
</p:tagLst>
</file>

<file path=ppt/tags/tag47.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7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7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7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7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7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8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48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48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8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8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486.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8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48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8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490.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1.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3"/>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4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4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580_1*a*1"/>
  <p:tag name="KSO_WM_TEMPLATE_CATEGORY" val="custom"/>
  <p:tag name="KSO_WM_TEMPLATE_INDEX" val="20204580"/>
  <p:tag name="KSO_WM_UNIT_LAYERLEVEL" val="1"/>
  <p:tag name="KSO_WM_TAG_VERSION" val="1.0"/>
  <p:tag name="KSO_WM_BEAUTIFY_FLAG" val="#wm#"/>
  <p:tag name="KSO_WM_UNIT_ISCONTENTSTITLE" val="0"/>
  <p:tag name="KSO_WM_UNIT_NOCLEAR" val="0"/>
  <p:tag name="KSO_WM_UNIT_VALUE" val="24"/>
  <p:tag name="KSO_WM_UNIT_TYPE" val="a"/>
  <p:tag name="KSO_WM_UNIT_INDEX" val="1"/>
  <p:tag name="KSO_WM_UNIT_ISNUMDGMTITLE" val="0"/>
  <p:tag name="KSO_WM_UNIT_PRESET_TEXT" val="新媒体运营月度计划"/>
  <p:tag name="KSO_WM_UNIT_BLOCK" val="0"/>
  <p:tag name="KSO_WM_UNIT_DEC_AREA_ID" val="89bb89ee4f4142d6ae8185365e5dad06"/>
  <p:tag name="KSO_WM_UNIT_DEFAULT_FONT" val="24;60;4"/>
  <p:tag name="KSO_WM_CHIP_GROUPID" val="5f2a1a4945e1f15ec24fe3ea"/>
  <p:tag name="KSO_WM_CHIP_XID" val="5f2a1a4945e1f15ec24fe3eb"/>
  <p:tag name="KSO_WM_CHIP_FILLAREA_FILL_RULE" val="{&quot;fill_align&quot;:&quot;cm&quot;,&quot;fill_mode&quot;:&quot;adaptive&quot;,&quot;sacle_strategy&quot;:&quot;smart&quot;}"/>
  <p:tag name="KSO_WM_ASSEMBLE_CHIP_INDEX" val="44cc7f37d1ae49c19e478fa4d2d83159"/>
  <p:tag name="KSO_WM_UNIT_TEXT_FILL_FORE_SCHEMECOLOR_INDEX_BRIGHTNESS" val="0.15"/>
  <p:tag name="KSO_WM_UNIT_TEXT_FILL_FORE_SCHEMECOLOR_INDEX" val="13"/>
  <p:tag name="KSO_WM_UNIT_TEXT_FILL_TYPE" val="1"/>
  <p:tag name="KSO_WM_TEMPLATE_ASSEMBLE_XID" val="5f7323620ff15d9a40f7d98d"/>
  <p:tag name="KSO_WM_TEMPLATE_ASSEMBLE_GROUPID" val="5f72ecabe9a9ac260a3f6ce6"/>
</p:tagLst>
</file>

<file path=ppt/tags/tag50.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0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0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0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0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be8c917-bc67-45af-8960-6b286a3bea4d}"/>
</p:tagLst>
</file>

<file path=ppt/tags/tag50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8a59912d-53f1-4f8e-b7f3-c67bf9860d50}"/>
</p:tagLst>
</file>

<file path=ppt/tags/tag50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5"/>
  <p:tag name="KSO_WM_UNIT_TEXT_FILL_TYPE" val="1"/>
</p:tagLst>
</file>

<file path=ppt/tags/tag506.xml><?xml version="1.0" encoding="utf-8"?>
<p:tagLst xmlns:a="http://schemas.openxmlformats.org/drawingml/2006/main" xmlns:r="http://schemas.openxmlformats.org/officeDocument/2006/relationships" xmlns:p="http://schemas.openxmlformats.org/presentationml/2006/main">
  <p:tag name="KSO_WM_UNIT_TABLE_BEAUTIFY" val="smartTable{2a91abcb-2c19-4968-b0e5-162725a621f8}"/>
</p:tagLst>
</file>

<file path=ppt/tags/tag50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08.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0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7d5a02d-5fde-4689-8a83-1023ff673cc2}"/>
</p:tagLst>
</file>

<file path=ppt/tags/tag51.xml><?xml version="1.0" encoding="utf-8"?>
<p:tagLst xmlns:a="http://schemas.openxmlformats.org/drawingml/2006/main" xmlns:r="http://schemas.openxmlformats.org/officeDocument/2006/relationships" xmlns:p="http://schemas.openxmlformats.org/presentationml/2006/main">
  <p:tag name="KSO_WM_SLIDE_BACKGROUND_TYPE" val="leftRight"/>
</p:tagLst>
</file>

<file path=ppt/tags/tag5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884582b1-983c-4f26-b972-4d9dc61bbe18}"/>
</p:tagLst>
</file>

<file path=ppt/tags/tag5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12.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8de1e504-be51-4f4f-8653-7f0604e11f5c}"/>
</p:tagLst>
</file>

<file path=ppt/tags/tag5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2602238d-ffaf-422c-88f8-e7697249693d}"/>
</p:tagLst>
</file>

<file path=ppt/tags/tag51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16.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5184098-9ac8-41ca-9982-30ebc27910f2}"/>
</p:tagLst>
</file>

<file path=ppt/tags/tag5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bab1f1b4-f2a9-4844-a440-2a9e35142001}"/>
</p:tagLst>
</file>

<file path=ppt/tags/tag5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80_5*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b"/>
  <p:tag name="KSO_WM_UNIT_DEC_AREA_ID" val="c003f3c4e0cd4ef8875ccb467a8e20d1"/>
  <p:tag name="KSO_WM_UNIT_DECORATE_INFO" val=""/>
  <p:tag name="KSO_WM_UNIT_SM_LIMIT_TYPE" val=""/>
  <p:tag name="KSO_WM_CHIP_FILLAREA_FILL_RULE" val="{&quot;fill_align&quot;:&quot;cm&quot;,&quot;fill_effect&quot;:[],&quot;fill_mode&quot;:&quot;full&quot;,&quot;sacle_strategy&quot;:&quot;stretch&quot;}"/>
  <p:tag name="KSO_WM_ASSEMBLE_CHIP_INDEX" val="0fe3a22cef194d9a98f5445b94135070"/>
  <p:tag name="KSO_WM_SLIDE_BACKGROUND_TYPE" val="topBottom"/>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52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Lst>
</file>

<file path=ppt/tags/tag52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3.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04dc665c-c4cb-4f1a-a3b8-c0dfc9225bd3}"/>
</p:tagLst>
</file>

<file path=ppt/tags/tag5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cae0b62-d8dc-41e1-95a6-302b1f585777}"/>
</p:tagLst>
</file>

<file path=ppt/tags/tag526.xml><?xml version="1.0" encoding="utf-8"?>
<p:tagLst xmlns:a="http://schemas.openxmlformats.org/drawingml/2006/main" xmlns:r="http://schemas.openxmlformats.org/officeDocument/2006/relationships" xmlns:p="http://schemas.openxmlformats.org/presentationml/2006/main">
  <p:tag name="KSO_WM_UNIT_TABLE_BEAUTIFY" val="smartTable{dcd9a2df-ff30-47b5-a6bd-5ede17574559}"/>
</p:tagLst>
</file>

<file path=ppt/tags/tag5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2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ac321f1a1cfd479c932d9dcf26f9848a"/>
  <p:tag name="KSO_WM_UNIT_DECORATE_INFO" val=""/>
  <p:tag name="KSO_WM_UNIT_SM_LIMIT_TYPE" val=""/>
  <p:tag name="KSO_WM_CHIP_FILLAREA_FILL_RULE" val="{&quot;fill_align&quot;:&quot;cm&quot;,&quot;fill_effect&quot;:[],&quot;fill_mode&quot;:&quot;full&quot;,&quot;sacle_strategy&quot;:&quot;stretch&quot;}"/>
  <p:tag name="KSO_WM_ASSEMBLE_CHIP_INDEX" val="a7a592bade0b4937beebd2a374c5d4f6"/>
  <p:tag name="KSO_WM_SLIDE_BACKGROUND_TYPE" val="topBottom"/>
</p:tagLst>
</file>

<file path=ppt/tags/tag53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33.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a69354ed-df64-4d7b-b89a-9c59b83daa79}"/>
</p:tagLst>
</file>

<file path=ppt/tags/tag5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c219a069-8059-4946-9d6c-d51d315036e8}"/>
</p:tagLst>
</file>

<file path=ppt/tags/tag5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37.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29314b5-57e4-4a29-b134-e17edbfe3acb}"/>
</p:tagLst>
</file>

<file path=ppt/tags/tag5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0bb83a4f-7405-4885-a9ea-3d2945a4a311}"/>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b38c9933165f4198bfa8e26f5116af48"/>
  <p:tag name="KSO_WM_UNIT_DECORATE_INFO" val=""/>
  <p:tag name="KSO_WM_UNIT_SM_LIMIT_TYPE" val=""/>
  <p:tag name="KSO_WM_CHIP_FILLAREA_FILL_RULE" val="{&quot;fill_align&quot;:&quot;cm&quot;,&quot;fill_effect&quot;:[],&quot;fill_mode&quot;:&quot;full&quot;,&quot;sacle_strategy&quot;:&quot;stretch&quot;}"/>
  <p:tag name="KSO_WM_ASSEMBLE_CHIP_INDEX" val="7e8bd7ad492d41c988312682e67dda09"/>
  <p:tag name="KSO_WM_SLIDE_BACKGROUND_TYPE" val="topBottom"/>
</p:tagLst>
</file>

<file path=ppt/tags/tag5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41.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958847db-74aa-4706-adb7-ad9f9dfd9a69}"/>
</p:tagLst>
</file>

<file path=ppt/tags/tag5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b88c3fd-572e-46c8-967c-2fdddc59d3f2}"/>
</p:tagLst>
</file>

<file path=ppt/tags/tag5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45.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33f3c5d8-ff4f-454f-8503-40189a9c6393}"/>
</p:tagLst>
</file>

<file path=ppt/tags/tag5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7e2c6232-e8f8-4926-ad61-ac456c45e1e0}"/>
</p:tagLst>
</file>

<file path=ppt/tags/tag54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2.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5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5.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Lst>
</file>

<file path=ppt/tags/tag55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59.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60.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5"/>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56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TEXT_FILL_FORE_SCHEMECOLOR_INDEX_BRIGHTNESS" val="0"/>
  <p:tag name="KSO_WM_UNIT_TEXT_FILL_FORE_SCHEMECOLOR_INDEX" val="11"/>
  <p:tag name="KSO_WM_UNIT_TEXT_FILL_TYPE" val="1"/>
</p:tagLst>
</file>

<file path=ppt/tags/tag56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6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8dc5fa88-01a1-4440-aed9-ca26c8027443}"/>
</p:tagLst>
</file>

<file path=ppt/tags/tag56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a104e5f4-d487-4558-861a-0132282a8a9f}"/>
</p:tagLst>
</file>

<file path=ppt/tags/tag56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6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7.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70.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bf205280-3def-4b65-9af5-3ea975a35fbe}"/>
</p:tagLst>
</file>

<file path=ppt/tags/tag5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c7d0fae7-ac02-48a7-99ab-c2cfd575a609}"/>
</p:tagLst>
</file>

<file path=ppt/tags/tag57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74.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c68e0be4-ac63-45b1-9b74-61d0efed2570}"/>
</p:tagLst>
</file>

<file path=ppt/tags/tag5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aaf41b32-7b60-4da8-b1dd-ee6ee3f394bf}"/>
</p:tagLst>
</file>

<file path=ppt/tags/tag57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2"/>
  <p:tag name="KSO_WM_UNIT_LINE_FILL_TYPE" val="2"/>
</p:tagLst>
</file>

<file path=ppt/tags/tag57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79.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8.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8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f35d57f1-e5f8-43db-8ea3-8c7508b775c1}"/>
</p:tagLst>
</file>

<file path=ppt/tags/tag5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77709204-6e73-42e3-9cff-ce93dbac2af5}"/>
</p:tagLst>
</file>

<file path=ppt/tags/tag582.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2"/>
  <p:tag name="KSO_WM_UNIT_LINE_FILL_TYPE" val="2"/>
</p:tagLst>
</file>

<file path=ppt/tags/tag58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584.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2"/>
  <p:tag name="KSO_WM_UNIT_LINE_FILL_TYPE" val="2"/>
</p:tagLst>
</file>

<file path=ppt/tags/tag58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86.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8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d96a8f03-5654-439f-af48-349cd75b0985}"/>
</p:tagLst>
</file>

<file path=ppt/tags/tag58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161ca525-0a0e-49da-8c9b-5a80a0310ef6}"/>
</p:tagLst>
</file>

<file path=ppt/tags/tag58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590.xml><?xml version="1.0" encoding="utf-8"?>
<p:tagLst xmlns:a="http://schemas.openxmlformats.org/drawingml/2006/main" xmlns:r="http://schemas.openxmlformats.org/officeDocument/2006/relationships" xmlns:p="http://schemas.openxmlformats.org/presentationml/2006/main">
  <p:tag name="KSO_WM_UNIT_TABLE_BEAUTIFY" val="smartTable{e9c5ba86-f2b6-4840-9414-a215455498e7}"/>
</p:tagLst>
</file>

<file path=ppt/tags/tag591.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14"/>
  <p:tag name="KSO_WM_UNIT_FILL_TYPE" val="1"/>
</p:tagLst>
</file>

<file path=ppt/tags/tag59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3.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59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45478451-0f2b-4192-9178-c3420483c1bc}"/>
</p:tagLst>
</file>

<file path=ppt/tags/tag59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46098b9f-822c-42a6-81cf-01da56156f8f}"/>
</p:tagLst>
</file>

<file path=ppt/tags/tag59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59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custom20204580_1*b*1"/>
  <p:tag name="KSO_WM_TEMPLATE_CATEGORY" val="custom"/>
  <p:tag name="KSO_WM_TEMPLATE_INDEX" val="20204580"/>
  <p:tag name="KSO_WM_UNIT_LAYERLEVEL" val="1"/>
  <p:tag name="KSO_WM_TAG_VERSION" val="1.0"/>
  <p:tag name="KSO_WM_BEAUTIFY_FLAG" val="#wm#"/>
  <p:tag name="KSO_WM_UNIT_ISCONTENTSTITLE" val="0"/>
  <p:tag name="KSO_WM_UNIT_NOCLEAR" val="0"/>
  <p:tag name="KSO_WM_UNIT_VALUE" val="63"/>
  <p:tag name="KSO_WM_UNIT_TYPE" val="b"/>
  <p:tag name="KSO_WM_UNIT_INDEX" val="1"/>
  <p:tag name="KSO_WM_UNIT_ISNUMDGMTITLE" val="0"/>
  <p:tag name="KSO_WM_UNIT_PRESET_TEXT" val="单击此处添加文本具体内容，简明扼要地阐述你的观点"/>
  <p:tag name="KSO_WM_UNIT_BLOCK" val="0"/>
  <p:tag name="KSO_WM_UNIT_DEC_AREA_ID" val="a33ede815e7747ecb7ec55cecec98f9e"/>
  <p:tag name="KSO_WM_UNIT_DEFAULT_FONT" val="18;24;2"/>
  <p:tag name="KSO_WM_CHIP_GROUPID" val="5f2a1a4945e1f15ec24fe3ea"/>
  <p:tag name="KSO_WM_CHIP_XID" val="5f2a1a4945e1f15ec24fe3eb"/>
  <p:tag name="KSO_WM_CHIP_FILLAREA_FILL_RULE" val="{&quot;fill_align&quot;:&quot;cm&quot;,&quot;fill_mode&quot;:&quot;adaptive&quot;,&quot;sacle_strategy&quot;:&quot;smart&quot;}"/>
  <p:tag name="KSO_WM_ASSEMBLE_CHIP_INDEX" val="44cc7f37d1ae49c19e478fa4d2d83159"/>
  <p:tag name="KSO_WM_UNIT_TEXT_FILL_FORE_SCHEMECOLOR_INDEX_BRIGHTNESS" val="0.35"/>
  <p:tag name="KSO_WM_UNIT_TEXT_FILL_FORE_SCHEMECOLOR_INDEX" val="13"/>
  <p:tag name="KSO_WM_UNIT_TEXT_FILL_TYPE" val="1"/>
  <p:tag name="KSO_WM_TEMPLATE_ASSEMBLE_XID" val="5f7323620ff15d9a40f7d98d"/>
  <p:tag name="KSO_WM_TEMPLATE_ASSEMBLE_GROUPID" val="5f72ecabe9a9ac260a3f6ce6"/>
</p:tagLst>
</file>

<file path=ppt/tags/tag60.xml><?xml version="1.0" encoding="utf-8"?>
<p:tagLst xmlns:a="http://schemas.openxmlformats.org/drawingml/2006/main" xmlns:r="http://schemas.openxmlformats.org/officeDocument/2006/relationships" xmlns:p="http://schemas.openxmlformats.org/presentationml/2006/main">
  <p:tag name="KSO_WM_SLIDE_BACKGROUND_TYPE" val="topBottom"/>
</p:tagLst>
</file>

<file path=ppt/tags/tag600.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0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86d063ae-5c0b-4442-bb6f-245c29f4d5b8}"/>
</p:tagLst>
</file>

<file path=ppt/tags/tag60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57ddf7f7-180e-4352-a2e2-ed45a47928ac}"/>
</p:tagLst>
</file>

<file path=ppt/tags/tag603.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3"/>
  <p:tag name="KSO_WM_UNIT_LINE_FILL_TYPE" val="2"/>
</p:tagLst>
</file>

<file path=ppt/tags/tag60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5.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0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6d7e9cb0-990d-45d2-a9cd-1a1aa7ce90ed}"/>
</p:tagLst>
</file>

<file path=ppt/tags/tag60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3be959e-04de-4798-a410-30e3d69193e2}"/>
</p:tagLst>
</file>

<file path=ppt/tags/tag60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0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80_5*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b"/>
  <p:tag name="KSO_WM_UNIT_DEC_AREA_ID" val="f397fee214924f809c471e9c8a22a87d"/>
  <p:tag name="KSO_WM_UNIT_DECORATE_INFO" val=""/>
  <p:tag name="KSO_WM_UNIT_SM_LIMIT_TYPE" val=""/>
  <p:tag name="KSO_WM_CHIP_FILLAREA_FILL_RULE" val="{&quot;fill_align&quot;:&quot;cm&quot;,&quot;fill_effect&quot;:[],&quot;fill_mode&quot;:&quot;full&quot;,&quot;sacle_strategy&quot;:&quot;stretch&quot;}"/>
  <p:tag name="KSO_WM_ASSEMBLE_CHIP_INDEX" val="7b7266b1216346ee8b4e687925cb19bb"/>
  <p:tag name="KSO_WM_SLIDE_BACKGROUND_TYPE" val="bottomTop"/>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61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1"/>
  <p:tag name="KSO_WM_UNIT_TEXT_FILL_TYPE" val="1"/>
</p:tagLst>
</file>

<file path=ppt/tags/tag61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5.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d951ece3-8114-4b68-9775-5a7bc3fd8d2f}"/>
</p:tagLst>
</file>

<file path=ppt/tags/tag6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86832764-3191-4578-8db1-8a1206d8b2ae}"/>
</p:tagLst>
</file>

<file path=ppt/tags/tag61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1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eed1b63ad38d4e40b93060e900b90d4a"/>
  <p:tag name="KSO_WM_UNIT_DECORATE_INFO" val=""/>
  <p:tag name="KSO_WM_UNIT_SM_LIMIT_TYPE" val=""/>
  <p:tag name="KSO_WM_CHIP_FILLAREA_FILL_RULE" val="{&quot;fill_align&quot;:&quot;cm&quot;,&quot;fill_effect&quot;:[],&quot;fill_mode&quot;:&quot;full&quot;,&quot;sacle_strategy&quot;:&quot;stretch&quot;}"/>
  <p:tag name="KSO_WM_ASSEMBLE_CHIP_INDEX" val="b805bd96a176499bb543787bd2fa7d38"/>
  <p:tag name="KSO_WM_SLIDE_BACKGROUND_TYPE" val="bottomTop"/>
</p:tagLst>
</file>

<file path=ppt/tags/tag62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1.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f79d337d-ea68-4b93-be43-97d16ef9a134}"/>
</p:tagLst>
</file>

<file path=ppt/tags/tag6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662b5589-fc73-4a28-b177-30d323513747}"/>
</p:tagLst>
</file>

<file path=ppt/tags/tag62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28.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5a6a44ca-5ad6-439f-986e-f13622b2be9d}"/>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1a1ebc8aa7764bc09de90ac035bbe648"/>
  <p:tag name="KSO_WM_UNIT_DECORATE_INFO" val=""/>
  <p:tag name="KSO_WM_UNIT_SM_LIMIT_TYPE" val=""/>
  <p:tag name="KSO_WM_CHIP_FILLAREA_FILL_RULE" val="{&quot;fill_align&quot;:&quot;cm&quot;,&quot;fill_effect&quot;:[],&quot;fill_mode&quot;:&quot;full&quot;,&quot;sacle_strategy&quot;:&quot;stretch&quot;}"/>
  <p:tag name="KSO_WM_ASSEMBLE_CHIP_INDEX" val="aa646888c64542e2af9d617ad7a1e80e"/>
  <p:tag name="KSO_WM_SLIDE_BACKGROUND_TYPE" val="bottomTop"/>
</p:tagLst>
</file>

<file path=ppt/tags/tag6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9d1fa740-942a-4eb7-a5ba-fdb3c3649f58}"/>
</p:tagLst>
</file>

<file path=ppt/tags/tag63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3.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5c1ca978-da2d-4ed7-a4eb-bbce27a927d9}"/>
</p:tagLst>
</file>

<file path=ppt/tags/tag6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af7002b0-07b8-4fca-a0e3-5d6c201afac1}"/>
</p:tagLst>
</file>

<file path=ppt/tags/tag636.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7.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8.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3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64.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4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641.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2"/>
  <p:tag name="KSO_WM_UNIT_TEXT_FILL_TYPE" val="1"/>
</p:tagLst>
</file>

<file path=ppt/tags/tag642.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3.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4.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5.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46.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6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2160499b-4efb-48c2-8cc6-c9dbce22e8ef}"/>
</p:tagLst>
</file>

<file path=ppt/tags/tag6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f6c6164c-2fc5-4507-9963-c5624f459a08}"/>
</p:tagLst>
</file>

<file path=ppt/tags/tag649.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5.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50.xml><?xml version="1.0" encoding="utf-8"?>
<p:tagLst xmlns:a="http://schemas.openxmlformats.org/drawingml/2006/main" xmlns:r="http://schemas.openxmlformats.org/officeDocument/2006/relationships" xmlns:p="http://schemas.openxmlformats.org/presentationml/2006/main">
  <p:tag name="KSO_WM_UNIT_TEXT_FILL_FORE_SCHEMECOLOR_INDEX_BRIGHTNESS" val="0"/>
  <p:tag name="KSO_WM_UNIT_TEXT_FILL_FORE_SCHEMECOLOR_INDEX" val="13"/>
  <p:tag name="KSO_WM_UNIT_TEXT_FILL_TYPE" val="1"/>
</p:tagLst>
</file>

<file path=ppt/tags/tag66.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7.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8.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69.xml><?xml version="1.0" encoding="utf-8"?>
<p:tagLst xmlns:a="http://schemas.openxmlformats.org/drawingml/2006/main" xmlns:r="http://schemas.openxmlformats.org/officeDocument/2006/relationships" xmlns:p="http://schemas.openxmlformats.org/presentationml/2006/main">
  <p:tag name="KSO_WM_SLIDE_BACKGROUND_TYPE" val="bottomTop"/>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Lst>
</file>

<file path=ppt/tags/tag7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80_5*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b"/>
  <p:tag name="KSO_WM_UNIT_DEC_AREA_ID" val="7c6c61c59eda4d33bb509d84b5d921b2"/>
  <p:tag name="KSO_WM_UNIT_DECORATE_INFO" val=""/>
  <p:tag name="KSO_WM_UNIT_SM_LIMIT_TYPE" val=""/>
  <p:tag name="KSO_WM_CHIP_FILLAREA_FILL_RULE" val="{&quot;fill_align&quot;:&quot;cm&quot;,&quot;fill_effect&quot;:[],&quot;fill_mode&quot;:&quot;full&quot;,&quot;sacle_strategy&quot;:&quot;stretch&quot;}"/>
  <p:tag name="KSO_WM_ASSEMBLE_CHIP_INDEX" val="3dcc3cc1eba64aecbab27f76fb4ada7e"/>
  <p:tag name="KSO_WM_SLIDE_BACKGROUND_TYPE" val="navigation"/>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7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eee78a234ead443795050e2ea956b98e"/>
  <p:tag name="KSO_WM_UNIT_DECORATE_INFO" val=""/>
  <p:tag name="KSO_WM_UNIT_SM_LIMIT_TYPE" val=""/>
  <p:tag name="KSO_WM_CHIP_FILLAREA_FILL_RULE" val="{&quot;fill_align&quot;:&quot;cm&quot;,&quot;fill_effect&quot;:[],&quot;fill_mode&quot;:&quot;full&quot;,&quot;sacle_strategy&quot;:&quot;stretch&quot;}"/>
  <p:tag name="KSO_WM_ASSEMBLE_CHIP_INDEX" val="15c4a462202f463db5959808c22289a5"/>
  <p:tag name="KSO_WM_SLIDE_BACKGROUND_TYPE" val="navigation"/>
</p:tagLst>
</file>

<file path=ppt/tags/tag7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90225b462bb04702a2375b05ba44e259"/>
  <p:tag name="KSO_WM_UNIT_DECORATE_INFO" val=""/>
  <p:tag name="KSO_WM_UNIT_SM_LIMIT_TYPE" val=""/>
  <p:tag name="KSO_WM_CHIP_FILLAREA_FILL_RULE" val="{&quot;fill_align&quot;:&quot;cm&quot;,&quot;fill_effect&quot;:[],&quot;fill_mode&quot;:&quot;full&quot;,&quot;sacle_strategy&quot;:&quot;stretch&quot;}"/>
  <p:tag name="KSO_WM_ASSEMBLE_CHIP_INDEX" val="a2c2f42398b94442836ae2a6e7b84515"/>
  <p:tag name="KSO_WM_SLIDE_BACKGROUND_TYPE" val="navigation"/>
</p:tagLst>
</file>

<file path=ppt/tags/tag73.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4.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5.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6.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7.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8.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79.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Lst>
</file>

<file path=ppt/tags/tag80.xml><?xml version="1.0" encoding="utf-8"?>
<p:tagLst xmlns:a="http://schemas.openxmlformats.org/drawingml/2006/main" xmlns:r="http://schemas.openxmlformats.org/officeDocument/2006/relationships" xmlns:p="http://schemas.openxmlformats.org/presentationml/2006/main">
  <p:tag name="KSO_WM_SLIDE_BACKGROUND_TYPE" val="navigation"/>
</p:tagLst>
</file>

<file path=ppt/tags/tag8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h"/>
  <p:tag name="KSO_WM_UNIT_TYPE" val="i"/>
  <p:tag name="KSO_WM_UNIT_INDEX" val="1"/>
  <p:tag name="KSO_WM_UNIT_ID" val="chip20204580_5*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b"/>
  <p:tag name="KSO_WM_UNIT_DEC_AREA_ID" val="b72d8760e7b343f6941d157c35aadde3"/>
  <p:tag name="KSO_WM_UNIT_DECORATE_INFO" val=""/>
  <p:tag name="KSO_WM_UNIT_SM_LIMIT_TYPE" val=""/>
  <p:tag name="KSO_WM_CHIP_FILLAREA_FILL_RULE" val="{&quot;fill_align&quot;:&quot;cm&quot;,&quot;fill_effect&quot;:[],&quot;fill_mode&quot;:&quot;full&quot;,&quot;sacle_strategy&quot;:&quot;stretch&quot;}"/>
  <p:tag name="KSO_WM_ASSEMBLE_CHIP_INDEX" val="61eb977c2bc240b89df3a9490c81b4c8"/>
  <p:tag name="KSO_WM_SLIDE_BACKGROUND_TYPE" val="belt"/>
  <p:tag name="KSO_WM_UNIT_FILL_FORE_SCHEMECOLOR_INDEX_BRIGHTNESS" val="0"/>
  <p:tag name="KSO_WM_UNIT_FILL_FORE_SCHEMECOLOR_INDEX" val="15"/>
  <p:tag name="KSO_WM_UNIT_FILL_TYPE" val="1"/>
  <p:tag name="KSO_WM_UNIT_TEXT_FILL_FORE_SCHEMECOLOR_INDEX_BRIGHTNESS" val="0"/>
  <p:tag name="KSO_WM_UNIT_TEXT_FILL_FORE_SCHEMECOLOR_INDEX" val="2"/>
  <p:tag name="KSO_WM_UNIT_TEXT_FILL_TYPE" val="1"/>
</p:tagLst>
</file>

<file path=ppt/tags/tag8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f2cad9515c044075beec1b223d1c02ae"/>
  <p:tag name="KSO_WM_UNIT_DECORATE_INFO" val=""/>
  <p:tag name="KSO_WM_UNIT_SM_LIMIT_TYPE" val=""/>
  <p:tag name="KSO_WM_CHIP_FILLAREA_FILL_RULE" val="{&quot;fill_align&quot;:&quot;cm&quot;,&quot;fill_effect&quot;:[],&quot;fill_mode&quot;:&quot;full&quot;,&quot;sacle_strategy&quot;:&quot;stretch&quot;}"/>
  <p:tag name="KSO_WM_ASSEMBLE_CHIP_INDEX" val="1ce526a10f96403bbfa9ebcae1f91bc7"/>
  <p:tag name="KSO_WM_SLIDE_BACKGROUND_TYPE" val="belt"/>
</p:tagLst>
</file>

<file path=ppt/tags/tag8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1989d32308554bdea8e689b44425ee61"/>
  <p:tag name="KSO_WM_UNIT_DECORATE_INFO" val=""/>
  <p:tag name="KSO_WM_UNIT_SM_LIMIT_TYPE" val=""/>
  <p:tag name="KSO_WM_CHIP_FILLAREA_FILL_RULE" val="{&quot;fill_align&quot;:&quot;cm&quot;,&quot;fill_effect&quot;:[],&quot;fill_mode&quot;:&quot;full&quot;,&quot;sacle_strategy&quot;:&quot;stretch&quot;}"/>
  <p:tag name="KSO_WM_ASSEMBLE_CHIP_INDEX" val="a4c511dcc1f74f8c93cbb8a62a2ce3f4"/>
  <p:tag name="KSO_WM_SLIDE_BACKGROUND_TYPE" val="belt"/>
</p:tagLst>
</file>

<file path=ppt/tags/tag84.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5.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6.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7.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8.xml><?xml version="1.0" encoding="utf-8"?>
<p:tagLst xmlns:a="http://schemas.openxmlformats.org/drawingml/2006/main" xmlns:r="http://schemas.openxmlformats.org/officeDocument/2006/relationships" xmlns:p="http://schemas.openxmlformats.org/presentationml/2006/main">
  <p:tag name="KSO_WM_SLIDE_BACKGROUND_TYPE" val="belt"/>
</p:tagLst>
</file>

<file path=ppt/tags/tag89.xml><?xml version="1.0" encoding="utf-8"?>
<p:tagLst xmlns:a="http://schemas.openxmlformats.org/drawingml/2006/main" xmlns:r="http://schemas.openxmlformats.org/officeDocument/2006/relationships" xmlns:p="http://schemas.openxmlformats.org/presentationml/2006/main">
  <p:tag name="KSO_WM_CHIP_INFOS" val="{&quot;layout_type&quot;:&quot;formiddle3&quot;,&quot;slide_type&quot;:[&quot;title&quot;],&quot;aspect_ratio&quot;:&quot;16:9&quot;}"/>
  <p:tag name="KSO_WM_CHIP_XID" val="5ebe041a0ac41c4a0a52557e"/>
  <p:tag name="KSO_WM_CHIP_FILLPROP" val="[[{&quot;fill_id&quot;:&quot;0fc8cb0b5be24332a6c5a6db9e174d8a&quot;,&quot;fill_align&quot;:&quot;cm&quot;,&quot;text_align&quot;:&quot;cm&quot;,&quot;text_direction&quot;:&quot;horizontal&quot;,&quot;chip_types&quot;:[&quot;text&quot;,&quot;header&quot;]}]]"/>
  <p:tag name="KSO_WM_SLIDE_ID" val="custom20204580_1"/>
  <p:tag name="KSO_WM_TEMPLATE_SUBCATEGORY" val="21"/>
  <p:tag name="KSO_WM_TEMPLATE_MASTER_TYPE" val="1"/>
  <p:tag name="KSO_WM_TEMPLATE_COLOR_TYPE" val="1"/>
  <p:tag name="KSO_WM_SLIDE_TYPE" val="title"/>
  <p:tag name="KSO_WM_SLIDE_SUBTYPE" val="pureTxt"/>
  <p:tag name="KSO_WM_SLIDE_ITEM_CNT" val="0"/>
  <p:tag name="KSO_WM_SLIDE_INDEX" val="1"/>
  <p:tag name="KSO_WM_SLIDE_SIZE" val="700*380"/>
  <p:tag name="KSO_WM_SLIDE_POSITION" val="130*79"/>
  <p:tag name="KSO_WM_TAG_VERSION" val="1.0"/>
  <p:tag name="KSO_WM_BEAUTIFY_FLAG" val="#wm#"/>
  <p:tag name="KSO_WM_TEMPLATE_CATEGORY" val="custom"/>
  <p:tag name="KSO_WM_TEMPLATE_INDEX" val="20204580"/>
  <p:tag name="KSO_WM_SLIDE_LAYOUT" val="a_b"/>
  <p:tag name="KSO_WM_SLIDE_LAYOUT_CNT" val="1_1"/>
  <p:tag name="KSO_WM_CHIP_GROUPID" val="5ebf6661ddc3daf3fef3f760"/>
  <p:tag name="KSO_WM_SLIDE_LAYOUT_INFO" val="{&quot;id&quot;:&quot;2020-09-29T20:08:09&quot;,&quot;maxSize&quot;:{&quot;size1&quot;:55.025887496383113},&quot;minSize&quot;:{&quot;size1&quot;:49.82588749638311},&quot;normalSize&quot;:{&quot;size1&quot;:52.425887496383105},&quot;subLayout&quot;:[{&quot;id&quot;:&quot;2020-09-29T20:08:09&quot;,&quot;margin&quot;:{&quot;bottom&quot;:0.3720366358757019,&quot;left&quot;:3.4422292709350586,&quot;right&quot;:3.4368050098419189,&quot;top&quot;:4.4854865074157715},&quot;type&quot;:0},{&quot;id&quot;:&quot;2020-09-29T20:08:09&quot;,&quot;margin&quot;:{&quot;bottom&quot;:4.4854917526245117,&quot;left&quot;:3.4422292709350586,&quot;right&quot;:10.747714996337891,&quot;top&quot;:0.23816074430942535},&quot;type&quot;:0}],&quot;type&quot;:0}"/>
  <p:tag name="KSO_WM_SLIDE_BK_DARK_LIGHT" val="2"/>
  <p:tag name="KSO_WM_SLIDE_BACKGROUND_TYPE" val="general"/>
  <p:tag name="KSO_WM_SLIDE_SUPPORT_FEATURE_TYPE" val="0"/>
  <p:tag name="KSO_WM_TEMPLATE_MASTER_THUMB_INDEX" val="12"/>
  <p:tag name="KSO_WM_TEMPLATE_ASSEMBLE_XID" val="5f7323620ff15d9a40f7d98d"/>
  <p:tag name="KSO_WM_TEMPLATE_ASSEMBLE_GROUPID" val="5f72ecabe9a9ac260a3f6ce6"/>
  <p:tag name="KSO_WM_TEMPLATE_THUMBS_INDEX" val="1、7、37、38、39、48"/>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u"/>
  <p:tag name="KSO_WM_UNIT_TYPE" val="i"/>
  <p:tag name="KSO_WM_UNIT_INDEX" val="1"/>
  <p:tag name="KSO_WM_UNIT_ID" val="chip20204580_2*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8"/>
  <p:tag name="KSO_WM_UNIT_DEC_AREA_ID" val="9ef5feb030d949fa9f5d92d933b63de2"/>
  <p:tag name="KSO_WM_UNIT_DECORATE_INFO" val=""/>
  <p:tag name="KSO_WM_UNIT_SM_LIMIT_TYPE" val=""/>
  <p:tag name="KSO_WM_CHIP_FILLAREA_FILL_RULE" val="{&quot;fill_align&quot;:&quot;lm&quot;,&quot;fill_effect&quot;:[],&quot;fill_mode&quot;:&quot;adaptive&quot;,&quot;sacle_strategy&quot;:&quot;stretch&quot;}"/>
  <p:tag name="KSO_WM_ASSEMBLE_CHIP_INDEX" val="c003c0dde8fc4eaba87f44e598b93247"/>
</p:tagLst>
</file>

<file path=ppt/tags/tag90.xml><?xml version="1.0" encoding="utf-8"?>
<p:tagLst xmlns:a="http://schemas.openxmlformats.org/drawingml/2006/main" xmlns:r="http://schemas.openxmlformats.org/officeDocument/2006/relationships" xmlns:p="http://schemas.openxmlformats.org/presentationml/2006/main">
  <p:tag name="HASNOTE" val="true"/>
  <p:tag name="NOTESHAPEID" val="4"/>
  <p:tag name="KSO_WM_UNIT_TEXTBOXSTYLE_SHAPETYPE" val="0"/>
  <p:tag name="KSO_WM_UNIT_TEXTBOXSTYLE_TEMPLATETYPE" val="0"/>
  <p:tag name="KSO_WM_UNIT_ISCONTENTSTITLE" val="0"/>
  <p:tag name="KSO_WM_UNIT_PRESET_TEXT" val="单击此处输入封面大标题"/>
  <p:tag name="KSO_WM_UNIT_NOCLEAR" val="1"/>
  <p:tag name="KSO_WM_UNIT_VALUE" val="14"/>
  <p:tag name="KSO_WM_UNIT_HIGHLIGHT" val="0"/>
  <p:tag name="KSO_WM_UNIT_COMPATIBLE" val="0"/>
  <p:tag name="KSO_WM_UNIT_DIAGRAM_ISNUMVISUAL" val="0"/>
  <p:tag name="KSO_WM_UNIT_DIAGRAM_ISREFERUNIT" val="0"/>
  <p:tag name="KSO_WM_UNIT_TYPE" val="a"/>
  <p:tag name="KSO_WM_UNIT_INDEX" val="1"/>
  <p:tag name="KSO_WM_UNIT_ID" val="mixed20201956_149*a*1"/>
  <p:tag name="KSO_WM_TEMPLATE_CATEGORY" val="mixed"/>
  <p:tag name="KSO_WM_TEMPLATE_INDEX" val="20201956"/>
  <p:tag name="KSO_WM_UNIT_LAYERLEVEL" val="1"/>
  <p:tag name="KSO_WM_TAG_VERSION" val="1.0"/>
  <p:tag name="KSO_WM_BEAUTIFY_FLAG" val="#wm#"/>
  <p:tag name="KSO_WM_UNIT_TEXTBOXSTYLE_GUID" val="{7ef6f05d-13fd-4805-99dc-2b6362fb4211}"/>
  <p:tag name="KSO_WM_UNIT_TEXTBOXSTYLE_TEMPLATEID" val="3131365"/>
  <p:tag name="KSO_WM_UNIT_TEXTBOXSTYLE_TYPE" val="1"/>
</p:tagLst>
</file>

<file path=ppt/tags/tag91.xml><?xml version="1.0" encoding="utf-8"?>
<p:tagLst xmlns:a="http://schemas.openxmlformats.org/drawingml/2006/main" xmlns:r="http://schemas.openxmlformats.org/officeDocument/2006/relationships" xmlns:p="http://schemas.openxmlformats.org/presentationml/2006/main">
  <p:tag name="KSO_WM_SLIDE_BK_DARK_LIGHT" val=""/>
  <p:tag name="KSO_WM_SLIDE_BACKGROUND_TYPE" val="general"/>
</p:tagLst>
</file>

<file path=ppt/tags/tag9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6c0d4dba37f24815a9b284bbf6f610a4"/>
  <p:tag name="KSO_WM_UNIT_DECORATE_INFO" val=""/>
  <p:tag name="KSO_WM_UNIT_SM_LIMIT_TYPE" val=""/>
  <p:tag name="KSO_WM_CHIP_FILLAREA_FILL_RULE" val="{&quot;fill_align&quot;:&quot;cm&quot;,&quot;fill_effect&quot;:[],&quot;fill_mode&quot;:&quot;full&quot;,&quot;sacle_strategy&quot;:&quot;stretch&quot;}"/>
  <p:tag name="KSO_WM_ASSEMBLE_CHIP_INDEX" val="5f4355833f0f4d1e9732e90f25e687b7"/>
  <p:tag name="KSO_WM_SLIDE_BACKGROUND_TYPE" val="general"/>
  <p:tag name="WM_BEAUTIFY_SHAPE_IDENTITY" val="{e126b9de-44e8-4cb5-96ae-b6d9d68ef81a}"/>
</p:tagLst>
</file>

<file path=ppt/tags/tag9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SUBTYPE" val="t"/>
  <p:tag name="KSO_WM_UNIT_TYPE" val="i"/>
  <p:tag name="KSO_WM_UNIT_INDEX" val="1"/>
  <p:tag name="KSO_WM_UNIT_ID" val="chip20204580_3*i*1"/>
  <p:tag name="KSO_WM_TEMPLATE_CATEGORY" val="chip"/>
  <p:tag name="KSO_WM_TEMPLATE_INDEX" val="20204580"/>
  <p:tag name="KSO_WM_UNIT_LAYERLEVEL" val="1"/>
  <p:tag name="KSO_WM_TAG_VERSION" val="1.0"/>
  <p:tag name="KSO_WM_BEAUTIFY_FLAG" val="#wm#"/>
  <p:tag name="KSO_WM_CHIP_GROUPID" val="5f72ecabe9a9ac260a3f6ce6"/>
  <p:tag name="KSO_WM_CHIP_XID" val="5f72ecabe9a9ac260a3f6ce9"/>
  <p:tag name="KSO_WM_UNIT_DEC_AREA_ID" val="dd99edbdea3b42448d654c64c5a8486d"/>
  <p:tag name="KSO_WM_UNIT_DECORATE_INFO" val=""/>
  <p:tag name="KSO_WM_UNIT_SM_LIMIT_TYPE" val=""/>
  <p:tag name="KSO_WM_CHIP_FILLAREA_FILL_RULE" val="{&quot;fill_align&quot;:&quot;cm&quot;,&quot;fill_effect&quot;:[],&quot;fill_mode&quot;:&quot;full&quot;,&quot;sacle_strategy&quot;:&quot;stretch&quot;}"/>
  <p:tag name="KSO_WM_ASSEMBLE_CHIP_INDEX" val="f652d08d4e314aada44d7275b244adc6"/>
  <p:tag name="KSO_WM_SLIDE_BACKGROUND_TYPE" val="general"/>
  <p:tag name="WM_BEAUTIFY_SHAPE_IDENTITY" val="{091637b3-767c-4017-8942-e28644d7d6f4}"/>
</p:tagLst>
</file>

<file path=ppt/tags/tag94.xml><?xml version="1.0" encoding="utf-8"?>
<p:tagLst xmlns:a="http://schemas.openxmlformats.org/drawingml/2006/main" xmlns:r="http://schemas.openxmlformats.org/officeDocument/2006/relationships" xmlns:p="http://schemas.openxmlformats.org/presentationml/2006/main">
  <p:tag name="WM_BEAUTIFY_ZORDER_FLAG_TAG" val="6"/>
</p:tagLst>
</file>

<file path=ppt/tags/tag95.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6.xml><?xml version="1.0" encoding="utf-8"?>
<p:tagLst xmlns:a="http://schemas.openxmlformats.org/drawingml/2006/main" xmlns:r="http://schemas.openxmlformats.org/officeDocument/2006/relationships" xmlns:p="http://schemas.openxmlformats.org/presentationml/2006/main">
  <p:tag name="KSO_WM_UNIT_FILL_FORE_SCHEMECOLOR_INDEX_BRIGHTNESS" val="0"/>
  <p:tag name="KSO_WM_UNIT_FILL_FORE_SCHEMECOLOR_INDEX" val="6"/>
  <p:tag name="KSO_WM_UNIT_FILL_TYPE" val="1"/>
  <p:tag name="KSO_WM_UNIT_LINE_FORE_SCHEMECOLOR_INDEX_BRIGHTNESS" val="0"/>
  <p:tag name="KSO_WM_UNIT_LINE_FORE_SCHEMECOLOR_INDEX" val="13"/>
  <p:tag name="KSO_WM_UNIT_LINE_FILL_TYPE" val="2"/>
  <p:tag name="KSO_WM_UNIT_TEXT_FILL_FORE_SCHEMECOLOR_INDEX_BRIGHTNESS" val="0"/>
  <p:tag name="KSO_WM_UNIT_TEXT_FILL_FORE_SCHEMECOLOR_INDEX" val="13"/>
  <p:tag name="KSO_WM_UNIT_TEXT_FILL_TYPE" val="1"/>
</p:tagLst>
</file>

<file path=ppt/tags/tag97.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1"/>
  <p:tag name="KSO_WM_UNIT_LINE_FILL_TYPE" val="2"/>
</p:tagLst>
</file>

<file path=ppt/tags/tag98.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15"/>
  <p:tag name="KSO_WM_UNIT_LINE_FILL_TYPE" val="2"/>
</p:tagLst>
</file>

<file path=ppt/tags/tag99.xml><?xml version="1.0" encoding="utf-8"?>
<p:tagLst xmlns:a="http://schemas.openxmlformats.org/drawingml/2006/main" xmlns:r="http://schemas.openxmlformats.org/officeDocument/2006/relationships" xmlns:p="http://schemas.openxmlformats.org/presentationml/2006/main">
  <p:tag name="KSO_WM_UNIT_LINE_FORE_SCHEMECOLOR_INDEX_BRIGHTNESS" val="0"/>
  <p:tag name="KSO_WM_UNIT_LINE_FORE_SCHEMECOLOR_INDEX" val="5"/>
  <p:tag name="KSO_WM_UNIT_LINE_FILL_TYPE" val="2"/>
  <p:tag name="KSO_WM_UNIT_TEXT_FILL_FORE_SCHEMECOLOR_INDEX_BRIGHTNESS" val="0"/>
  <p:tag name="KSO_WM_UNIT_TEXT_FILL_FORE_SCHEMECOLOR_INDEX" val="5"/>
  <p:tag name="KSO_WM_UNIT_TEXT_FILL_TYPE" val="1"/>
</p:tagLst>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黑体"/>
        <a:cs typeface=""/>
      </a:majorFont>
      <a:minorFont>
        <a:latin typeface="Tahoma"/>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400" b="1" i="0" u="none" strike="noStrike" cap="none" normalizeH="0" baseline="0" smtClean="0">
            <a:ln>
              <a:noFill/>
            </a:ln>
            <a:solidFill>
              <a:schemeClr val="tx1"/>
            </a:solidFill>
            <a:effectLst/>
            <a:latin typeface="Verdana" panose="020B0604030504040204" pitchFamily="34" charset="0"/>
            <a:ea typeface="黑体" panose="02010609060101010101" pitchFamily="2" charset="-122"/>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3_Office 主题​​">
  <a:themeElements>
    <a:clrScheme name="">
      <a:dk1>
        <a:srgbClr val="000000"/>
      </a:dk1>
      <a:lt1>
        <a:srgbClr val="FFFFFF"/>
      </a:lt1>
      <a:dk2>
        <a:srgbClr val="E2EBFD"/>
      </a:dk2>
      <a:lt2>
        <a:srgbClr val="FFFFFF"/>
      </a:lt2>
      <a:accent1>
        <a:srgbClr val="3E79E5"/>
      </a:accent1>
      <a:accent2>
        <a:srgbClr val="0D8BBD"/>
      </a:accent2>
      <a:accent3>
        <a:srgbClr val="198F6E"/>
      </a:accent3>
      <a:accent4>
        <a:srgbClr val="4F8436"/>
      </a:accent4>
      <a:accent5>
        <a:srgbClr val="9E6D27"/>
      </a:accent5>
      <a:accent6>
        <a:srgbClr val="E4563D"/>
      </a:accent6>
      <a:hlink>
        <a:srgbClr val="0563C1"/>
      </a:hlink>
      <a:folHlink>
        <a:srgbClr val="954F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Blends</Template>
  <TotalTime>528</TotalTime>
  <Words>7053</Words>
  <Application>Microsoft Office PowerPoint</Application>
  <PresentationFormat>全屏显示(4:3)</PresentationFormat>
  <Paragraphs>1075</Paragraphs>
  <Slides>58</Slides>
  <Notes>39</Notes>
  <HiddenSlides>0</HiddenSlides>
  <MMClips>0</MMClips>
  <ScaleCrop>false</ScaleCrop>
  <HeadingPairs>
    <vt:vector size="8" baseType="variant">
      <vt:variant>
        <vt:lpstr>已用的字体</vt:lpstr>
      </vt:variant>
      <vt:variant>
        <vt:i4>5</vt:i4>
      </vt:variant>
      <vt:variant>
        <vt:lpstr>主题</vt:lpstr>
      </vt:variant>
      <vt:variant>
        <vt:i4>2</vt:i4>
      </vt:variant>
      <vt:variant>
        <vt:lpstr>嵌入 OLE 服务器</vt:lpstr>
      </vt:variant>
      <vt:variant>
        <vt:i4>1</vt:i4>
      </vt:variant>
      <vt:variant>
        <vt:lpstr>幻灯片标题</vt:lpstr>
      </vt:variant>
      <vt:variant>
        <vt:i4>58</vt:i4>
      </vt:variant>
    </vt:vector>
  </HeadingPairs>
  <TitlesOfParts>
    <vt:vector size="66" baseType="lpstr">
      <vt:lpstr>微软雅黑</vt:lpstr>
      <vt:lpstr>Arial</vt:lpstr>
      <vt:lpstr>Tahoma</vt:lpstr>
      <vt:lpstr>Verdana</vt:lpstr>
      <vt:lpstr>Wingdings</vt:lpstr>
      <vt:lpstr>Blends</vt:lpstr>
      <vt:lpstr>3_Office 主题​​</vt:lpstr>
      <vt:lpstr>Equation</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第3章</dc:title>
  <dc:creator>owner</dc:creator>
  <cp:lastModifiedBy>孙 SNG</cp:lastModifiedBy>
  <cp:revision>452</cp:revision>
  <dcterms:created xsi:type="dcterms:W3CDTF">2010-05-12T07:26:00Z</dcterms:created>
  <dcterms:modified xsi:type="dcterms:W3CDTF">2022-08-23T11:25:00Z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2052-11.1.0.11045</vt:lpwstr>
  </property>
  <property fmtid="{D5CDD505-2E9C-101B-9397-08002B2CF9AE}" pid="3" name="ICV">
    <vt:lpwstr>1869275A13E84FD68CB9A4FF6BD2CB4F</vt:lpwstr>
  </property>
</Properties>
</file>