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0F9"/>
    <a:srgbClr val="56A5FC"/>
    <a:srgbClr val="57A4F7"/>
    <a:srgbClr val="57A2F2"/>
    <a:srgbClr val="5096E6"/>
    <a:srgbClr val="668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4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6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4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4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99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5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43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4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9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2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679A-AC99-0A42-B74D-391D1CB433B9}" type="datetimeFigureOut">
              <a:rPr kumimoji="1" lang="zh-CN" altLang="en-US" smtClean="0"/>
              <a:t>2017/8/28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E7D2-451D-AF43-B8DE-FC1DF7732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75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43" y="476075"/>
            <a:ext cx="72390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48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AA7924-A4A9-4873-A9F1-5056AB44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6" y="284785"/>
            <a:ext cx="3196870" cy="319687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4C73380-0398-4C1E-85BA-167C65D49C26}"/>
              </a:ext>
            </a:extLst>
          </p:cNvPr>
          <p:cNvSpPr/>
          <p:nvPr/>
        </p:nvSpPr>
        <p:spPr>
          <a:xfrm>
            <a:off x="4597754" y="654935"/>
            <a:ext cx="1885245" cy="2456570"/>
          </a:xfrm>
          <a:prstGeom prst="roundRect">
            <a:avLst>
              <a:gd name="adj" fmla="val 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975412" y="1788459"/>
            <a:ext cx="1398494" cy="1398494"/>
          </a:xfrm>
          <a:prstGeom prst="ellipse">
            <a:avLst/>
          </a:prstGeom>
          <a:noFill/>
          <a:ln w="190500">
            <a:solidFill>
              <a:srgbClr val="56A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3630706" y="3482788"/>
            <a:ext cx="4061012" cy="2339789"/>
            <a:chOff x="3644150" y="3482789"/>
            <a:chExt cx="4155145" cy="2339792"/>
          </a:xfrm>
          <a:solidFill>
            <a:srgbClr val="56A5FC"/>
          </a:solidFill>
        </p:grpSpPr>
        <p:sp>
          <p:nvSpPr>
            <p:cNvPr id="7" name="矩形 6"/>
            <p:cNvSpPr/>
            <p:nvPr/>
          </p:nvSpPr>
          <p:spPr>
            <a:xfrm>
              <a:off x="4867834" y="3482789"/>
              <a:ext cx="1748119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饼图 9"/>
            <p:cNvSpPr/>
            <p:nvPr/>
          </p:nvSpPr>
          <p:spPr>
            <a:xfrm>
              <a:off x="3644150" y="3482789"/>
              <a:ext cx="2447367" cy="2339792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图 10"/>
            <p:cNvSpPr/>
            <p:nvPr/>
          </p:nvSpPr>
          <p:spPr>
            <a:xfrm rot="5400000">
              <a:off x="5432611" y="3455897"/>
              <a:ext cx="2339791" cy="2393576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722227" y="2373405"/>
            <a:ext cx="1398494" cy="1398494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614649" y="4067735"/>
            <a:ext cx="1748119" cy="11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饼图 13"/>
          <p:cNvSpPr/>
          <p:nvPr/>
        </p:nvSpPr>
        <p:spPr>
          <a:xfrm>
            <a:off x="8390966" y="4067734"/>
            <a:ext cx="2447367" cy="2339790"/>
          </a:xfrm>
          <a:prstGeom prst="pie">
            <a:avLst>
              <a:gd name="adj1" fmla="val 108296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饼图 14"/>
          <p:cNvSpPr/>
          <p:nvPr/>
        </p:nvSpPr>
        <p:spPr>
          <a:xfrm rot="5400000">
            <a:off x="10192873" y="4040840"/>
            <a:ext cx="2339789" cy="2393576"/>
          </a:xfrm>
          <a:prstGeom prst="pie">
            <a:avLst>
              <a:gd name="adj1" fmla="val 108296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3860055" y="3671047"/>
            <a:ext cx="3603064" cy="1593475"/>
            <a:chOff x="3675438" y="3482789"/>
            <a:chExt cx="4123857" cy="2339790"/>
          </a:xfrm>
          <a:solidFill>
            <a:schemeClr val="bg1"/>
          </a:solidFill>
        </p:grpSpPr>
        <p:sp>
          <p:nvSpPr>
            <p:cNvPr id="19" name="矩形 18"/>
            <p:cNvSpPr/>
            <p:nvPr/>
          </p:nvSpPr>
          <p:spPr>
            <a:xfrm>
              <a:off x="4867834" y="3482789"/>
              <a:ext cx="1748119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饼图 19"/>
            <p:cNvSpPr/>
            <p:nvPr/>
          </p:nvSpPr>
          <p:spPr>
            <a:xfrm>
              <a:off x="3675438" y="3482789"/>
              <a:ext cx="2447367" cy="2339790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图 20"/>
            <p:cNvSpPr/>
            <p:nvPr/>
          </p:nvSpPr>
          <p:spPr>
            <a:xfrm rot="5400000">
              <a:off x="5432612" y="3455896"/>
              <a:ext cx="2339789" cy="2393576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853894" y="-551331"/>
            <a:ext cx="4155145" cy="4034120"/>
            <a:chOff x="522686" y="618564"/>
            <a:chExt cx="4155145" cy="4034120"/>
          </a:xfrm>
        </p:grpSpPr>
        <p:sp>
          <p:nvSpPr>
            <p:cNvPr id="24" name="椭圆 23"/>
            <p:cNvSpPr/>
            <p:nvPr/>
          </p:nvSpPr>
          <p:spPr>
            <a:xfrm>
              <a:off x="1853948" y="618564"/>
              <a:ext cx="1398494" cy="1398494"/>
            </a:xfrm>
            <a:prstGeom prst="ellipse">
              <a:avLst/>
            </a:prstGeom>
            <a:noFill/>
            <a:ln w="190500">
              <a:solidFill>
                <a:srgbClr val="56A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522686" y="2312894"/>
              <a:ext cx="4155145" cy="2339790"/>
              <a:chOff x="3644150" y="3482789"/>
              <a:chExt cx="4155145" cy="2339790"/>
            </a:xfrm>
            <a:solidFill>
              <a:srgbClr val="56A5FC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4867834" y="3482789"/>
                <a:ext cx="1748119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饼图 26"/>
              <p:cNvSpPr/>
              <p:nvPr/>
            </p:nvSpPr>
            <p:spPr>
              <a:xfrm>
                <a:off x="3644150" y="3482789"/>
                <a:ext cx="2447367" cy="2339790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饼图 27"/>
              <p:cNvSpPr/>
              <p:nvPr/>
            </p:nvSpPr>
            <p:spPr>
              <a:xfrm rot="5400000">
                <a:off x="5432612" y="3455896"/>
                <a:ext cx="2339789" cy="2393576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798726" y="2487707"/>
              <a:ext cx="3643405" cy="1593475"/>
              <a:chOff x="3675438" y="3482789"/>
              <a:chExt cx="4123857" cy="2339790"/>
            </a:xfrm>
            <a:solidFill>
              <a:schemeClr val="bg1"/>
            </a:solidFill>
          </p:grpSpPr>
          <p:sp>
            <p:nvSpPr>
              <p:cNvPr id="30" name="矩形 29"/>
              <p:cNvSpPr/>
              <p:nvPr/>
            </p:nvSpPr>
            <p:spPr>
              <a:xfrm>
                <a:off x="4867834" y="3482789"/>
                <a:ext cx="1748119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饼图 30"/>
              <p:cNvSpPr/>
              <p:nvPr/>
            </p:nvSpPr>
            <p:spPr>
              <a:xfrm>
                <a:off x="3675438" y="3482789"/>
                <a:ext cx="2447367" cy="2339790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饼图 31"/>
              <p:cNvSpPr/>
              <p:nvPr/>
            </p:nvSpPr>
            <p:spPr>
              <a:xfrm rot="5400000">
                <a:off x="5432612" y="3455896"/>
                <a:ext cx="2339789" cy="2393576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5242120" y="1629523"/>
            <a:ext cx="1497728" cy="1497728"/>
          </a:xfrm>
          <a:prstGeom prst="ellipse">
            <a:avLst/>
          </a:prstGeom>
          <a:noFill/>
          <a:ln w="190500">
            <a:solidFill>
              <a:srgbClr val="56A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4123775" y="3402106"/>
            <a:ext cx="3768544" cy="2339789"/>
            <a:chOff x="3795500" y="3482789"/>
            <a:chExt cx="3855893" cy="2339792"/>
          </a:xfrm>
          <a:solidFill>
            <a:srgbClr val="56A5FC"/>
          </a:solidFill>
        </p:grpSpPr>
        <p:sp>
          <p:nvSpPr>
            <p:cNvPr id="11" name="矩形 10"/>
            <p:cNvSpPr/>
            <p:nvPr/>
          </p:nvSpPr>
          <p:spPr>
            <a:xfrm>
              <a:off x="4944775" y="3482789"/>
              <a:ext cx="1607684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饼图 11"/>
            <p:cNvSpPr/>
            <p:nvPr/>
          </p:nvSpPr>
          <p:spPr>
            <a:xfrm>
              <a:off x="3795500" y="3482789"/>
              <a:ext cx="2288534" cy="2339792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图 12"/>
            <p:cNvSpPr/>
            <p:nvPr/>
          </p:nvSpPr>
          <p:spPr>
            <a:xfrm rot="5400000">
              <a:off x="5360728" y="3531917"/>
              <a:ext cx="2339791" cy="2241538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366571" y="3590365"/>
            <a:ext cx="3280340" cy="1593477"/>
            <a:chOff x="3860130" y="3482789"/>
            <a:chExt cx="3754477" cy="2339792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4952012" y="3482789"/>
              <a:ext cx="1600635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饼图 15"/>
            <p:cNvSpPr/>
            <p:nvPr/>
          </p:nvSpPr>
          <p:spPr>
            <a:xfrm>
              <a:off x="3860130" y="3482789"/>
              <a:ext cx="2189751" cy="2339791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饼图 16"/>
            <p:cNvSpPr/>
            <p:nvPr/>
          </p:nvSpPr>
          <p:spPr>
            <a:xfrm rot="5400000">
              <a:off x="5369925" y="3577898"/>
              <a:ext cx="2339790" cy="2149575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66066" y="755461"/>
            <a:ext cx="3755097" cy="4112372"/>
            <a:chOff x="8122410" y="2745628"/>
            <a:chExt cx="3755097" cy="4112372"/>
          </a:xfrm>
        </p:grpSpPr>
        <p:sp>
          <p:nvSpPr>
            <p:cNvPr id="21" name="椭圆 20"/>
            <p:cNvSpPr/>
            <p:nvPr/>
          </p:nvSpPr>
          <p:spPr>
            <a:xfrm>
              <a:off x="9227307" y="2745628"/>
              <a:ext cx="1497728" cy="1497728"/>
            </a:xfrm>
            <a:prstGeom prst="ellipse">
              <a:avLst/>
            </a:prstGeom>
            <a:noFill/>
            <a:ln w="190500">
              <a:solidFill>
                <a:srgbClr val="56A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" name="组 21"/>
            <p:cNvGrpSpPr/>
            <p:nvPr/>
          </p:nvGrpSpPr>
          <p:grpSpPr>
            <a:xfrm>
              <a:off x="8122410" y="4518211"/>
              <a:ext cx="3755097" cy="2339789"/>
              <a:chOff x="3809259" y="3482789"/>
              <a:chExt cx="3842134" cy="2339792"/>
            </a:xfrm>
            <a:solidFill>
              <a:srgbClr val="56A5FC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饼图 23"/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饼图 24"/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8351758" y="4706470"/>
              <a:ext cx="3280340" cy="1593477"/>
              <a:chOff x="3860130" y="3482789"/>
              <a:chExt cx="3754477" cy="2339792"/>
            </a:xfrm>
            <a:solidFill>
              <a:schemeClr val="bg1"/>
            </a:solidFill>
          </p:grpSpPr>
          <p:sp>
            <p:nvSpPr>
              <p:cNvPr id="27" name="矩形 26"/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饼图 27"/>
              <p:cNvSpPr/>
              <p:nvPr/>
            </p:nvSpPr>
            <p:spPr>
              <a:xfrm>
                <a:off x="3860130" y="3482789"/>
                <a:ext cx="2189751" cy="2339791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饼图 28"/>
              <p:cNvSpPr/>
              <p:nvPr/>
            </p:nvSpPr>
            <p:spPr>
              <a:xfrm rot="5400000">
                <a:off x="5369925" y="3577898"/>
                <a:ext cx="2339790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椭圆 31"/>
          <p:cNvSpPr/>
          <p:nvPr/>
        </p:nvSpPr>
        <p:spPr>
          <a:xfrm>
            <a:off x="9271613" y="1779180"/>
            <a:ext cx="1497728" cy="1497728"/>
          </a:xfrm>
          <a:prstGeom prst="ellipse">
            <a:avLst/>
          </a:prstGeom>
          <a:noFill/>
          <a:ln w="190500">
            <a:solidFill>
              <a:srgbClr val="30A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" name="组 32"/>
          <p:cNvGrpSpPr/>
          <p:nvPr/>
        </p:nvGrpSpPr>
        <p:grpSpPr>
          <a:xfrm>
            <a:off x="8166716" y="3551763"/>
            <a:ext cx="3755097" cy="2339789"/>
            <a:chOff x="3809259" y="3482789"/>
            <a:chExt cx="3842134" cy="2339792"/>
          </a:xfrm>
          <a:solidFill>
            <a:srgbClr val="30A0F9"/>
          </a:solidFill>
        </p:grpSpPr>
        <p:sp>
          <p:nvSpPr>
            <p:cNvPr id="34" name="矩形 33"/>
            <p:cNvSpPr/>
            <p:nvPr/>
          </p:nvSpPr>
          <p:spPr>
            <a:xfrm>
              <a:off x="4944775" y="3482789"/>
              <a:ext cx="1607684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饼图 34"/>
            <p:cNvSpPr/>
            <p:nvPr/>
          </p:nvSpPr>
          <p:spPr>
            <a:xfrm>
              <a:off x="3809259" y="3482789"/>
              <a:ext cx="2288534" cy="2339792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图 35"/>
            <p:cNvSpPr/>
            <p:nvPr/>
          </p:nvSpPr>
          <p:spPr>
            <a:xfrm rot="5400000">
              <a:off x="5360728" y="3531917"/>
              <a:ext cx="2339791" cy="2241538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8396064" y="3740022"/>
            <a:ext cx="3280340" cy="1593477"/>
            <a:chOff x="3860130" y="3482789"/>
            <a:chExt cx="3754477" cy="2339792"/>
          </a:xfrm>
          <a:solidFill>
            <a:schemeClr val="bg1"/>
          </a:solidFill>
        </p:grpSpPr>
        <p:sp>
          <p:nvSpPr>
            <p:cNvPr id="38" name="矩形 37"/>
            <p:cNvSpPr/>
            <p:nvPr/>
          </p:nvSpPr>
          <p:spPr>
            <a:xfrm>
              <a:off x="4952012" y="3482789"/>
              <a:ext cx="1600635" cy="11698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饼图 38"/>
            <p:cNvSpPr/>
            <p:nvPr/>
          </p:nvSpPr>
          <p:spPr>
            <a:xfrm>
              <a:off x="3860130" y="3482789"/>
              <a:ext cx="2189751" cy="2339791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饼图 39"/>
            <p:cNvSpPr/>
            <p:nvPr/>
          </p:nvSpPr>
          <p:spPr>
            <a:xfrm rot="5400000">
              <a:off x="5369925" y="3577898"/>
              <a:ext cx="2339790" cy="2149575"/>
            </a:xfrm>
            <a:prstGeom prst="pie">
              <a:avLst>
                <a:gd name="adj1" fmla="val 1082968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2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520454" y="3355307"/>
            <a:ext cx="3755097" cy="4112372"/>
            <a:chOff x="8166716" y="1779180"/>
            <a:chExt cx="3755097" cy="4112372"/>
          </a:xfrm>
        </p:grpSpPr>
        <p:sp>
          <p:nvSpPr>
            <p:cNvPr id="15" name="椭圆 14"/>
            <p:cNvSpPr/>
            <p:nvPr/>
          </p:nvSpPr>
          <p:spPr>
            <a:xfrm>
              <a:off x="9271613" y="1779180"/>
              <a:ext cx="1497728" cy="1497728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8166716" y="3551763"/>
              <a:ext cx="3755097" cy="2339789"/>
              <a:chOff x="3809259" y="3482789"/>
              <a:chExt cx="3842134" cy="2339792"/>
            </a:xfrm>
            <a:solidFill>
              <a:schemeClr val="tx1"/>
            </a:solidFill>
          </p:grpSpPr>
          <p:sp>
            <p:nvSpPr>
              <p:cNvPr id="17" name="矩形 16"/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饼图 17"/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饼图 18"/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 19"/>
            <p:cNvGrpSpPr/>
            <p:nvPr/>
          </p:nvGrpSpPr>
          <p:grpSpPr>
            <a:xfrm>
              <a:off x="8396064" y="3740022"/>
              <a:ext cx="3267278" cy="1593477"/>
              <a:chOff x="3860130" y="3482789"/>
              <a:chExt cx="3739527" cy="2339792"/>
            </a:xfrm>
            <a:solidFill>
              <a:schemeClr val="bg1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饼图 21"/>
              <p:cNvSpPr/>
              <p:nvPr/>
            </p:nvSpPr>
            <p:spPr>
              <a:xfrm>
                <a:off x="3860130" y="3482789"/>
                <a:ext cx="2189751" cy="2339791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饼图 22"/>
              <p:cNvSpPr/>
              <p:nvPr/>
            </p:nvSpPr>
            <p:spPr>
              <a:xfrm rot="5400000">
                <a:off x="5354974" y="3577898"/>
                <a:ext cx="2339791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组 33"/>
          <p:cNvGrpSpPr/>
          <p:nvPr/>
        </p:nvGrpSpPr>
        <p:grpSpPr>
          <a:xfrm>
            <a:off x="8166716" y="1779180"/>
            <a:ext cx="3755097" cy="4112372"/>
            <a:chOff x="8166716" y="1779180"/>
            <a:chExt cx="3755097" cy="4112372"/>
          </a:xfrm>
        </p:grpSpPr>
        <p:sp>
          <p:nvSpPr>
            <p:cNvPr id="25" name="椭圆 24"/>
            <p:cNvSpPr/>
            <p:nvPr/>
          </p:nvSpPr>
          <p:spPr>
            <a:xfrm>
              <a:off x="9271613" y="1779180"/>
              <a:ext cx="1497728" cy="1497728"/>
            </a:xfrm>
            <a:prstGeom prst="ellipse">
              <a:avLst/>
            </a:prstGeom>
            <a:noFill/>
            <a:ln w="1905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8166716" y="3551763"/>
              <a:ext cx="3755097" cy="2339789"/>
              <a:chOff x="3809259" y="3482789"/>
              <a:chExt cx="3842134" cy="2339792"/>
            </a:xfrm>
            <a:solidFill>
              <a:schemeClr val="bg2">
                <a:lumMod val="90000"/>
              </a:schemeClr>
            </a:solidFill>
          </p:grpSpPr>
          <p:sp>
            <p:nvSpPr>
              <p:cNvPr id="27" name="矩形 26"/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饼图 27"/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饼图 28"/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8396064" y="3740022"/>
              <a:ext cx="3280340" cy="1593477"/>
              <a:chOff x="3860130" y="3482789"/>
              <a:chExt cx="3754477" cy="2339792"/>
            </a:xfrm>
            <a:solidFill>
              <a:schemeClr val="bg1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饼图 31"/>
              <p:cNvSpPr/>
              <p:nvPr/>
            </p:nvSpPr>
            <p:spPr>
              <a:xfrm>
                <a:off x="3860130" y="3482789"/>
                <a:ext cx="2189751" cy="2339791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饼图 32"/>
              <p:cNvSpPr/>
              <p:nvPr/>
            </p:nvSpPr>
            <p:spPr>
              <a:xfrm rot="5400000">
                <a:off x="5369925" y="3577898"/>
                <a:ext cx="2339790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>
            <a:off x="3723896" y="471858"/>
            <a:ext cx="3755097" cy="4112372"/>
            <a:chOff x="4333186" y="1007593"/>
            <a:chExt cx="3755097" cy="4112372"/>
          </a:xfrm>
        </p:grpSpPr>
        <p:sp>
          <p:nvSpPr>
            <p:cNvPr id="35" name="椭圆 34"/>
            <p:cNvSpPr/>
            <p:nvPr/>
          </p:nvSpPr>
          <p:spPr>
            <a:xfrm>
              <a:off x="5438083" y="1007593"/>
              <a:ext cx="1497728" cy="1497728"/>
            </a:xfrm>
            <a:prstGeom prst="ellipse">
              <a:avLst/>
            </a:prstGeom>
            <a:noFill/>
            <a:ln w="190500">
              <a:solidFill>
                <a:srgbClr val="30A0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6" name="组 35"/>
            <p:cNvGrpSpPr/>
            <p:nvPr/>
          </p:nvGrpSpPr>
          <p:grpSpPr>
            <a:xfrm>
              <a:off x="4333186" y="2780176"/>
              <a:ext cx="3755097" cy="2339789"/>
              <a:chOff x="3809259" y="3482789"/>
              <a:chExt cx="3842134" cy="2339792"/>
            </a:xfrm>
            <a:solidFill>
              <a:srgbClr val="30A0F9"/>
            </a:solidFill>
          </p:grpSpPr>
          <p:sp>
            <p:nvSpPr>
              <p:cNvPr id="37" name="矩形 36"/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饼图 37"/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饼图 38"/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组 39"/>
            <p:cNvGrpSpPr/>
            <p:nvPr/>
          </p:nvGrpSpPr>
          <p:grpSpPr>
            <a:xfrm>
              <a:off x="4580821" y="2968435"/>
              <a:ext cx="3262052" cy="1593478"/>
              <a:chOff x="3881061" y="3482788"/>
              <a:chExt cx="3733546" cy="2339793"/>
            </a:xfrm>
            <a:solidFill>
              <a:schemeClr val="bg1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饼图 41"/>
              <p:cNvSpPr/>
              <p:nvPr/>
            </p:nvSpPr>
            <p:spPr>
              <a:xfrm>
                <a:off x="3881061" y="3482788"/>
                <a:ext cx="2189750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饼图 42"/>
              <p:cNvSpPr/>
              <p:nvPr/>
            </p:nvSpPr>
            <p:spPr>
              <a:xfrm rot="5400000">
                <a:off x="5369925" y="3577898"/>
                <a:ext cx="2339790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C529292-EEF6-4AF3-96B5-66AAAA109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" b="98996" l="3409" r="99351">
                        <a14:foregroundMark x1="32305" y1="34940" x2="32305" y2="34940"/>
                        <a14:foregroundMark x1="29870" y1="37952" x2="31981" y2="6024"/>
                        <a14:foregroundMark x1="30682" y1="35743" x2="31656" y2="17871"/>
                        <a14:foregroundMark x1="31656" y1="17871" x2="39773" y2="4618"/>
                        <a14:foregroundMark x1="39773" y1="4618" x2="53247" y2="4819"/>
                        <a14:foregroundMark x1="53247" y1="4819" x2="64773" y2="13655"/>
                        <a14:foregroundMark x1="64773" y1="13655" x2="68506" y2="35141"/>
                        <a14:foregroundMark x1="68506" y1="35141" x2="59091" y2="47390"/>
                        <a14:foregroundMark x1="59091" y1="47390" x2="45292" y2="51406"/>
                        <a14:foregroundMark x1="45292" y1="51406" x2="31656" y2="46386"/>
                        <a14:foregroundMark x1="31656" y1="46386" x2="28896" y2="34940"/>
                        <a14:foregroundMark x1="39448" y1="48394" x2="28409" y2="37952"/>
                        <a14:foregroundMark x1="28409" y1="37952" x2="26623" y2="29317"/>
                        <a14:foregroundMark x1="47890" y1="1406" x2="54870" y2="803"/>
                        <a14:foregroundMark x1="41558" y1="2610" x2="48214" y2="1406"/>
                        <a14:foregroundMark x1="48539" y1="2209" x2="42208" y2="1406"/>
                        <a14:foregroundMark x1="29221" y1="27108" x2="34740" y2="42570"/>
                        <a14:foregroundMark x1="34740" y1="42570" x2="28084" y2="27711"/>
                        <a14:foregroundMark x1="28084" y1="27711" x2="28084" y2="26305"/>
                        <a14:foregroundMark x1="30682" y1="33534" x2="28084" y2="25703"/>
                        <a14:foregroundMark x1="28896" y1="28916" x2="28409" y2="30924"/>
                        <a14:foregroundMark x1="28896" y1="23494" x2="28409" y2="26305"/>
                        <a14:foregroundMark x1="28084" y1="22691" x2="30519" y2="43574"/>
                        <a14:foregroundMark x1="19318" y1="68474" x2="6818" y2="75703"/>
                        <a14:foregroundMark x1="6818" y1="75703" x2="19481" y2="71285"/>
                        <a14:foregroundMark x1="19481" y1="71285" x2="7468" y2="80924"/>
                        <a14:foregroundMark x1="7468" y1="80924" x2="3084" y2="97992"/>
                        <a14:foregroundMark x1="3084" y1="97992" x2="35877" y2="99598"/>
                        <a14:foregroundMark x1="35877" y1="99598" x2="63149" y2="99197"/>
                        <a14:foregroundMark x1="63149" y1="99197" x2="85065" y2="99197"/>
                        <a14:foregroundMark x1="85065" y1="99197" x2="96591" y2="91165"/>
                        <a14:foregroundMark x1="96591" y1="91165" x2="92857" y2="74699"/>
                        <a14:foregroundMark x1="92857" y1="74699" x2="68182" y2="67068"/>
                        <a14:foregroundMark x1="68182" y1="67068" x2="17857" y2="66867"/>
                        <a14:foregroundMark x1="9091" y1="74699" x2="1623" y2="93574"/>
                        <a14:foregroundMark x1="1623" y1="93574" x2="81006" y2="98193"/>
                        <a14:foregroundMark x1="81006" y1="98193" x2="93994" y2="96988"/>
                        <a14:foregroundMark x1="93994" y1="96988" x2="96266" y2="85542"/>
                        <a14:foregroundMark x1="96916" y1="95984" x2="99351" y2="98594"/>
                        <a14:foregroundMark x1="3409" y1="98996" x2="6331" y2="78916"/>
                        <a14:backgroundMark x1="45779" y1="80723" x2="45779" y2="80723"/>
                        <a14:backgroundMark x1="72240" y1="78514" x2="29545" y2="87349"/>
                        <a14:backgroundMark x1="29545" y1="87349" x2="29545" y2="87349"/>
                        <a14:backgroundMark x1="64773" y1="86948" x2="40747" y2="81526"/>
                        <a14:backgroundMark x1="38312" y1="77309" x2="38312" y2="77309"/>
                        <a14:backgroundMark x1="29870" y1="74699" x2="42045" y2="91165"/>
                        <a14:backgroundMark x1="42045" y1="91165" x2="43344" y2="91566"/>
                        <a14:backgroundMark x1="50974" y1="35341" x2="46916" y2="17871"/>
                        <a14:backgroundMark x1="18994" y1="41968" x2="12175" y2="562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639" y="1565441"/>
            <a:ext cx="3755461" cy="30360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514A56-CAC8-45A3-A132-AD0DCCEB0C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6874" y="-77406"/>
            <a:ext cx="3526785" cy="285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FC8230-7A1A-4624-9A2F-0CA1E35E37E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8097" y="515691"/>
            <a:ext cx="3755461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9" y="246860"/>
            <a:ext cx="5664200" cy="309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9" y="3650461"/>
            <a:ext cx="5664200" cy="309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22" y="577061"/>
            <a:ext cx="5664200" cy="3098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B6C0CC-2858-41DF-84C2-A18E36DBC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892" y="3463187"/>
            <a:ext cx="3755461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3">
            <a:extLst>
              <a:ext uri="{FF2B5EF4-FFF2-40B4-BE49-F238E27FC236}">
                <a16:creationId xmlns:a16="http://schemas.microsoft.com/office/drawing/2014/main" id="{DBA8A691-9788-4923-98C0-7E79438D2081}"/>
              </a:ext>
            </a:extLst>
          </p:cNvPr>
          <p:cNvGrpSpPr/>
          <p:nvPr/>
        </p:nvGrpSpPr>
        <p:grpSpPr>
          <a:xfrm>
            <a:off x="5808773" y="270223"/>
            <a:ext cx="3755097" cy="4112372"/>
            <a:chOff x="8166716" y="1779180"/>
            <a:chExt cx="3755097" cy="411237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40DD639-8F61-4714-A299-0A2F1F8C5C78}"/>
                </a:ext>
              </a:extLst>
            </p:cNvPr>
            <p:cNvSpPr/>
            <p:nvPr/>
          </p:nvSpPr>
          <p:spPr>
            <a:xfrm>
              <a:off x="9271613" y="1779180"/>
              <a:ext cx="1497728" cy="1497728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 15">
              <a:extLst>
                <a:ext uri="{FF2B5EF4-FFF2-40B4-BE49-F238E27FC236}">
                  <a16:creationId xmlns:a16="http://schemas.microsoft.com/office/drawing/2014/main" id="{A23A8762-8932-49DA-A1F1-3A788BF50807}"/>
                </a:ext>
              </a:extLst>
            </p:cNvPr>
            <p:cNvGrpSpPr/>
            <p:nvPr/>
          </p:nvGrpSpPr>
          <p:grpSpPr>
            <a:xfrm>
              <a:off x="8166716" y="3551763"/>
              <a:ext cx="3755097" cy="2339789"/>
              <a:chOff x="3809259" y="3482789"/>
              <a:chExt cx="3842134" cy="2339792"/>
            </a:xfrm>
            <a:solidFill>
              <a:schemeClr val="tx1"/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D01D7D-5949-4121-8AD9-BEEB8EC045C0}"/>
                  </a:ext>
                </a:extLst>
              </p:cNvPr>
              <p:cNvSpPr/>
              <p:nvPr/>
            </p:nvSpPr>
            <p:spPr>
              <a:xfrm>
                <a:off x="4944775" y="3482789"/>
                <a:ext cx="1607684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饼图 17">
                <a:extLst>
                  <a:ext uri="{FF2B5EF4-FFF2-40B4-BE49-F238E27FC236}">
                    <a16:creationId xmlns:a16="http://schemas.microsoft.com/office/drawing/2014/main" id="{7176D9F7-05BF-4A5E-844C-1E9E6C06112F}"/>
                  </a:ext>
                </a:extLst>
              </p:cNvPr>
              <p:cNvSpPr/>
              <p:nvPr/>
            </p:nvSpPr>
            <p:spPr>
              <a:xfrm>
                <a:off x="3809259" y="3482789"/>
                <a:ext cx="2288534" cy="2339792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饼图 18">
                <a:extLst>
                  <a:ext uri="{FF2B5EF4-FFF2-40B4-BE49-F238E27FC236}">
                    <a16:creationId xmlns:a16="http://schemas.microsoft.com/office/drawing/2014/main" id="{B86756B4-E450-41B9-8E80-67751CDD1E73}"/>
                  </a:ext>
                </a:extLst>
              </p:cNvPr>
              <p:cNvSpPr/>
              <p:nvPr/>
            </p:nvSpPr>
            <p:spPr>
              <a:xfrm rot="5400000">
                <a:off x="5360728" y="3531917"/>
                <a:ext cx="2339791" cy="2241538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19">
              <a:extLst>
                <a:ext uri="{FF2B5EF4-FFF2-40B4-BE49-F238E27FC236}">
                  <a16:creationId xmlns:a16="http://schemas.microsoft.com/office/drawing/2014/main" id="{4FA52655-2A7A-40C1-A8F1-E7BE0595C5CA}"/>
                </a:ext>
              </a:extLst>
            </p:cNvPr>
            <p:cNvGrpSpPr/>
            <p:nvPr/>
          </p:nvGrpSpPr>
          <p:grpSpPr>
            <a:xfrm>
              <a:off x="8396064" y="3740022"/>
              <a:ext cx="3280340" cy="1593477"/>
              <a:chOff x="3860130" y="3482789"/>
              <a:chExt cx="3754477" cy="2339792"/>
            </a:xfrm>
            <a:solidFill>
              <a:schemeClr val="bg1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95537E8-4B0B-420C-8B10-A6ABF7FFD552}"/>
                  </a:ext>
                </a:extLst>
              </p:cNvPr>
              <p:cNvSpPr/>
              <p:nvPr/>
            </p:nvSpPr>
            <p:spPr>
              <a:xfrm>
                <a:off x="4952012" y="3482789"/>
                <a:ext cx="1600635" cy="11698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饼图 21">
                <a:extLst>
                  <a:ext uri="{FF2B5EF4-FFF2-40B4-BE49-F238E27FC236}">
                    <a16:creationId xmlns:a16="http://schemas.microsoft.com/office/drawing/2014/main" id="{E4E134C3-7E94-419D-9482-EE49CB4124AA}"/>
                  </a:ext>
                </a:extLst>
              </p:cNvPr>
              <p:cNvSpPr/>
              <p:nvPr/>
            </p:nvSpPr>
            <p:spPr>
              <a:xfrm>
                <a:off x="3860130" y="3482789"/>
                <a:ext cx="2189751" cy="2339791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饼图 22">
                <a:extLst>
                  <a:ext uri="{FF2B5EF4-FFF2-40B4-BE49-F238E27FC236}">
                    <a16:creationId xmlns:a16="http://schemas.microsoft.com/office/drawing/2014/main" id="{F90C352E-BF1A-4AF5-B492-74F04F8C1EB4}"/>
                  </a:ext>
                </a:extLst>
              </p:cNvPr>
              <p:cNvSpPr/>
              <p:nvPr/>
            </p:nvSpPr>
            <p:spPr>
              <a:xfrm rot="5400000">
                <a:off x="5369925" y="3577898"/>
                <a:ext cx="2339790" cy="2149575"/>
              </a:xfrm>
              <a:prstGeom prst="pie">
                <a:avLst>
                  <a:gd name="adj1" fmla="val 1082968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7D846BB-CA9E-42A3-8DDE-FB93461B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601" y="2938420"/>
            <a:ext cx="3526753" cy="28511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FA516F-D463-477C-A999-6EC3D168C4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5" y="3168319"/>
            <a:ext cx="4015195" cy="26620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277C57-185E-412A-B16A-0D0D9DD1C3A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85" y="810452"/>
            <a:ext cx="4014000" cy="2660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80CB44-A99C-4145-8223-E25D995C07D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22799" y="3745707"/>
            <a:ext cx="4014000" cy="2660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8622F9D-3CDB-4FA2-8A59-EFD3E99EE2A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76798" y="587879"/>
            <a:ext cx="3528000" cy="28521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178C820-23A2-490E-842C-A53C0F622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2" b="98996" l="3409" r="99351">
                        <a14:foregroundMark x1="32305" y1="34940" x2="32305" y2="34940"/>
                        <a14:foregroundMark x1="29870" y1="37952" x2="31981" y2="6024"/>
                        <a14:foregroundMark x1="30682" y1="35743" x2="31656" y2="17871"/>
                        <a14:foregroundMark x1="31656" y1="17871" x2="39773" y2="4618"/>
                        <a14:foregroundMark x1="39773" y1="4618" x2="53247" y2="4819"/>
                        <a14:foregroundMark x1="53247" y1="4819" x2="64773" y2="13655"/>
                        <a14:foregroundMark x1="64773" y1="13655" x2="68506" y2="35141"/>
                        <a14:foregroundMark x1="68506" y1="35141" x2="59091" y2="47390"/>
                        <a14:foregroundMark x1="59091" y1="47390" x2="45292" y2="51406"/>
                        <a14:foregroundMark x1="45292" y1="51406" x2="31656" y2="46386"/>
                        <a14:foregroundMark x1="31656" y1="46386" x2="28896" y2="34940"/>
                        <a14:foregroundMark x1="39448" y1="48394" x2="28409" y2="37952"/>
                        <a14:foregroundMark x1="28409" y1="37952" x2="26623" y2="29317"/>
                        <a14:foregroundMark x1="47890" y1="1406" x2="54870" y2="803"/>
                        <a14:foregroundMark x1="41558" y1="2610" x2="48214" y2="1406"/>
                        <a14:foregroundMark x1="48539" y1="2209" x2="42208" y2="1406"/>
                        <a14:foregroundMark x1="29221" y1="27108" x2="34740" y2="42570"/>
                        <a14:foregroundMark x1="34740" y1="42570" x2="28084" y2="27711"/>
                        <a14:foregroundMark x1="28084" y1="27711" x2="28084" y2="26305"/>
                        <a14:foregroundMark x1="30682" y1="33534" x2="28084" y2="25703"/>
                        <a14:foregroundMark x1="28896" y1="28916" x2="28409" y2="30924"/>
                        <a14:foregroundMark x1="28896" y1="23494" x2="28409" y2="26305"/>
                        <a14:foregroundMark x1="28084" y1="22691" x2="30519" y2="43574"/>
                        <a14:foregroundMark x1="19318" y1="68474" x2="6818" y2="75703"/>
                        <a14:foregroundMark x1="6818" y1="75703" x2="19481" y2="71285"/>
                        <a14:foregroundMark x1="19481" y1="71285" x2="7468" y2="80924"/>
                        <a14:foregroundMark x1="7468" y1="80924" x2="3084" y2="97992"/>
                        <a14:foregroundMark x1="3084" y1="97992" x2="35877" y2="99598"/>
                        <a14:foregroundMark x1="35877" y1="99598" x2="63149" y2="99197"/>
                        <a14:foregroundMark x1="63149" y1="99197" x2="85065" y2="99197"/>
                        <a14:foregroundMark x1="85065" y1="99197" x2="96591" y2="91165"/>
                        <a14:foregroundMark x1="96591" y1="91165" x2="92857" y2="74699"/>
                        <a14:foregroundMark x1="92857" y1="74699" x2="68182" y2="67068"/>
                        <a14:foregroundMark x1="68182" y1="67068" x2="17857" y2="66867"/>
                        <a14:foregroundMark x1="9091" y1="74699" x2="1623" y2="93574"/>
                        <a14:foregroundMark x1="1623" y1="93574" x2="81006" y2="98193"/>
                        <a14:foregroundMark x1="81006" y1="98193" x2="93994" y2="96988"/>
                        <a14:foregroundMark x1="93994" y1="96988" x2="96266" y2="85542"/>
                        <a14:foregroundMark x1="96916" y1="95984" x2="99351" y2="98594"/>
                        <a14:foregroundMark x1="3409" y1="98996" x2="6331" y2="78916"/>
                        <a14:backgroundMark x1="45779" y1="80723" x2="45779" y2="80723"/>
                        <a14:backgroundMark x1="72240" y1="78514" x2="29545" y2="87349"/>
                        <a14:backgroundMark x1="29545" y1="87349" x2="29545" y2="87349"/>
                        <a14:backgroundMark x1="64773" y1="86948" x2="40747" y2="81526"/>
                        <a14:backgroundMark x1="38312" y1="77309" x2="38312" y2="77309"/>
                        <a14:backgroundMark x1="29870" y1="74699" x2="42045" y2="91165"/>
                        <a14:backgroundMark x1="42045" y1="91165" x2="43344" y2="91566"/>
                        <a14:backgroundMark x1="50974" y1="35341" x2="46916" y2="17871"/>
                        <a14:backgroundMark x1="18994" y1="41968" x2="12175" y2="562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2282" y="1089520"/>
            <a:ext cx="3526785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DACF90-3A3F-4138-827B-D901F657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81" y="1302879"/>
            <a:ext cx="3755461" cy="30360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BD1982-A4A7-4525-BDF8-3AFCC14945CA}"/>
              </a:ext>
            </a:extLst>
          </p:cNvPr>
          <p:cNvSpPr txBox="1"/>
          <p:nvPr/>
        </p:nvSpPr>
        <p:spPr>
          <a:xfrm>
            <a:off x="2246811" y="979714"/>
            <a:ext cx="741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60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D2C0AB-F7E0-442D-B1C3-C09607DC77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3730" y="1306894"/>
            <a:ext cx="3140927" cy="31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1BA277-110C-4B3A-B7EB-A5CE4753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4000" r="97333">
                        <a14:foregroundMark x1="21778" y1="56444" x2="21333" y2="71111"/>
                        <a14:foregroundMark x1="77333" y1="45333" x2="77778" y2="60889"/>
                        <a14:foregroundMark x1="77778" y1="60889" x2="75556" y2="68000"/>
                        <a14:foregroundMark x1="39556" y1="88889" x2="51111" y2="89333"/>
                        <a14:foregroundMark x1="4444" y1="90222" x2="4444" y2="88889"/>
                        <a14:foregroundMark x1="97333" y1="89778" x2="94222" y2="8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155" y="-242885"/>
            <a:ext cx="3196870" cy="319687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E00086-0E55-48C7-96D7-B382260C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720" y="2799823"/>
            <a:ext cx="3196870" cy="31968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BAA967-A797-44A1-98F9-FE525CA8D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99556" l="9778" r="89778">
                        <a14:foregroundMark x1="69666" y1="13333" x2="61333" y2="5333"/>
                        <a14:foregroundMark x1="70130" y1="13778" x2="69666" y2="13333"/>
                        <a14:foregroundMark x1="72444" y1="16000" x2="70130" y2="13778"/>
                        <a14:foregroundMark x1="61333" y1="5333" x2="27556" y2="4000"/>
                        <a14:foregroundMark x1="27556" y1="4000" x2="24000" y2="19556"/>
                        <a14:foregroundMark x1="24000" y1="19556" x2="41778" y2="46222"/>
                        <a14:foregroundMark x1="41778" y1="46222" x2="41333" y2="51556"/>
                        <a14:foregroundMark x1="39556" y1="57333" x2="24000" y2="85333"/>
                        <a14:foregroundMark x1="24000" y1="85333" x2="38667" y2="96000"/>
                        <a14:foregroundMark x1="38667" y1="96000" x2="71556" y2="94222"/>
                        <a14:foregroundMark x1="71556" y1="94222" x2="76444" y2="82222"/>
                        <a14:foregroundMark x1="68889" y1="12444" x2="68889" y2="12444"/>
                        <a14:foregroundMark x1="68889" y1="12000" x2="68889" y2="12000"/>
                        <a14:foregroundMark x1="72444" y1="99111" x2="28444" y2="99556"/>
                        <a14:foregroundMark x1="68889" y1="11556" x2="68889" y2="11556"/>
                        <a14:foregroundMark x1="68889" y1="12000" x2="68889" y2="12000"/>
                        <a14:foregroundMark x1="68000" y1="13333" x2="68000" y2="13333"/>
                        <a14:foregroundMark x1="68444" y1="12444" x2="68444" y2="12444"/>
                        <a14:foregroundMark x1="68444" y1="11111" x2="68889" y2="11556"/>
                        <a14:foregroundMark x1="70667" y1="11111" x2="67111" y2="11111"/>
                        <a14:foregroundMark x1="68444" y1="12000" x2="68444" y2="12000"/>
                        <a14:foregroundMark x1="68889" y1="11556" x2="68889" y2="11556"/>
                        <a14:foregroundMark x1="68889" y1="11556" x2="68889" y2="11556"/>
                        <a14:foregroundMark x1="68889" y1="11556" x2="68889" y2="11556"/>
                        <a14:foregroundMark x1="68889" y1="11111" x2="68889" y2="11111"/>
                        <a14:backgroundMark x1="68000" y1="13778" x2="68000" y2="13778"/>
                        <a14:backgroundMark x1="68000" y1="13333" x2="68000" y2="1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9261" y="276491"/>
            <a:ext cx="3223684" cy="31276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848660-AD02-4F50-B904-AECA8ED13F1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8" b="91602" l="8008" r="91016">
                        <a14:foregroundMark x1="8984" y1="39258" x2="8203" y2="58398"/>
                        <a14:foregroundMark x1="37891" y1="91211" x2="49219" y2="91602"/>
                        <a14:foregroundMark x1="49219" y1="91602" x2="55273" y2="91211"/>
                        <a14:foregroundMark x1="44531" y1="8203" x2="50000" y2="9180"/>
                        <a14:foregroundMark x1="91016" y1="52930" x2="91016" y2="48438"/>
                        <a14:foregroundMark x1="37500" y1="32422" x2="57813" y2="31836"/>
                        <a14:foregroundMark x1="40039" y1="49805" x2="37695" y2="47461"/>
                        <a14:foregroundMark x1="62109" y1="42188" x2="61328" y2="41992"/>
                        <a14:foregroundMark x1="62305" y1="42578" x2="58203" y2="42578"/>
                        <a14:foregroundMark x1="63281" y1="42969" x2="60742" y2="42383"/>
                        <a14:foregroundMark x1="36523" y1="59570" x2="40234" y2="55859"/>
                        <a14:foregroundMark x1="37500" y1="69531" x2="37500" y2="69531"/>
                        <a14:foregroundMark x1="50391" y1="70117" x2="49023" y2="67188"/>
                        <a14:foregroundMark x1="59766" y1="70117" x2="59375" y2="67969"/>
                        <a14:foregroundMark x1="50977" y1="48828" x2="48828" y2="45703"/>
                        <a14:foregroundMark x1="49414" y1="60938" x2="45898" y2="57031"/>
                        <a14:foregroundMark x1="58984" y1="59766" x2="56055" y2="57031"/>
                        <a14:backgroundMark x1="12500" y1="10547" x2="9961" y2="12891"/>
                        <a14:backgroundMark x1="20703" y1="8398" x2="3906" y2="6836"/>
                        <a14:backgroundMark x1="12109" y1="2930" x2="21875" y2="5273"/>
                        <a14:backgroundMark x1="21875" y1="5273" x2="52344" y2="2344"/>
                        <a14:backgroundMark x1="52344" y1="2344" x2="73828" y2="3125"/>
                        <a14:backgroundMark x1="73828" y1="3125" x2="91992" y2="13867"/>
                        <a14:backgroundMark x1="91992" y1="13867" x2="93164" y2="83008"/>
                        <a14:backgroundMark x1="93164" y1="83008" x2="87305" y2="91016"/>
                        <a14:backgroundMark x1="87305" y1="91016" x2="75781" y2="95703"/>
                        <a14:backgroundMark x1="75781" y1="95703" x2="18164" y2="97461"/>
                        <a14:backgroundMark x1="18164" y1="97461" x2="7617" y2="92383"/>
                        <a14:backgroundMark x1="7617" y1="92383" x2="4102" y2="80469"/>
                        <a14:backgroundMark x1="4102" y1="80469" x2="4492" y2="16602"/>
                        <a14:backgroundMark x1="4492" y1="16602" x2="7227" y2="6641"/>
                        <a14:backgroundMark x1="7227" y1="6641" x2="9375" y2="4688"/>
                        <a14:backgroundMark x1="46484" y1="24219" x2="35938" y2="24219"/>
                        <a14:backgroundMark x1="57617" y1="25977" x2="44141" y2="23242"/>
                        <a14:backgroundMark x1="44141" y1="23242" x2="33594" y2="24219"/>
                        <a14:backgroundMark x1="33594" y1="24219" x2="31641" y2="73242"/>
                        <a14:backgroundMark x1="31641" y1="73242" x2="41016" y2="76563"/>
                        <a14:backgroundMark x1="41016" y1="76563" x2="54883" y2="77148"/>
                        <a14:backgroundMark x1="54883" y1="77148" x2="64453" y2="74805"/>
                        <a14:backgroundMark x1="64453" y1="74805" x2="68750" y2="39453"/>
                        <a14:backgroundMark x1="68750" y1="39453" x2="68164" y2="28320"/>
                        <a14:backgroundMark x1="68164" y1="28320" x2="56055" y2="24219"/>
                        <a14:backgroundMark x1="56055" y1="24219" x2="48633" y2="24219"/>
                        <a14:backgroundMark x1="34766" y1="38477" x2="57547" y2="41547"/>
                        <a14:backgroundMark x1="62422" y1="41425" x2="62695" y2="39648"/>
                        <a14:backgroundMark x1="61523" y1="41992" x2="61523" y2="41992"/>
                        <a14:backgroundMark x1="62109" y1="41797" x2="62109" y2="41797"/>
                        <a14:backgroundMark x1="61133" y1="41797" x2="61133" y2="41797"/>
                        <a14:backgroundMark x1="43945" y1="52344" x2="43945" y2="43359"/>
                        <a14:backgroundMark x1="43945" y1="53125" x2="43945" y2="72070"/>
                        <a14:backgroundMark x1="42773" y1="62891" x2="33203" y2="62305"/>
                        <a14:backgroundMark x1="60187" y1="62559" x2="64063" y2="62305"/>
                        <a14:backgroundMark x1="50354" y1="63202" x2="60032" y2="62569"/>
                        <a14:backgroundMark x1="43164" y1="63672" x2="49987" y2="63226"/>
                        <a14:backgroundMark x1="54688" y1="52930" x2="54883" y2="42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8809" y="515585"/>
            <a:ext cx="4876800" cy="4876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7F6222-5A06-4999-A103-BBAABA5D8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1702" y="2953985"/>
            <a:ext cx="2742848" cy="27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</Words>
  <Application>Microsoft Office PowerPoint</Application>
  <PresentationFormat>宽屏</PresentationFormat>
  <Paragraphs>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SY W</cp:lastModifiedBy>
  <cp:revision>34</cp:revision>
  <dcterms:created xsi:type="dcterms:W3CDTF">2017-08-23T13:46:49Z</dcterms:created>
  <dcterms:modified xsi:type="dcterms:W3CDTF">2017-08-28T04:59:11Z</dcterms:modified>
</cp:coreProperties>
</file>