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58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4" orient="horz" pos="2659" userDrawn="1">
          <p15:clr>
            <a:srgbClr val="A4A3A4"/>
          </p15:clr>
        </p15:guide>
        <p15:guide id="5" pos="4021" userDrawn="1">
          <p15:clr>
            <a:srgbClr val="A4A3A4"/>
          </p15:clr>
        </p15:guide>
        <p15:guide id="6" pos="3659" userDrawn="1">
          <p15:clr>
            <a:srgbClr val="A4A3A4"/>
          </p15:clr>
        </p15:guide>
        <p15:guide id="7" orient="horz" pos="3866" userDrawn="1">
          <p15:clr>
            <a:srgbClr val="A4A3A4"/>
          </p15:clr>
        </p15:guide>
        <p15:guide id="8" pos="3409" userDrawn="1">
          <p15:clr>
            <a:srgbClr val="A4A3A4"/>
          </p15:clr>
        </p15:guide>
        <p15:guide id="9" pos="4271" userDrawn="1">
          <p15:clr>
            <a:srgbClr val="A4A3A4"/>
          </p15:clr>
        </p15:guide>
        <p15:guide id="10" orient="horz" pos="1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B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80"/>
    <p:restoredTop sz="87289"/>
  </p:normalViewPr>
  <p:slideViewPr>
    <p:cSldViewPr snapToGrid="0" snapToObjects="1">
      <p:cViewPr>
        <p:scale>
          <a:sx n="70" d="100"/>
          <a:sy n="70" d="100"/>
        </p:scale>
        <p:origin x="592" y="984"/>
      </p:cViewPr>
      <p:guideLst>
        <p:guide pos="3840"/>
        <p:guide orient="horz" pos="2659"/>
        <p:guide pos="4021"/>
        <p:guide pos="3659"/>
        <p:guide orient="horz" pos="3866"/>
        <p:guide pos="3409"/>
        <p:guide pos="4271"/>
        <p:guide orient="horz" pos="18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81D7A-7EE4-634A-850D-7F554577FB9C}" type="datetimeFigureOut">
              <a:rPr kumimoji="1" lang="zh-CN" altLang="en-US" smtClean="0"/>
              <a:t>2020/4/17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8D9A5-4C7D-B74A-9234-EBF75D27AD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987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Hello</a:t>
            </a:r>
            <a:r>
              <a:rPr kumimoji="1" lang="zh-CN" altLang="en-US" dirty="0"/>
              <a:t>，大家好。</a:t>
            </a:r>
            <a:endParaRPr kumimoji="1" lang="en-US" altLang="zh-CN" dirty="0"/>
          </a:p>
          <a:p>
            <a:r>
              <a:rPr kumimoji="1" lang="zh-CN" altLang="en-US" dirty="0"/>
              <a:t>这里是</a:t>
            </a:r>
            <a:r>
              <a:rPr kumimoji="1" lang="en-US" altLang="zh-CN" dirty="0"/>
              <a:t>_______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我们今天要来了解一下网络是如何运作的。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8D9A5-4C7D-B74A-9234-EBF75D27AD0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9898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至于集线器和交换机是一种传递网络的装置，我们将在之后详细的聊聊。</a:t>
            </a:r>
            <a:endParaRPr kumimoji="1" lang="en-US" altLang="zh-CN" dirty="0"/>
          </a:p>
          <a:p>
            <a:r>
              <a:rPr kumimoji="1" lang="zh-CN" altLang="en-US" dirty="0"/>
              <a:t>路由器，这个名字大家会很熟悉，在生活中使用</a:t>
            </a:r>
            <a:r>
              <a:rPr kumimoji="1" lang="en-US" altLang="zh-CN" dirty="0" err="1"/>
              <a:t>wifi</a:t>
            </a:r>
            <a:r>
              <a:rPr kumimoji="1" lang="zh-CN" altLang="en-US" dirty="0"/>
              <a:t>总不会少了它。作为</a:t>
            </a:r>
            <a:r>
              <a:rPr kumimoji="1" lang="en-US" altLang="zh-CN" dirty="0" err="1"/>
              <a:t>wifi</a:t>
            </a:r>
            <a:r>
              <a:rPr kumimoji="1" lang="zh-CN" altLang="en-US" dirty="0"/>
              <a:t>的发送装置只是它的一部分功能。</a:t>
            </a:r>
            <a:endParaRPr kumimoji="1" lang="en-US" altLang="zh-CN" dirty="0"/>
          </a:p>
          <a:p>
            <a:r>
              <a:rPr kumimoji="1" lang="zh-CN" altLang="en-US" dirty="0"/>
              <a:t>网络运营商我不说，大家也都明白是什么。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8D9A5-4C7D-B74A-9234-EBF75D27AD01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7943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生活中大家也都离不开这三家。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8D9A5-4C7D-B74A-9234-EBF75D27AD01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7619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最后这个服务器的概念就比较宽泛了，未来我们也会重点的聊一聊它的。</a:t>
            </a:r>
            <a:endParaRPr kumimoji="1" lang="en-US" altLang="zh-CN" dirty="0"/>
          </a:p>
          <a:p>
            <a:r>
              <a:rPr kumimoji="1" lang="zh-CN" altLang="en-US" dirty="0"/>
              <a:t>下面让我们用“终端”来打开一个网页。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8D9A5-4C7D-B74A-9234-EBF75D27AD01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4497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我们在浏览器的地址栏里面输入一个网址。（当然这个网址是我随便编的，大家就默认它是一个真实存在的网址就行了。）</a:t>
            </a:r>
            <a:endParaRPr kumimoji="1" lang="en-US" altLang="zh-CN" dirty="0"/>
          </a:p>
          <a:p>
            <a:r>
              <a:rPr kumimoji="1" lang="zh-CN" altLang="en-US" dirty="0"/>
              <a:t>输入完毕后我们按下回车键。</a:t>
            </a:r>
            <a:endParaRPr kumimoji="1" lang="en-US" altLang="zh-CN" dirty="0"/>
          </a:p>
          <a:p>
            <a:r>
              <a:rPr kumimoji="1" lang="zh-CN" altLang="en-US" dirty="0"/>
              <a:t>网页就开始加载了，然后直到加载完毕。</a:t>
            </a:r>
            <a:endParaRPr kumimoji="1" lang="en-US" altLang="zh-CN" dirty="0"/>
          </a:p>
          <a:p>
            <a:r>
              <a:rPr kumimoji="1" lang="zh-CN" altLang="en-US" dirty="0"/>
              <a:t>我们要来了解的就是从我们按下回车开始，整个网络时是如何将你想要访问的网站称现在你面前的。</a:t>
            </a:r>
            <a:endParaRPr kumimoji="1" lang="en-US" altLang="zh-CN" dirty="0"/>
          </a:p>
          <a:p>
            <a:r>
              <a:rPr kumimoji="1" lang="zh-CN" altLang="en-US" dirty="0"/>
              <a:t>下面我们先来看第一步。</a:t>
            </a:r>
            <a:endParaRPr kumimoji="1" lang="en-US" altLang="zh-CN" dirty="0"/>
          </a:p>
          <a:p>
            <a:r>
              <a:rPr kumimoji="1" lang="zh-CN" altLang="en-US" dirty="0"/>
              <a:t>在我们按下回车键之后，浏览器就开始解析你刚刚输入的网址。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8D9A5-4C7D-B74A-9234-EBF75D27AD01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182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8D9A5-4C7D-B74A-9234-EBF75D27AD01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6429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或者可以说浏览器是如何工作的。</a:t>
            </a:r>
            <a:endParaRPr kumimoji="1" lang="en-US" altLang="zh-CN" dirty="0"/>
          </a:p>
          <a:p>
            <a:r>
              <a:rPr kumimoji="1" lang="zh-CN" altLang="en-US" dirty="0"/>
              <a:t>再说具体的运行机制之前呢，我们先来了解一下现代互联网的组成。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8D9A5-4C7D-B74A-9234-EBF75D27AD0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0938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或者可以说浏览器是如何工作的。</a:t>
            </a:r>
            <a:endParaRPr kumimoji="1" lang="en-US" altLang="zh-CN" dirty="0"/>
          </a:p>
          <a:p>
            <a:r>
              <a:rPr kumimoji="1" lang="zh-CN" altLang="en-US" dirty="0"/>
              <a:t>再说具体的运行机制之前呢，我们先来了解一下现代互联网的组成。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8D9A5-4C7D-B74A-9234-EBF75D27AD0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8771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或者可以说浏览器是如何工作的。</a:t>
            </a:r>
            <a:endParaRPr kumimoji="1" lang="en-US" altLang="zh-CN" dirty="0"/>
          </a:p>
          <a:p>
            <a:r>
              <a:rPr kumimoji="1" lang="zh-CN" altLang="en-US" dirty="0"/>
              <a:t>再说具体的运行机制之前呢，我们先来了解一下现代互联网的组成。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8D9A5-4C7D-B74A-9234-EBF75D27AD0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9433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或者可以说浏览器是如何工作的。</a:t>
            </a:r>
            <a:endParaRPr kumimoji="1" lang="en-US" altLang="zh-CN" dirty="0"/>
          </a:p>
          <a:p>
            <a:r>
              <a:rPr kumimoji="1" lang="zh-CN" altLang="en-US" dirty="0"/>
              <a:t>再说具体的运行机制之前呢，我们先来了解一下现代互联网的组成。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8D9A5-4C7D-B74A-9234-EBF75D27AD0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0360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或者可以说浏览器是如何工作的。</a:t>
            </a:r>
            <a:endParaRPr kumimoji="1" lang="en-US" altLang="zh-CN" dirty="0"/>
          </a:p>
          <a:p>
            <a:r>
              <a:rPr kumimoji="1" lang="zh-CN" altLang="en-US" dirty="0"/>
              <a:t>再说具体的运行机制之前呢，我们先来了解一下现代互联网的组成。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8D9A5-4C7D-B74A-9234-EBF75D27AD0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6131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或者可以说浏览器是如何工作的。</a:t>
            </a:r>
            <a:endParaRPr kumimoji="1" lang="en-US" altLang="zh-CN" dirty="0"/>
          </a:p>
          <a:p>
            <a:r>
              <a:rPr kumimoji="1" lang="zh-CN" altLang="en-US" dirty="0"/>
              <a:t>再说具体的运行机制之前呢，我们先来了解一下现代互联网的组成。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8D9A5-4C7D-B74A-9234-EBF75D27AD01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502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现代互联网的组成呢，大致上分为这几类。</a:t>
            </a:r>
            <a:endParaRPr kumimoji="1" lang="en-US" altLang="zh-CN" dirty="0"/>
          </a:p>
          <a:p>
            <a:r>
              <a:rPr kumimoji="1" lang="zh-CN" altLang="en-US" dirty="0"/>
              <a:t>终端</a:t>
            </a:r>
            <a:endParaRPr kumimoji="1" lang="en-US" altLang="zh-CN" dirty="0"/>
          </a:p>
          <a:p>
            <a:r>
              <a:rPr kumimoji="1" lang="zh-CN" altLang="en-US" dirty="0"/>
              <a:t>集线器</a:t>
            </a:r>
            <a:endParaRPr kumimoji="1" lang="en-US" altLang="zh-CN" dirty="0"/>
          </a:p>
          <a:p>
            <a:r>
              <a:rPr kumimoji="1" lang="zh-CN" altLang="en-US" dirty="0"/>
              <a:t>交换机</a:t>
            </a:r>
            <a:endParaRPr kumimoji="1" lang="en-US" altLang="zh-CN" dirty="0"/>
          </a:p>
          <a:p>
            <a:r>
              <a:rPr kumimoji="1" lang="zh-CN" altLang="en-US" dirty="0"/>
              <a:t>路由器</a:t>
            </a:r>
            <a:endParaRPr kumimoji="1" lang="en-US" altLang="zh-CN" dirty="0"/>
          </a:p>
          <a:p>
            <a:r>
              <a:rPr kumimoji="1" lang="zh-CN" altLang="en-US" dirty="0"/>
              <a:t>网络运营商</a:t>
            </a:r>
            <a:endParaRPr kumimoji="1" lang="en-US" altLang="zh-CN" dirty="0"/>
          </a:p>
          <a:p>
            <a:r>
              <a:rPr kumimoji="1" lang="zh-CN" altLang="en-US" dirty="0"/>
              <a:t>服务器</a:t>
            </a:r>
            <a:endParaRPr kumimoji="1" lang="en-US" altLang="zh-CN" dirty="0"/>
          </a:p>
          <a:p>
            <a:r>
              <a:rPr kumimoji="1" lang="zh-CN" altLang="en-US" dirty="0"/>
              <a:t>终端就是我们日常生活中经常使用的。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8D9A5-4C7D-B74A-9234-EBF75D27AD01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8612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比如说台式电脑，笔记本电脑，手机，</a:t>
            </a:r>
            <a:r>
              <a:rPr kumimoji="1" lang="en-US" altLang="zh-CN" dirty="0"/>
              <a:t>Pad</a:t>
            </a:r>
            <a:r>
              <a:rPr kumimoji="1" lang="zh-CN" altLang="en-US" dirty="0"/>
              <a:t>等等。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8D9A5-4C7D-B74A-9234-EBF75D27AD01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532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3F9C4-BE0E-AF42-B2FD-6AC16A257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F7FFCF-0D90-7942-8EDB-764883ACE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F1E557-2DD8-C447-BD13-B1ED8CA0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98B1-5B24-1546-BE7E-161A9EEEDFE0}" type="datetimeFigureOut">
              <a:rPr kumimoji="1" lang="zh-CN" altLang="en-US" smtClean="0"/>
              <a:t>2020/4/17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F1FF4-276B-4D41-8C86-2A8EF215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7A7EBE-3434-8F40-904D-53CCC0A4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5F88-9BA1-EC40-9260-AC80A4C87C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437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E0584-7496-014E-AC7A-03F0FD43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150F3C-07A0-B64E-91BF-665A8B5D4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4DF8DF-7942-4E42-B45E-9AA8DA70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98B1-5B24-1546-BE7E-161A9EEEDFE0}" type="datetimeFigureOut">
              <a:rPr kumimoji="1" lang="zh-CN" altLang="en-US" smtClean="0"/>
              <a:t>2020/4/17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A79109-C619-9D49-97DE-F570363CF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904A9-3FFD-A044-9037-02453B3D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5F88-9BA1-EC40-9260-AC80A4C87C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788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85AF1C-9185-0E44-974E-81E69EE27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F6AD84-397B-5843-864A-8CC70BF8D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52C66E-D6B8-B74C-BA47-CE9198CA0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98B1-5B24-1546-BE7E-161A9EEEDFE0}" type="datetimeFigureOut">
              <a:rPr kumimoji="1" lang="zh-CN" altLang="en-US" smtClean="0"/>
              <a:t>2020/4/17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24B917-FFFB-994D-8129-37A11702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F2D803-A9C5-B74F-8D0D-0F0621AE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5F88-9BA1-EC40-9260-AC80A4C87C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885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255EB-C5BF-3243-BCA4-15553E7F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27322-E1E7-D04C-988C-E73AD2903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71E9F3-F3D4-9C40-9AD5-8324B0DB1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98B1-5B24-1546-BE7E-161A9EEEDFE0}" type="datetimeFigureOut">
              <a:rPr kumimoji="1" lang="zh-CN" altLang="en-US" smtClean="0"/>
              <a:t>2020/4/17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0A1EBC-4FC0-2642-8072-8A5361AE2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6E6A8C-6C9D-C24E-A739-A5AB18B0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5F88-9BA1-EC40-9260-AC80A4C87C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026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8BE5D-5528-BF4B-8B1E-BCBB46AE5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D3C6CF-A183-9F4A-99FF-8771FEA3A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6416A6-3385-704C-B5D1-A283BE0A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98B1-5B24-1546-BE7E-161A9EEEDFE0}" type="datetimeFigureOut">
              <a:rPr kumimoji="1" lang="zh-CN" altLang="en-US" smtClean="0"/>
              <a:t>2020/4/17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9B5C20-35AB-E34B-B8DB-28CEB017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494073-3787-0A4E-8939-94FF2B6D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5F88-9BA1-EC40-9260-AC80A4C87C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256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F9C68-5653-0B46-8CDD-3CC98877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92968-D0CF-CE4E-9246-00ED018A9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848ECC-45FB-9B4F-AC9F-B86FD7AE3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62A296-6FD8-2B40-AE31-511671EB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98B1-5B24-1546-BE7E-161A9EEEDFE0}" type="datetimeFigureOut">
              <a:rPr kumimoji="1" lang="zh-CN" altLang="en-US" smtClean="0"/>
              <a:t>2020/4/17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29C781-DBF5-4B41-A9D9-5BDB508E8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3702F0-4AF1-DF49-8F9C-20090F38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5F88-9BA1-EC40-9260-AC80A4C87C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952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0DB74-F014-EE4C-9F9B-633096341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819B24-5659-7040-B004-C161EBDB2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2FFBDD-2A1B-BB4B-B76F-1BB105853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4A5061-BB85-A647-88EE-21ACFC1DD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30D114-8A52-114A-8133-9AA70D235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E1F3FD-0A28-D242-A216-CD4D9A35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98B1-5B24-1546-BE7E-161A9EEEDFE0}" type="datetimeFigureOut">
              <a:rPr kumimoji="1" lang="zh-CN" altLang="en-US" smtClean="0"/>
              <a:t>2020/4/17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D62265-7522-6B4C-81C8-C622EE162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4D49B1-338F-BD4E-A7F3-2EEF0E13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5F88-9BA1-EC40-9260-AC80A4C87C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455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7D55E-276B-E046-87A3-1CB03BA7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733D88-A8CE-E14E-BE8E-6A6B5F8B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98B1-5B24-1546-BE7E-161A9EEEDFE0}" type="datetimeFigureOut">
              <a:rPr kumimoji="1" lang="zh-CN" altLang="en-US" smtClean="0"/>
              <a:t>2020/4/17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4BA2AA-8638-7B49-A51B-D660671D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A7F4A0-FCA7-FC4C-85EF-EA770058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5F88-9BA1-EC40-9260-AC80A4C87C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393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396DE8-8FF2-2549-8BEB-01C0212BE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98B1-5B24-1546-BE7E-161A9EEEDFE0}" type="datetimeFigureOut">
              <a:rPr kumimoji="1" lang="zh-CN" altLang="en-US" smtClean="0"/>
              <a:t>2020/4/17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F042DD-C8E0-8343-A556-A76132B0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CA2FEF-5F40-9D42-B89D-43A379E8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5F88-9BA1-EC40-9260-AC80A4C87C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27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4DD71-49F0-6A40-881E-13516134A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0DF30-0CAA-FE48-BD31-A1078646C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583556-8443-AF43-A785-C46C59AAE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29CC2B-FA45-3C43-B86D-6FD0EC26E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98B1-5B24-1546-BE7E-161A9EEEDFE0}" type="datetimeFigureOut">
              <a:rPr kumimoji="1" lang="zh-CN" altLang="en-US" smtClean="0"/>
              <a:t>2020/4/17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AAE69B-E054-3C4A-BF1F-4EE89E4A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B6948A-482D-C446-A1FF-C6C4BB87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5F88-9BA1-EC40-9260-AC80A4C87C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73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C47E0-1AED-214D-942A-5AA4E3639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A830EC-5A09-1943-8358-D3ECB6FE6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160809-9108-864C-A854-FFBAA5420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762E70-683C-544B-B914-913B2F3A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98B1-5B24-1546-BE7E-161A9EEEDFE0}" type="datetimeFigureOut">
              <a:rPr kumimoji="1" lang="zh-CN" altLang="en-US" smtClean="0"/>
              <a:t>2020/4/17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381795-4C0E-9A4F-A46D-F596E0F9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2ADB87-8BB8-9A4A-A014-098A7A8A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5F88-9BA1-EC40-9260-AC80A4C87C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154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E0C811-1CD4-1343-99F3-F3D7E7EA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600785-D247-E142-9CD1-D9EECE0FE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F70A22-34EA-664F-BA27-84CEEFAB6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298B1-5B24-1546-BE7E-161A9EEEDFE0}" type="datetimeFigureOut">
              <a:rPr kumimoji="1" lang="zh-CN" altLang="en-US" smtClean="0"/>
              <a:t>2020/4/17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5CC94D-9564-514F-8C64-2F7BA5D29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72B3C4-051D-5A45-9B5D-F9CEAC89E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E5F88-9BA1-EC40-9260-AC80A4C87C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99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6.png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471AEF5-83E6-2447-BDAB-7DF161DF95EB}"/>
              </a:ext>
            </a:extLst>
          </p:cNvPr>
          <p:cNvSpPr txBox="1"/>
          <p:nvPr/>
        </p:nvSpPr>
        <p:spPr>
          <a:xfrm>
            <a:off x="4424407" y="2875002"/>
            <a:ext cx="33431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600" b="1" dirty="0">
                <a:solidFill>
                  <a:schemeClr val="bg1"/>
                </a:solidFill>
              </a:rPr>
              <a:t>Hello</a:t>
            </a:r>
            <a:endParaRPr kumimoji="1"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6CD35E-77D2-A24A-8D7B-3589B3C72EE7}"/>
              </a:ext>
            </a:extLst>
          </p:cNvPr>
          <p:cNvSpPr txBox="1"/>
          <p:nvPr/>
        </p:nvSpPr>
        <p:spPr>
          <a:xfrm>
            <a:off x="4734088" y="2875002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>
                <a:solidFill>
                  <a:schemeClr val="bg1"/>
                </a:solidFill>
              </a:rPr>
              <a:t>大家好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367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4961 -0.1615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87" y="-807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889F0C-AFC4-7941-9AAF-712B814158BA}"/>
              </a:ext>
            </a:extLst>
          </p:cNvPr>
          <p:cNvSpPr txBox="1"/>
          <p:nvPr/>
        </p:nvSpPr>
        <p:spPr>
          <a:xfrm>
            <a:off x="2618125" y="1038306"/>
            <a:ext cx="69557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>
                <a:solidFill>
                  <a:schemeClr val="bg1"/>
                </a:solidFill>
              </a:rPr>
              <a:t>现代互联网的组成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BDF75C-5C2D-1E40-9975-B06953656E5E}"/>
              </a:ext>
            </a:extLst>
          </p:cNvPr>
          <p:cNvSpPr txBox="1"/>
          <p:nvPr/>
        </p:nvSpPr>
        <p:spPr>
          <a:xfrm>
            <a:off x="509179" y="30750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>
                <a:solidFill>
                  <a:schemeClr val="bg1"/>
                </a:solidFill>
              </a:rPr>
              <a:t>终端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D7A6FE-9EE4-FC4F-8540-3DF16A8FC605}"/>
              </a:ext>
            </a:extLst>
          </p:cNvPr>
          <p:cNvSpPr txBox="1"/>
          <p:nvPr/>
        </p:nvSpPr>
        <p:spPr>
          <a:xfrm>
            <a:off x="2335342" y="424127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>
                <a:solidFill>
                  <a:schemeClr val="bg1"/>
                </a:solidFill>
              </a:rPr>
              <a:t>集线器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AB065C-29C4-7D49-8800-61D21A8C40D3}"/>
              </a:ext>
            </a:extLst>
          </p:cNvPr>
          <p:cNvSpPr txBox="1"/>
          <p:nvPr/>
        </p:nvSpPr>
        <p:spPr>
          <a:xfrm>
            <a:off x="4006430" y="498152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>
                <a:solidFill>
                  <a:schemeClr val="bg1"/>
                </a:solidFill>
              </a:rPr>
              <a:t>交换机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3B0EBC-F478-1441-B54B-8CCE6365EF56}"/>
              </a:ext>
            </a:extLst>
          </p:cNvPr>
          <p:cNvSpPr txBox="1"/>
          <p:nvPr/>
        </p:nvSpPr>
        <p:spPr>
          <a:xfrm>
            <a:off x="6467622" y="5013798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>
                <a:solidFill>
                  <a:schemeClr val="bg1"/>
                </a:solidFill>
              </a:rPr>
              <a:t>路由器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4B1B8B-303A-4B4D-9B39-0569CD720716}"/>
              </a:ext>
            </a:extLst>
          </p:cNvPr>
          <p:cNvSpPr txBox="1"/>
          <p:nvPr/>
        </p:nvSpPr>
        <p:spPr>
          <a:xfrm>
            <a:off x="7561430" y="4241272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>
                <a:solidFill>
                  <a:schemeClr val="bg1"/>
                </a:solidFill>
              </a:rPr>
              <a:t>网络运营商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55ED99-AA92-6349-8694-08E3D31ABDFA}"/>
              </a:ext>
            </a:extLst>
          </p:cNvPr>
          <p:cNvSpPr txBox="1"/>
          <p:nvPr/>
        </p:nvSpPr>
        <p:spPr>
          <a:xfrm>
            <a:off x="9959272" y="3081213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>
                <a:solidFill>
                  <a:schemeClr val="bg1"/>
                </a:solidFill>
              </a:rPr>
              <a:t>服务器</a:t>
            </a:r>
          </a:p>
        </p:txBody>
      </p:sp>
      <p:sp>
        <p:nvSpPr>
          <p:cNvPr id="10" name="弧 9">
            <a:extLst>
              <a:ext uri="{FF2B5EF4-FFF2-40B4-BE49-F238E27FC236}">
                <a16:creationId xmlns:a16="http://schemas.microsoft.com/office/drawing/2014/main" id="{5BB4729F-4FB3-EB41-A1E8-2D51782AF936}"/>
              </a:ext>
            </a:extLst>
          </p:cNvPr>
          <p:cNvSpPr/>
          <p:nvPr/>
        </p:nvSpPr>
        <p:spPr>
          <a:xfrm rot="5400000" flipV="1">
            <a:off x="1369836" y="3011409"/>
            <a:ext cx="1338666" cy="1849391"/>
          </a:xfrm>
          <a:prstGeom prst="arc">
            <a:avLst>
              <a:gd name="adj1" fmla="val 16200000"/>
              <a:gd name="adj2" fmla="val 138825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弧 10">
            <a:extLst>
              <a:ext uri="{FF2B5EF4-FFF2-40B4-BE49-F238E27FC236}">
                <a16:creationId xmlns:a16="http://schemas.microsoft.com/office/drawing/2014/main" id="{34EF5091-08F0-3A4F-B233-89EA43ED2B19}"/>
              </a:ext>
            </a:extLst>
          </p:cNvPr>
          <p:cNvSpPr/>
          <p:nvPr/>
        </p:nvSpPr>
        <p:spPr>
          <a:xfrm rot="5400000" flipV="1">
            <a:off x="3316631" y="4062588"/>
            <a:ext cx="1155366" cy="1472519"/>
          </a:xfrm>
          <a:prstGeom prst="arc">
            <a:avLst>
              <a:gd name="adj1" fmla="val 17159002"/>
              <a:gd name="adj2" fmla="val 138825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弧 11">
            <a:extLst>
              <a:ext uri="{FF2B5EF4-FFF2-40B4-BE49-F238E27FC236}">
                <a16:creationId xmlns:a16="http://schemas.microsoft.com/office/drawing/2014/main" id="{6D84E06A-C76C-4344-BE78-DB6C18D8D5CC}"/>
              </a:ext>
            </a:extLst>
          </p:cNvPr>
          <p:cNvSpPr/>
          <p:nvPr/>
        </p:nvSpPr>
        <p:spPr>
          <a:xfrm rot="185927" flipV="1">
            <a:off x="9736058" y="3142982"/>
            <a:ext cx="1321058" cy="1441599"/>
          </a:xfrm>
          <a:prstGeom prst="arc">
            <a:avLst>
              <a:gd name="adj1" fmla="val 16200000"/>
              <a:gd name="adj2" fmla="val 138825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弧 12">
            <a:extLst>
              <a:ext uri="{FF2B5EF4-FFF2-40B4-BE49-F238E27FC236}">
                <a16:creationId xmlns:a16="http://schemas.microsoft.com/office/drawing/2014/main" id="{94483FE9-96D0-D54F-A565-DB7C234E12D9}"/>
              </a:ext>
            </a:extLst>
          </p:cNvPr>
          <p:cNvSpPr/>
          <p:nvPr/>
        </p:nvSpPr>
        <p:spPr>
          <a:xfrm rot="185927" flipV="1">
            <a:off x="7713885" y="4627146"/>
            <a:ext cx="1202941" cy="796953"/>
          </a:xfrm>
          <a:prstGeom prst="arc">
            <a:avLst>
              <a:gd name="adj1" fmla="val 16200000"/>
              <a:gd name="adj2" fmla="val 138825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838A8583-2FBD-6C4D-A8EA-66E3532BF72A}"/>
              </a:ext>
            </a:extLst>
          </p:cNvPr>
          <p:cNvCxnSpPr>
            <a:cxnSpLocks/>
          </p:cNvCxnSpPr>
          <p:nvPr/>
        </p:nvCxnSpPr>
        <p:spPr>
          <a:xfrm>
            <a:off x="5808663" y="5394239"/>
            <a:ext cx="609717" cy="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143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44B1B8B-303A-4B4D-9B39-0569CD720716}"/>
              </a:ext>
            </a:extLst>
          </p:cNvPr>
          <p:cNvSpPr txBox="1"/>
          <p:nvPr/>
        </p:nvSpPr>
        <p:spPr>
          <a:xfrm>
            <a:off x="4721264" y="1325898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>
                <a:solidFill>
                  <a:schemeClr val="bg1"/>
                </a:solidFill>
              </a:rPr>
              <a:t>网络运营商</a:t>
            </a:r>
          </a:p>
        </p:txBody>
      </p:sp>
      <p:pic>
        <p:nvPicPr>
          <p:cNvPr id="14" name="图片 13" descr="图片包含 游戏机, 食物, 画&#10;&#10;描述已自动生成">
            <a:extLst>
              <a:ext uri="{FF2B5EF4-FFF2-40B4-BE49-F238E27FC236}">
                <a16:creationId xmlns:a16="http://schemas.microsoft.com/office/drawing/2014/main" id="{CFC9ABB2-676D-7A42-B494-7A61EA22C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5400" y1="16558" x2="44400" y2="17532"/>
                        <a14:foregroundMark x1="48000" y1="22078" x2="47400" y2="22727"/>
                        <a14:foregroundMark x1="49600" y1="31494" x2="48400" y2="32143"/>
                        <a14:foregroundMark x1="52871" y1="37872" x2="52800" y2="37987"/>
                        <a14:foregroundMark x1="53600" y1="36688" x2="53176" y2="37376"/>
                        <a14:foregroundMark x1="56800" y1="41234" x2="55782" y2="42060"/>
                        <a14:foregroundMark x1="52600" y1="26948" x2="50200" y2="29870"/>
                        <a14:foregroundMark x1="54800" y1="26948" x2="56000" y2="27922"/>
                        <a14:foregroundMark x1="44800" y1="34416" x2="42400" y2="31494"/>
                        <a14:foregroundMark x1="56200" y1="28247" x2="57800" y2="30519"/>
                        <a14:foregroundMark x1="59200" y1="32792" x2="59200" y2="32792"/>
                        <a14:foregroundMark x1="59800" y1="34416" x2="59800" y2="34416"/>
                        <a14:foregroundMark x1="60600" y1="35714" x2="60600" y2="35714"/>
                        <a14:foregroundMark x1="40200" y1="28247" x2="40200" y2="28247"/>
                        <a14:foregroundMark x1="39600" y1="26948" x2="39600" y2="26948"/>
                        <a14:foregroundMark x1="39200" y1="25974" x2="39200" y2="25974"/>
                        <a14:foregroundMark x1="38800" y1="25325" x2="38800" y2="25325"/>
                        <a14:foregroundMark x1="39200" y1="64935" x2="39200" y2="64935"/>
                        <a14:foregroundMark x1="44000" y1="64610" x2="44000" y2="64610"/>
                        <a14:foregroundMark x1="35800" y1="63636" x2="35800" y2="63636"/>
                        <a14:foregroundMark x1="52800" y1="64286" x2="52800" y2="64286"/>
                        <a14:foregroundMark x1="58200" y1="64935" x2="58200" y2="64935"/>
                        <a14:foregroundMark x1="43600" y1="71429" x2="43600" y2="71429"/>
                        <a14:foregroundMark x1="64400" y1="60390" x2="64400" y2="60390"/>
                        <a14:foregroundMark x1="65200" y1="65584" x2="65200" y2="65584"/>
                        <a14:foregroundMark x1="70400" y1="66234" x2="70400" y2="66234"/>
                        <a14:foregroundMark x1="30000" y1="80519" x2="30000" y2="80519"/>
                        <a14:foregroundMark x1="32400" y1="81818" x2="32400" y2="81818"/>
                        <a14:foregroundMark x1="37200" y1="82792" x2="37200" y2="82792"/>
                        <a14:foregroundMark x1="37200" y1="79545" x2="37200" y2="79545"/>
                        <a14:foregroundMark x1="39400" y1="82792" x2="39400" y2="82792"/>
                        <a14:foregroundMark x1="46400" y1="84091" x2="46400" y2="84091"/>
                        <a14:foregroundMark x1="50400" y1="82792" x2="50400" y2="82792"/>
                        <a14:foregroundMark x1="45000" y1="81818" x2="45000" y2="81818"/>
                        <a14:foregroundMark x1="44000" y1="82143" x2="44000" y2="82143"/>
                        <a14:foregroundMark x1="57000" y1="84740" x2="57000" y2="84740"/>
                        <a14:foregroundMark x1="61800" y1="84416" x2="61800" y2="84416"/>
                        <a14:foregroundMark x1="66600" y1="83117" x2="66600" y2="83117"/>
                        <a14:foregroundMark x1="66600" y1="79545" x2="66600" y2="79545"/>
                        <a14:foregroundMark x1="68800" y1="82792" x2="68800" y2="82792"/>
                        <a14:foregroundMark x1="70800" y1="83442" x2="70800" y2="83442"/>
                        <a14:foregroundMark x1="45600" y1="68506" x2="45600" y2="68506"/>
                        <a14:backgroundMark x1="44200" y1="22727" x2="43800" y2="23052"/>
                        <a14:backgroundMark x1="54600" y1="39935" x2="54200" y2="40260"/>
                        <a14:backgroundMark x1="52600" y1="23377" x2="52600" y2="23377"/>
                        <a14:backgroundMark x1="38400" y1="25325" x2="38400" y2="25325"/>
                        <a14:backgroundMark x1="38000" y1="65909" x2="38000" y2="65909"/>
                        <a14:backgroundMark x1="41800" y1="68506" x2="41800" y2="68506"/>
                        <a14:backgroundMark x1="41200" y1="64286" x2="41200" y2="64286"/>
                        <a14:backgroundMark x1="41400" y1="61039" x2="41400" y2="61039"/>
                        <a14:backgroundMark x1="46200" y1="64610" x2="46200" y2="64610"/>
                        <a14:backgroundMark x1="47000" y1="68182" x2="47000" y2="68182"/>
                        <a14:backgroundMark x1="42200" y1="73052" x2="42200" y2="73052"/>
                        <a14:backgroundMark x1="45000" y1="69481" x2="45000" y2="69481"/>
                        <a14:backgroundMark x1="29000" y1="65584" x2="29000" y2="65584"/>
                        <a14:backgroundMark x1="33200" y1="65584" x2="33200" y2="65584"/>
                        <a14:backgroundMark x1="58200" y1="61688" x2="58200" y2="61688"/>
                        <a14:backgroundMark x1="56800" y1="63961" x2="56800" y2="63961"/>
                        <a14:backgroundMark x1="59000" y1="70455" x2="59000" y2="70455"/>
                        <a14:backgroundMark x1="56600" y1="67208" x2="56600" y2="67208"/>
                        <a14:backgroundMark x1="68400" y1="67532" x2="68400" y2="67532"/>
                        <a14:backgroundMark x1="45200" y1="86039" x2="45200" y2="86039"/>
                        <a14:backgroundMark x1="54200" y1="84416" x2="54200" y2="84416"/>
                        <a14:backgroundMark x1="51000" y1="84416" x2="51000" y2="84416"/>
                        <a14:backgroundMark x1="62600" y1="85065" x2="62600" y2="85065"/>
                        <a14:backgroundMark x1="58000" y1="84416" x2="58000" y2="84416"/>
                        <a14:backgroundMark x1="72000" y1="86364" x2="72000" y2="86364"/>
                        <a14:backgroundMark x1="72000" y1="83117" x2="72000" y2="83117"/>
                        <a14:backgroundMark x1="54400" y1="82468" x2="54400" y2="824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4410" y="2584953"/>
            <a:ext cx="3974162" cy="2448084"/>
          </a:xfrm>
          <a:prstGeom prst="rect">
            <a:avLst/>
          </a:prstGeom>
        </p:spPr>
      </p:pic>
      <p:pic>
        <p:nvPicPr>
          <p:cNvPr id="17" name="图片 16" descr="图片包含 游戏机, 食物, 画&#10;&#10;描述已自动生成">
            <a:extLst>
              <a:ext uri="{FF2B5EF4-FFF2-40B4-BE49-F238E27FC236}">
                <a16:creationId xmlns:a16="http://schemas.microsoft.com/office/drawing/2014/main" id="{81B02B6E-9E5C-7649-BBA4-66A2E68443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8933" y1="28371" x2="76533" y2="52715"/>
                        <a14:foregroundMark x1="75467" y1="62522" x2="70133" y2="61996"/>
                        <a14:foregroundMark x1="70133" y1="61996" x2="67467" y2="55867"/>
                        <a14:foregroundMark x1="67467" y1="55867" x2="66000" y2="54291"/>
                        <a14:foregroundMark x1="72267" y1="61821" x2="67600" y2="57968"/>
                        <a14:foregroundMark x1="67600" y1="57968" x2="72800" y2="60420"/>
                        <a14:foregroundMark x1="72800" y1="60420" x2="71733" y2="61996"/>
                        <a14:foregroundMark x1="65867" y1="61121" x2="60533" y2="60771"/>
                        <a14:foregroundMark x1="60533" y1="60771" x2="59733" y2="53765"/>
                        <a14:foregroundMark x1="59733" y1="53765" x2="75067" y2="33975"/>
                        <a14:foregroundMark x1="75067" y1="33975" x2="77200" y2="27496"/>
                        <a14:foregroundMark x1="77200" y1="27496" x2="72133" y2="24518"/>
                        <a14:foregroundMark x1="72133" y1="24518" x2="67600" y2="28546"/>
                        <a14:foregroundMark x1="67600" y1="28546" x2="63200" y2="24518"/>
                        <a14:foregroundMark x1="61051" y1="28019" x2="59867" y2="29947"/>
                        <a14:foregroundMark x1="63200" y1="24518" x2="62381" y2="25850"/>
                        <a14:foregroundMark x1="59867" y1="29947" x2="77600" y2="56567"/>
                        <a14:foregroundMark x1="77600" y1="56567" x2="73867" y2="61646"/>
                        <a14:foregroundMark x1="73867" y1="61646" x2="69467" y2="57443"/>
                        <a14:foregroundMark x1="69467" y1="57443" x2="62800" y2="62172"/>
                        <a14:foregroundMark x1="59067" y1="39755" x2="54933" y2="44658"/>
                        <a14:foregroundMark x1="54933" y1="44658" x2="49600" y2="46235"/>
                        <a14:foregroundMark x1="49600" y1="46235" x2="50400" y2="39405"/>
                        <a14:foregroundMark x1="52858" y1="40212" x2="55733" y2="41156"/>
                        <a14:foregroundMark x1="50400" y1="39405" x2="51821" y2="39872"/>
                        <a14:foregroundMark x1="55733" y1="41156" x2="59200" y2="44483"/>
                        <a14:foregroundMark x1="76667" y1="40630" x2="80933" y2="45184"/>
                        <a14:foregroundMark x1="80933" y1="45184" x2="86533" y2="46235"/>
                        <a14:foregroundMark x1="85950" y1="40106" x2="85867" y2="39229"/>
                        <a14:foregroundMark x1="86533" y1="46235" x2="86301" y2="43790"/>
                        <a14:foregroundMark x1="85867" y1="39229" x2="80533" y2="40105"/>
                        <a14:foregroundMark x1="80533" y1="40105" x2="76667" y2="45184"/>
                        <a14:foregroundMark x1="76667" y1="45184" x2="76667" y2="45184"/>
                        <a14:foregroundMark x1="16000" y1="58319" x2="14400" y2="56918"/>
                        <a14:foregroundMark x1="54533" y1="70228" x2="54638" y2="71876"/>
                        <a14:foregroundMark x1="54933" y1="73380" x2="55067" y2="77233"/>
                        <a14:foregroundMark x1="60400" y1="69877" x2="60400" y2="75657"/>
                        <a14:foregroundMark x1="62133" y1="69177" x2="65733" y2="69002"/>
                        <a14:foregroundMark x1="65067" y1="71103" x2="63733" y2="72154"/>
                        <a14:foregroundMark x1="69600" y1="69352" x2="72000" y2="69527"/>
                        <a14:foregroundMark x1="73467" y1="69352" x2="73467" y2="69352"/>
                        <a14:foregroundMark x1="74267" y1="71103" x2="74400" y2="73030"/>
                        <a14:foregroundMark x1="78667" y1="72855" x2="78667" y2="74606"/>
                        <a14:foregroundMark x1="39733" y1="61646" x2="39600" y2="62872"/>
                        <a14:foregroundMark x1="32000" y1="60420" x2="32133" y2="61821"/>
                        <a14:foregroundMark x1="25467" y1="60420" x2="25200" y2="61996"/>
                        <a14:foregroundMark x1="25467" y1="56217" x2="25467" y2="56392"/>
                        <a14:foregroundMark x1="22667" y1="61296" x2="22800" y2="63573"/>
                        <a14:foregroundMark x1="25333" y1="71979" x2="25333" y2="73555"/>
                        <a14:foregroundMark x1="22267" y1="72154" x2="22800" y2="74956"/>
                        <a14:foregroundMark x1="27600" y1="73730" x2="27867" y2="75657"/>
                        <a14:foregroundMark x1="34000" y1="73905" x2="34400" y2="75657"/>
                        <a14:foregroundMark x1="41333" y1="73380" x2="41200" y2="75306"/>
                        <a14:foregroundMark x1="24933" y1="68301" x2="25067" y2="67951"/>
                        <a14:foregroundMark x1="16000" y1="73730" x2="16000" y2="75832"/>
                        <a14:foregroundMark x1="78400" y1="69877" x2="78667" y2="70578"/>
                        <a14:foregroundMark x1="54533" y1="71454" x2="54400" y2="70928"/>
                        <a14:foregroundMark x1="54667" y1="72154" x2="54533" y2="71103"/>
                        <a14:foregroundMark x1="54267" y1="72855" x2="54400" y2="70753"/>
                        <a14:foregroundMark x1="54533" y1="72154" x2="54933" y2="70228"/>
                        <a14:foregroundMark x1="80400" y1="72504" x2="80400" y2="73555"/>
                        <a14:foregroundMark x1="82800" y1="69177" x2="84000" y2="69002"/>
                        <a14:foregroundMark x1="84800" y1="72329" x2="84933" y2="74081"/>
                        <a14:backgroundMark x1="53067" y1="41681" x2="52400" y2="40630"/>
                        <a14:backgroundMark x1="53333" y1="41681" x2="52533" y2="40630"/>
                        <a14:backgroundMark x1="53067" y1="41506" x2="52400" y2="40630"/>
                        <a14:backgroundMark x1="53200" y1="41681" x2="52933" y2="40806"/>
                        <a14:backgroundMark x1="53067" y1="40981" x2="52133" y2="40630"/>
                        <a14:backgroundMark x1="53200" y1="41156" x2="52933" y2="40806"/>
                        <a14:backgroundMark x1="53333" y1="41331" x2="53067" y2="40630"/>
                        <a14:backgroundMark x1="52933" y1="40981" x2="52667" y2="40455"/>
                        <a14:backgroundMark x1="85067" y1="41506" x2="85600" y2="43608"/>
                        <a14:backgroundMark x1="85733" y1="41506" x2="85733" y2="41506"/>
                        <a14:backgroundMark x1="85600" y1="41506" x2="85600" y2="41506"/>
                        <a14:backgroundMark x1="85333" y1="41856" x2="85733" y2="41506"/>
                        <a14:backgroundMark x1="85467" y1="43082" x2="86000" y2="42907"/>
                        <a14:backgroundMark x1="85867" y1="42907" x2="85733" y2="43608"/>
                        <a14:backgroundMark x1="62133" y1="28196" x2="61467" y2="27846"/>
                        <a14:backgroundMark x1="62400" y1="26795" x2="61600" y2="28021"/>
                        <a14:backgroundMark x1="62533" y1="26795" x2="61600" y2="28021"/>
                        <a14:backgroundMark x1="62267" y1="26970" x2="61467" y2="28371"/>
                        <a14:backgroundMark x1="62267" y1="26795" x2="62000" y2="26795"/>
                        <a14:backgroundMark x1="62400" y1="26795" x2="62133" y2="26620"/>
                        <a14:backgroundMark x1="62800" y1="27145" x2="62267" y2="26445"/>
                        <a14:backgroundMark x1="56533" y1="73030" x2="56400" y2="73380"/>
                        <a14:backgroundMark x1="53600" y1="73730" x2="53867" y2="71454"/>
                        <a14:backgroundMark x1="53867" y1="72680" x2="53867" y2="72154"/>
                        <a14:backgroundMark x1="54000" y1="73555" x2="54133" y2="71103"/>
                        <a14:backgroundMark x1="70667" y1="73030" x2="70667" y2="72855"/>
                        <a14:backgroundMark x1="70667" y1="75131" x2="70667" y2="75131"/>
                        <a14:backgroundMark x1="64400" y1="75131" x2="64400" y2="75131"/>
                        <a14:backgroundMark x1="64400" y1="75306" x2="64400" y2="75306"/>
                        <a14:backgroundMark x1="81200" y1="74081" x2="81600" y2="74081"/>
                        <a14:backgroundMark x1="83333" y1="72504" x2="83600" y2="72504"/>
                        <a14:backgroundMark x1="83200" y1="73905" x2="83867" y2="73905"/>
                        <a14:backgroundMark x1="80933" y1="72504" x2="81600" y2="725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52971" y="2508885"/>
            <a:ext cx="3415350" cy="2600220"/>
          </a:xfrm>
          <a:prstGeom prst="rect">
            <a:avLst/>
          </a:prstGeom>
        </p:spPr>
      </p:pic>
      <p:pic>
        <p:nvPicPr>
          <p:cNvPr id="19" name="图片 18" descr="图片包含 游戏机, 食物&#10;&#10;描述已自动生成">
            <a:extLst>
              <a:ext uri="{FF2B5EF4-FFF2-40B4-BE49-F238E27FC236}">
                <a16:creationId xmlns:a16="http://schemas.microsoft.com/office/drawing/2014/main" id="{0749C69C-2B45-9B4A-BFE0-CBDD78FCF9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8125" r="95000">
                        <a14:foregroundMark x1="8281" y1="40781" x2="8281" y2="38281"/>
                        <a14:foregroundMark x1="45938" y1="40781" x2="45781" y2="42500"/>
                        <a14:foregroundMark x1="63594" y1="37500" x2="63750" y2="40313"/>
                        <a14:foregroundMark x1="72031" y1="39531" x2="72344" y2="41250"/>
                        <a14:foregroundMark x1="83438" y1="38594" x2="84219" y2="39531"/>
                        <a14:foregroundMark x1="91406" y1="42344" x2="91719" y2="43906"/>
                        <a14:foregroundMark x1="89531" y1="39375" x2="90469" y2="39219"/>
                        <a14:foregroundMark x1="89844" y1="36875" x2="90938" y2="37344"/>
                        <a14:foregroundMark x1="90313" y1="33438" x2="90938" y2="34375"/>
                        <a14:foregroundMark x1="57656" y1="39375" x2="57969" y2="40469"/>
                        <a14:foregroundMark x1="54375" y1="39063" x2="54219" y2="39531"/>
                        <a14:foregroundMark x1="56719" y1="45313" x2="58524" y2="44952"/>
                        <a14:foregroundMark x1="70469" y1="51406" x2="70781" y2="52344"/>
                        <a14:foregroundMark x1="74688" y1="51719" x2="74688" y2="52656"/>
                        <a14:foregroundMark x1="78438" y1="51875" x2="78594" y2="52500"/>
                        <a14:foregroundMark x1="87344" y1="51719" x2="87344" y2="52188"/>
                        <a14:foregroundMark x1="67031" y1="51406" x2="67031" y2="52188"/>
                        <a14:foregroundMark x1="64063" y1="51563" x2="64219" y2="52031"/>
                        <a14:foregroundMark x1="58864" y1="51990" x2="59062" y2="52188"/>
                        <a14:foregroundMark x1="53750" y1="52344" x2="54375" y2="52969"/>
                        <a14:foregroundMark x1="45000" y1="51563" x2="45156" y2="52344"/>
                        <a14:foregroundMark x1="49688" y1="51719" x2="49688" y2="52344"/>
                        <a14:foregroundMark x1="40469" y1="51875" x2="40469" y2="52500"/>
                        <a14:foregroundMark x1="48281" y1="58438" x2="52656" y2="58438"/>
                        <a14:foregroundMark x1="58621" y1="58526" x2="66563" y2="58438"/>
                        <a14:foregroundMark x1="54612" y1="58570" x2="57691" y2="58536"/>
                        <a14:foregroundMark x1="52856" y1="58590" x2="53153" y2="58587"/>
                        <a14:foregroundMark x1="52500" y1="58594" x2="52766" y2="58591"/>
                        <a14:foregroundMark x1="66563" y1="58438" x2="72188" y2="58438"/>
                        <a14:foregroundMark x1="31406" y1="63594" x2="31406" y2="64063"/>
                        <a14:foregroundMark x1="15156" y1="64219" x2="15156" y2="64219"/>
                        <a14:foregroundMark x1="46719" y1="67813" x2="46875" y2="68438"/>
                        <a14:foregroundMark x1="59844" y1="65781" x2="59688" y2="66563"/>
                        <a14:foregroundMark x1="41719" y1="63438" x2="41406" y2="63750"/>
                        <a14:foregroundMark x1="73438" y1="62500" x2="74063" y2="62500"/>
                        <a14:foregroundMark x1="75781" y1="64531" x2="75469" y2="65313"/>
                        <a14:foregroundMark x1="90781" y1="62813" x2="91406" y2="62656"/>
                        <a14:foregroundMark x1="41719" y1="67969" x2="41719" y2="67656"/>
                        <a14:foregroundMark x1="49053" y1="34314" x2="49531" y2="34219"/>
                        <a14:foregroundMark x1="44513" y1="35221" x2="48225" y2="34480"/>
                        <a14:foregroundMark x1="50156" y1="34688" x2="50156" y2="35000"/>
                        <a14:foregroundMark x1="49531" y1="34219" x2="49531" y2="34219"/>
                        <a14:foregroundMark x1="61155" y1="43417" x2="61563" y2="43281"/>
                        <a14:foregroundMark x1="89219" y1="33438" x2="88125" y2="33281"/>
                        <a14:foregroundMark x1="82031" y1="40625" x2="81875" y2="41250"/>
                        <a14:foregroundMark x1="82656" y1="51875" x2="82813" y2="52500"/>
                        <a14:foregroundMark x1="45313" y1="47813" x2="45156" y2="47969"/>
                        <a14:foregroundMark x1="47656" y1="58438" x2="45560" y2="58495"/>
                        <a14:foregroundMark x1="41719" y1="58438" x2="35781" y2="58438"/>
                        <a14:foregroundMark x1="94219" y1="58594" x2="95000" y2="58594"/>
                        <a14:foregroundMark x1="29063" y1="63750" x2="29375" y2="63750"/>
                        <a14:foregroundMark x1="30156" y1="63750" x2="30312" y2="63750"/>
                        <a14:foregroundMark x1="26875" y1="63438" x2="26875" y2="63906"/>
                        <a14:foregroundMark x1="27656" y1="63750" x2="27813" y2="63750"/>
                        <a14:foregroundMark x1="43438" y1="63594" x2="43281" y2="63594"/>
                        <a14:foregroundMark x1="40938" y1="67031" x2="40719" y2="67426"/>
                        <a14:foregroundMark x1="42656" y1="65313" x2="42656" y2="65313"/>
                        <a14:backgroundMark x1="43750" y1="45625" x2="44063" y2="45469"/>
                        <a14:backgroundMark x1="43594" y1="45781" x2="44063" y2="45781"/>
                        <a14:backgroundMark x1="74531" y1="36719" x2="74063" y2="37188"/>
                        <a14:backgroundMark x1="74375" y1="39531" x2="74219" y2="39844"/>
                        <a14:backgroundMark x1="70313" y1="41094" x2="69844" y2="41719"/>
                        <a14:backgroundMark x1="82344" y1="41875" x2="82344" y2="41563"/>
                        <a14:backgroundMark x1="82188" y1="42031" x2="82344" y2="41563"/>
                        <a14:backgroundMark x1="82188" y1="42031" x2="82500" y2="41406"/>
                        <a14:backgroundMark x1="58125" y1="45781" x2="59531" y2="45000"/>
                        <a14:backgroundMark x1="59531" y1="43281" x2="61563" y2="42656"/>
                        <a14:backgroundMark x1="61875" y1="43438" x2="61875" y2="43281"/>
                        <a14:backgroundMark x1="60781" y1="42969" x2="61250" y2="42969"/>
                        <a14:backgroundMark x1="61406" y1="42813" x2="61563" y2="42969"/>
                        <a14:backgroundMark x1="69844" y1="51250" x2="70156" y2="51250"/>
                        <a14:backgroundMark x1="84219" y1="52156" x2="84219" y2="52812"/>
                        <a14:backgroundMark x1="58281" y1="52188" x2="57969" y2="52188"/>
                        <a14:backgroundMark x1="58281" y1="51719" x2="58281" y2="51719"/>
                        <a14:backgroundMark x1="58125" y1="51563" x2="58125" y2="51563"/>
                        <a14:backgroundMark x1="58281" y1="51875" x2="58438" y2="52188"/>
                        <a14:backgroundMark x1="42656" y1="38438" x2="42188" y2="38750"/>
                        <a14:backgroundMark x1="48594" y1="35625" x2="48125" y2="36094"/>
                        <a14:backgroundMark x1="49531" y1="35000" x2="49063" y2="35313"/>
                        <a14:backgroundMark x1="49688" y1="34688" x2="49375" y2="35156"/>
                        <a14:backgroundMark x1="49063" y1="34219" x2="49219" y2="34219"/>
                        <a14:backgroundMark x1="43750" y1="47188" x2="43906" y2="47813"/>
                        <a14:backgroundMark x1="43438" y1="46094" x2="43750" y2="46563"/>
                        <a14:backgroundMark x1="43906" y1="47188" x2="43906" y2="47500"/>
                        <a14:backgroundMark x1="44531" y1="47344" x2="44531" y2="47188"/>
                        <a14:backgroundMark x1="59062" y1="59219" x2="58125" y2="59219"/>
                        <a14:backgroundMark x1="55000" y1="59219" x2="53438" y2="59062"/>
                        <a14:backgroundMark x1="52500" y1="59219" x2="52656" y2="59062"/>
                        <a14:backgroundMark x1="41406" y1="59375" x2="45000" y2="59375"/>
                        <a14:backgroundMark x1="87500" y1="32969" x2="87969" y2="32969"/>
                        <a14:backgroundMark x1="13750" y1="65313" x2="13750" y2="65781"/>
                        <a14:backgroundMark x1="27500" y1="64531" x2="27813" y2="64531"/>
                        <a14:backgroundMark x1="29531" y1="64375" x2="29719" y2="64437"/>
                        <a14:backgroundMark x1="30156" y1="63125" x2="30625" y2="63125"/>
                        <a14:backgroundMark x1="27656" y1="63125" x2="28125" y2="63125"/>
                        <a14:backgroundMark x1="46719" y1="64844" x2="46719" y2="64844"/>
                        <a14:backgroundMark x1="45781" y1="64375" x2="45469" y2="64688"/>
                        <a14:backgroundMark x1="42500" y1="63438" x2="42500" y2="63438"/>
                        <a14:backgroundMark x1="40781" y1="64531" x2="40781" y2="65313"/>
                        <a14:backgroundMark x1="41094" y1="68438" x2="41563" y2="67344"/>
                        <a14:backgroundMark x1="39219" y1="68594" x2="39531" y2="68281"/>
                        <a14:backgroundMark x1="39688" y1="67969" x2="39688" y2="68750"/>
                        <a14:backgroundMark x1="40313" y1="67188" x2="40000" y2="67656"/>
                        <a14:backgroundMark x1="42188" y1="64531" x2="42188" y2="64844"/>
                        <a14:backgroundMark x1="43125" y1="64688" x2="43281" y2="64844"/>
                        <a14:backgroundMark x1="42969" y1="66094" x2="42969" y2="66094"/>
                        <a14:backgroundMark x1="41719" y1="66094" x2="41719" y2="66094"/>
                        <a14:backgroundMark x1="91875" y1="63594" x2="91875" y2="63594"/>
                        <a14:backgroundMark x1="74688" y1="65313" x2="74688" y2="65313"/>
                        <a14:backgroundMark x1="94531" y1="59062" x2="94531" y2="59062"/>
                        <a14:backgroundMark x1="95000" y1="58906" x2="95000" y2="58906"/>
                        <a14:backgroundMark x1="94531" y1="59062" x2="94531" y2="59062"/>
                        <a14:backgroundMark x1="93906" y1="59062" x2="93906" y2="59062"/>
                        <a14:backgroundMark x1="94063" y1="59062" x2="94063" y2="59062"/>
                        <a14:backgroundMark x1="94531" y1="59062" x2="94531" y2="59062"/>
                        <a14:backgroundMark x1="94531" y1="59062" x2="94531" y2="59062"/>
                        <a14:backgroundMark x1="94531" y1="58906" x2="94531" y2="58906"/>
                        <a14:backgroundMark x1="82031" y1="41563" x2="82031" y2="41563"/>
                        <a14:backgroundMark x1="70156" y1="51563" x2="70156" y2="515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39030" y="2192867"/>
            <a:ext cx="3415349" cy="341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472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889F0C-AFC4-7941-9AAF-712B814158BA}"/>
              </a:ext>
            </a:extLst>
          </p:cNvPr>
          <p:cNvSpPr txBox="1"/>
          <p:nvPr/>
        </p:nvSpPr>
        <p:spPr>
          <a:xfrm>
            <a:off x="2618125" y="1038306"/>
            <a:ext cx="69557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>
                <a:solidFill>
                  <a:schemeClr val="bg1"/>
                </a:solidFill>
              </a:rPr>
              <a:t>现代互联网的组成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BDF75C-5C2D-1E40-9975-B06953656E5E}"/>
              </a:ext>
            </a:extLst>
          </p:cNvPr>
          <p:cNvSpPr txBox="1"/>
          <p:nvPr/>
        </p:nvSpPr>
        <p:spPr>
          <a:xfrm>
            <a:off x="509179" y="30750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>
                <a:solidFill>
                  <a:schemeClr val="bg1"/>
                </a:solidFill>
              </a:rPr>
              <a:t>终端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D7A6FE-9EE4-FC4F-8540-3DF16A8FC605}"/>
              </a:ext>
            </a:extLst>
          </p:cNvPr>
          <p:cNvSpPr txBox="1"/>
          <p:nvPr/>
        </p:nvSpPr>
        <p:spPr>
          <a:xfrm>
            <a:off x="2335342" y="424127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>
                <a:solidFill>
                  <a:schemeClr val="bg1"/>
                </a:solidFill>
              </a:rPr>
              <a:t>集线器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AB065C-29C4-7D49-8800-61D21A8C40D3}"/>
              </a:ext>
            </a:extLst>
          </p:cNvPr>
          <p:cNvSpPr txBox="1"/>
          <p:nvPr/>
        </p:nvSpPr>
        <p:spPr>
          <a:xfrm>
            <a:off x="4006430" y="498152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>
                <a:solidFill>
                  <a:schemeClr val="bg1"/>
                </a:solidFill>
              </a:rPr>
              <a:t>交换机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3B0EBC-F478-1441-B54B-8CCE6365EF56}"/>
              </a:ext>
            </a:extLst>
          </p:cNvPr>
          <p:cNvSpPr txBox="1"/>
          <p:nvPr/>
        </p:nvSpPr>
        <p:spPr>
          <a:xfrm>
            <a:off x="6467622" y="5013798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>
                <a:solidFill>
                  <a:schemeClr val="bg1"/>
                </a:solidFill>
              </a:rPr>
              <a:t>路由器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4B1B8B-303A-4B4D-9B39-0569CD720716}"/>
              </a:ext>
            </a:extLst>
          </p:cNvPr>
          <p:cNvSpPr txBox="1"/>
          <p:nvPr/>
        </p:nvSpPr>
        <p:spPr>
          <a:xfrm>
            <a:off x="7561430" y="4241272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>
                <a:solidFill>
                  <a:schemeClr val="bg1"/>
                </a:solidFill>
              </a:rPr>
              <a:t>网络运营商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55ED99-AA92-6349-8694-08E3D31ABDFA}"/>
              </a:ext>
            </a:extLst>
          </p:cNvPr>
          <p:cNvSpPr txBox="1"/>
          <p:nvPr/>
        </p:nvSpPr>
        <p:spPr>
          <a:xfrm>
            <a:off x="9959272" y="3081213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>
                <a:solidFill>
                  <a:schemeClr val="bg1"/>
                </a:solidFill>
              </a:rPr>
              <a:t>服务器</a:t>
            </a:r>
          </a:p>
        </p:txBody>
      </p:sp>
      <p:sp>
        <p:nvSpPr>
          <p:cNvPr id="10" name="弧 9">
            <a:extLst>
              <a:ext uri="{FF2B5EF4-FFF2-40B4-BE49-F238E27FC236}">
                <a16:creationId xmlns:a16="http://schemas.microsoft.com/office/drawing/2014/main" id="{5BB4729F-4FB3-EB41-A1E8-2D51782AF936}"/>
              </a:ext>
            </a:extLst>
          </p:cNvPr>
          <p:cNvSpPr/>
          <p:nvPr/>
        </p:nvSpPr>
        <p:spPr>
          <a:xfrm rot="5400000" flipV="1">
            <a:off x="1369836" y="3011409"/>
            <a:ext cx="1338666" cy="1849391"/>
          </a:xfrm>
          <a:prstGeom prst="arc">
            <a:avLst>
              <a:gd name="adj1" fmla="val 16200000"/>
              <a:gd name="adj2" fmla="val 138825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弧 10">
            <a:extLst>
              <a:ext uri="{FF2B5EF4-FFF2-40B4-BE49-F238E27FC236}">
                <a16:creationId xmlns:a16="http://schemas.microsoft.com/office/drawing/2014/main" id="{34EF5091-08F0-3A4F-B233-89EA43ED2B19}"/>
              </a:ext>
            </a:extLst>
          </p:cNvPr>
          <p:cNvSpPr/>
          <p:nvPr/>
        </p:nvSpPr>
        <p:spPr>
          <a:xfrm rot="5400000" flipV="1">
            <a:off x="3316631" y="4062588"/>
            <a:ext cx="1155366" cy="1472519"/>
          </a:xfrm>
          <a:prstGeom prst="arc">
            <a:avLst>
              <a:gd name="adj1" fmla="val 17159002"/>
              <a:gd name="adj2" fmla="val 138825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弧 11">
            <a:extLst>
              <a:ext uri="{FF2B5EF4-FFF2-40B4-BE49-F238E27FC236}">
                <a16:creationId xmlns:a16="http://schemas.microsoft.com/office/drawing/2014/main" id="{6D84E06A-C76C-4344-BE78-DB6C18D8D5CC}"/>
              </a:ext>
            </a:extLst>
          </p:cNvPr>
          <p:cNvSpPr/>
          <p:nvPr/>
        </p:nvSpPr>
        <p:spPr>
          <a:xfrm rot="185927" flipV="1">
            <a:off x="9736058" y="3142982"/>
            <a:ext cx="1321058" cy="1441599"/>
          </a:xfrm>
          <a:prstGeom prst="arc">
            <a:avLst>
              <a:gd name="adj1" fmla="val 16200000"/>
              <a:gd name="adj2" fmla="val 138825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弧 12">
            <a:extLst>
              <a:ext uri="{FF2B5EF4-FFF2-40B4-BE49-F238E27FC236}">
                <a16:creationId xmlns:a16="http://schemas.microsoft.com/office/drawing/2014/main" id="{94483FE9-96D0-D54F-A565-DB7C234E12D9}"/>
              </a:ext>
            </a:extLst>
          </p:cNvPr>
          <p:cNvSpPr/>
          <p:nvPr/>
        </p:nvSpPr>
        <p:spPr>
          <a:xfrm rot="185927" flipV="1">
            <a:off x="7713885" y="4627146"/>
            <a:ext cx="1202941" cy="796953"/>
          </a:xfrm>
          <a:prstGeom prst="arc">
            <a:avLst>
              <a:gd name="adj1" fmla="val 16200000"/>
              <a:gd name="adj2" fmla="val 138825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838A8583-2FBD-6C4D-A8EA-66E3532BF72A}"/>
              </a:ext>
            </a:extLst>
          </p:cNvPr>
          <p:cNvCxnSpPr>
            <a:cxnSpLocks/>
          </p:cNvCxnSpPr>
          <p:nvPr/>
        </p:nvCxnSpPr>
        <p:spPr>
          <a:xfrm>
            <a:off x="5808663" y="5394239"/>
            <a:ext cx="609717" cy="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400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B130A49D-6EA9-504D-BD18-13B354492C3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1853"/>
            </a:avLst>
          </a:prstGeom>
          <a:solidFill>
            <a:schemeClr val="bg1"/>
          </a:solidFill>
          <a:ln>
            <a:noFill/>
          </a:ln>
          <a:effectLst>
            <a:outerShdw blurRad="381000" dist="165100" dir="5400000" sx="101000" sy="101000" algn="t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6CD29E4-706A-FA43-A52F-FABFE701B4A8}"/>
              </a:ext>
            </a:extLst>
          </p:cNvPr>
          <p:cNvSpPr/>
          <p:nvPr/>
        </p:nvSpPr>
        <p:spPr>
          <a:xfrm>
            <a:off x="139485" y="103036"/>
            <a:ext cx="134835" cy="134835"/>
          </a:xfrm>
          <a:prstGeom prst="ellipse">
            <a:avLst/>
          </a:prstGeom>
          <a:solidFill>
            <a:srgbClr val="EF3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F6003E-3623-5D41-A497-3B9D0DCD8771}"/>
              </a:ext>
            </a:extLst>
          </p:cNvPr>
          <p:cNvSpPr txBox="1"/>
          <p:nvPr/>
        </p:nvSpPr>
        <p:spPr>
          <a:xfrm>
            <a:off x="5674219" y="5074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chemeClr val="bg2">
                    <a:lumMod val="50000"/>
                  </a:schemeClr>
                </a:solidFill>
              </a:rPr>
              <a:t>浏览器</a:t>
            </a:r>
          </a:p>
        </p:txBody>
      </p:sp>
      <p:pic>
        <p:nvPicPr>
          <p:cNvPr id="11" name="图形 10" descr="直箭头">
            <a:extLst>
              <a:ext uri="{FF2B5EF4-FFF2-40B4-BE49-F238E27FC236}">
                <a16:creationId xmlns:a16="http://schemas.microsoft.com/office/drawing/2014/main" id="{A78CFB09-F7BF-374F-8A38-F8EA670F3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385" y="423682"/>
            <a:ext cx="239580" cy="239580"/>
          </a:xfrm>
          <a:prstGeom prst="rect">
            <a:avLst/>
          </a:prstGeom>
        </p:spPr>
      </p:pic>
      <p:pic>
        <p:nvPicPr>
          <p:cNvPr id="12" name="图形 11" descr="直箭头">
            <a:extLst>
              <a:ext uri="{FF2B5EF4-FFF2-40B4-BE49-F238E27FC236}">
                <a16:creationId xmlns:a16="http://schemas.microsoft.com/office/drawing/2014/main" id="{7057A0B9-A856-5640-A29D-CD2939E05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72350" y="423682"/>
            <a:ext cx="239580" cy="239580"/>
          </a:xfrm>
          <a:prstGeom prst="rect">
            <a:avLst/>
          </a:prstGeom>
        </p:spPr>
      </p:pic>
      <p:pic>
        <p:nvPicPr>
          <p:cNvPr id="14" name="图形 13" descr="刷新">
            <a:extLst>
              <a:ext uri="{FF2B5EF4-FFF2-40B4-BE49-F238E27FC236}">
                <a16:creationId xmlns:a16="http://schemas.microsoft.com/office/drawing/2014/main" id="{02EC7FA4-5E83-0047-A924-B25C2BFC00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8314" y="423682"/>
            <a:ext cx="239580" cy="239580"/>
          </a:xfrm>
          <a:prstGeom prst="rect">
            <a:avLst/>
          </a:prstGeom>
        </p:spPr>
      </p:pic>
      <p:sp>
        <p:nvSpPr>
          <p:cNvPr id="15" name="圆角矩形 14">
            <a:extLst>
              <a:ext uri="{FF2B5EF4-FFF2-40B4-BE49-F238E27FC236}">
                <a16:creationId xmlns:a16="http://schemas.microsoft.com/office/drawing/2014/main" id="{D8929661-6FE6-D845-9B85-FB64AE12C1CE}"/>
              </a:ext>
            </a:extLst>
          </p:cNvPr>
          <p:cNvSpPr/>
          <p:nvPr/>
        </p:nvSpPr>
        <p:spPr>
          <a:xfrm>
            <a:off x="1384278" y="391041"/>
            <a:ext cx="10649703" cy="30486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3204172-AC4E-2748-A35A-5E56D10155B8}"/>
              </a:ext>
            </a:extLst>
          </p:cNvPr>
          <p:cNvSpPr txBox="1"/>
          <p:nvPr/>
        </p:nvSpPr>
        <p:spPr>
          <a:xfrm>
            <a:off x="1706447" y="374195"/>
            <a:ext cx="2244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http://</a:t>
            </a:r>
            <a:r>
              <a:rPr kumimoji="1" lang="en-US" altLang="zh-CN" sz="1600" dirty="0" err="1"/>
              <a:t>www._______.com</a:t>
            </a:r>
            <a:endParaRPr kumimoji="1" lang="zh-CN" altLang="en-US" sz="16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37F5E9F-BE79-6D4E-9C21-30FF63CA9C95}"/>
              </a:ext>
            </a:extLst>
          </p:cNvPr>
          <p:cNvSpPr/>
          <p:nvPr/>
        </p:nvSpPr>
        <p:spPr>
          <a:xfrm>
            <a:off x="346387" y="103036"/>
            <a:ext cx="134835" cy="1348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0C52004-D797-984E-B824-4B757778EBCE}"/>
              </a:ext>
            </a:extLst>
          </p:cNvPr>
          <p:cNvSpPr/>
          <p:nvPr/>
        </p:nvSpPr>
        <p:spPr>
          <a:xfrm>
            <a:off x="552976" y="103036"/>
            <a:ext cx="134835" cy="1348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5647056-6ABE-454B-8A0D-CA584B4F78C4}"/>
              </a:ext>
            </a:extLst>
          </p:cNvPr>
          <p:cNvSpPr txBox="1"/>
          <p:nvPr/>
        </p:nvSpPr>
        <p:spPr>
          <a:xfrm>
            <a:off x="166385" y="902278"/>
            <a:ext cx="1600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/>
              <a:t>_______</a:t>
            </a:r>
            <a:endParaRPr kumimoji="1" lang="zh-CN" altLang="en-US" sz="3200" b="1" dirty="0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C418DDCF-BEA2-6342-9BA0-917BD67FA33A}"/>
              </a:ext>
            </a:extLst>
          </p:cNvPr>
          <p:cNvSpPr/>
          <p:nvPr/>
        </p:nvSpPr>
        <p:spPr>
          <a:xfrm>
            <a:off x="232134" y="1702284"/>
            <a:ext cx="8827370" cy="338554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7537E27B-E423-4641-A450-60DCB5E7496C}"/>
              </a:ext>
            </a:extLst>
          </p:cNvPr>
          <p:cNvSpPr/>
          <p:nvPr/>
        </p:nvSpPr>
        <p:spPr>
          <a:xfrm>
            <a:off x="232134" y="2345980"/>
            <a:ext cx="6548079" cy="338554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DC9896BD-32CA-064F-AA00-5D4D89EAAF55}"/>
              </a:ext>
            </a:extLst>
          </p:cNvPr>
          <p:cNvSpPr/>
          <p:nvPr/>
        </p:nvSpPr>
        <p:spPr>
          <a:xfrm>
            <a:off x="232134" y="2989676"/>
            <a:ext cx="8827370" cy="338554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63AB39BC-C4D7-7544-8355-395C98DA543C}"/>
              </a:ext>
            </a:extLst>
          </p:cNvPr>
          <p:cNvSpPr/>
          <p:nvPr/>
        </p:nvSpPr>
        <p:spPr>
          <a:xfrm>
            <a:off x="232134" y="3573050"/>
            <a:ext cx="11636778" cy="338554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A67D9D3D-E5F8-324A-A3D1-0E1761B284AE}"/>
              </a:ext>
            </a:extLst>
          </p:cNvPr>
          <p:cNvSpPr/>
          <p:nvPr/>
        </p:nvSpPr>
        <p:spPr>
          <a:xfrm>
            <a:off x="3950972" y="2590800"/>
            <a:ext cx="4169771" cy="1630363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 dirty="0"/>
              <a:t>按下回车键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BA6672A8-2BFB-5F48-BC35-EC6E17B597E0}"/>
              </a:ext>
            </a:extLst>
          </p:cNvPr>
          <p:cNvSpPr/>
          <p:nvPr/>
        </p:nvSpPr>
        <p:spPr>
          <a:xfrm>
            <a:off x="232134" y="4216746"/>
            <a:ext cx="6548079" cy="338554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FC8262CC-FF1B-3140-8AE6-8A9E5009B33A}"/>
              </a:ext>
            </a:extLst>
          </p:cNvPr>
          <p:cNvSpPr/>
          <p:nvPr/>
        </p:nvSpPr>
        <p:spPr>
          <a:xfrm>
            <a:off x="232134" y="4858222"/>
            <a:ext cx="6548079" cy="338554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FAF0A389-E3B1-694F-B49C-28753FC68CE9}"/>
              </a:ext>
            </a:extLst>
          </p:cNvPr>
          <p:cNvSpPr/>
          <p:nvPr/>
        </p:nvSpPr>
        <p:spPr>
          <a:xfrm>
            <a:off x="232135" y="5498116"/>
            <a:ext cx="3882666" cy="338554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D0400656-9126-7E4A-8062-2E305A3F1728}"/>
              </a:ext>
            </a:extLst>
          </p:cNvPr>
          <p:cNvSpPr/>
          <p:nvPr/>
        </p:nvSpPr>
        <p:spPr>
          <a:xfrm>
            <a:off x="232134" y="6138010"/>
            <a:ext cx="8827370" cy="338554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91787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7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3F3F3"/>
                                      </p:to>
                                    </p:animClr>
                                    <p:animClr clrSpc="rgb" dir="cw">
                                      <p:cBhvr>
                                        <p:cTn id="31" dur="7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3F3F3"/>
                                      </p:to>
                                    </p:animClr>
                                    <p:set>
                                      <p:cBhvr>
                                        <p:cTn id="32" dur="7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7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7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3F3F3"/>
                                      </p:to>
                                    </p:animClr>
                                    <p:animClr clrSpc="rgb" dir="cw">
                                      <p:cBhvr>
                                        <p:cTn id="40" dur="7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3F3F3"/>
                                      </p:to>
                                    </p:animClr>
                                    <p:set>
                                      <p:cBhvr>
                                        <p:cTn id="41" dur="7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7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7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3F3F3"/>
                                      </p:to>
                                    </p:animClr>
                                    <p:animClr clrSpc="rgb" dir="cw">
                                      <p:cBhvr>
                                        <p:cTn id="49" dur="7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3F3F3"/>
                                      </p:to>
                                    </p:animClr>
                                    <p:set>
                                      <p:cBhvr>
                                        <p:cTn id="50" dur="7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7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500"/>
                            </p:stCondLst>
                            <p:childTnLst>
                              <p:par>
                                <p:cTn id="5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7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3F3F3"/>
                                      </p:to>
                                    </p:animClr>
                                    <p:animClr clrSpc="rgb" dir="cw">
                                      <p:cBhvr>
                                        <p:cTn id="58" dur="7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3F3F3"/>
                                      </p:to>
                                    </p:animClr>
                                    <p:set>
                                      <p:cBhvr>
                                        <p:cTn id="59" dur="7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7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000"/>
                            </p:stCondLst>
                            <p:childTnLst>
                              <p:par>
                                <p:cTn id="6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7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3F3F3"/>
                                      </p:to>
                                    </p:animClr>
                                    <p:animClr clrSpc="rgb" dir="cw">
                                      <p:cBhvr>
                                        <p:cTn id="67" dur="7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3F3F3"/>
                                      </p:to>
                                    </p:animClr>
                                    <p:set>
                                      <p:cBhvr>
                                        <p:cTn id="68" dur="7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7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500"/>
                            </p:stCondLst>
                            <p:childTnLst>
                              <p:par>
                                <p:cTn id="7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7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3F3F3"/>
                                      </p:to>
                                    </p:animClr>
                                    <p:animClr clrSpc="rgb" dir="cw">
                                      <p:cBhvr>
                                        <p:cTn id="76" dur="7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3F3F3"/>
                                      </p:to>
                                    </p:animClr>
                                    <p:set>
                                      <p:cBhvr>
                                        <p:cTn id="77" dur="7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7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000"/>
                            </p:stCondLst>
                            <p:childTnLst>
                              <p:par>
                                <p:cTn id="8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7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3F3F3"/>
                                      </p:to>
                                    </p:animClr>
                                    <p:animClr clrSpc="rgb" dir="cw">
                                      <p:cBhvr>
                                        <p:cTn id="85" dur="7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3F3F3"/>
                                      </p:to>
                                    </p:animClr>
                                    <p:set>
                                      <p:cBhvr>
                                        <p:cTn id="86" dur="7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7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500"/>
                            </p:stCondLst>
                            <p:childTnLst>
                              <p:par>
                                <p:cTn id="8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7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3F3F3"/>
                                      </p:to>
                                    </p:animClr>
                                    <p:animClr clrSpc="rgb" dir="cw">
                                      <p:cBhvr>
                                        <p:cTn id="94" dur="7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3F3F3"/>
                                      </p:to>
                                    </p:animClr>
                                    <p:set>
                                      <p:cBhvr>
                                        <p:cTn id="95" dur="7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7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/>
      <p:bldP spid="20" grpId="0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17" grpId="0" animBg="1"/>
      <p:bldP spid="17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3AED1CB-0551-3E45-9D47-C2762BD74C87}"/>
              </a:ext>
            </a:extLst>
          </p:cNvPr>
          <p:cNvSpPr txBox="1"/>
          <p:nvPr/>
        </p:nvSpPr>
        <p:spPr>
          <a:xfrm>
            <a:off x="3233628" y="3075057"/>
            <a:ext cx="5724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b="1" dirty="0">
                <a:solidFill>
                  <a:schemeClr val="bg1"/>
                </a:solidFill>
              </a:rPr>
              <a:t>http://</a:t>
            </a:r>
            <a:r>
              <a:rPr kumimoji="1" lang="en-US" altLang="zh-CN" sz="4000" b="1" dirty="0" err="1">
                <a:solidFill>
                  <a:schemeClr val="bg1"/>
                </a:solidFill>
              </a:rPr>
              <a:t>www._______.com</a:t>
            </a:r>
            <a:endParaRPr kumimoji="1" lang="zh-CN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572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F5DCAE-073E-9F4D-836D-9C1204B7C5B3}"/>
              </a:ext>
            </a:extLst>
          </p:cNvPr>
          <p:cNvSpPr txBox="1"/>
          <p:nvPr/>
        </p:nvSpPr>
        <p:spPr>
          <a:xfrm>
            <a:off x="2194931" y="2875002"/>
            <a:ext cx="78021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>
                <a:solidFill>
                  <a:schemeClr val="bg1"/>
                </a:solidFill>
              </a:rPr>
              <a:t>网络是如何运作的？</a:t>
            </a:r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80411F4-0309-8541-90AE-88ABCD1953F1}"/>
              </a:ext>
            </a:extLst>
          </p:cNvPr>
          <p:cNvCxnSpPr/>
          <p:nvPr/>
        </p:nvCxnSpPr>
        <p:spPr>
          <a:xfrm>
            <a:off x="-3952068" y="4226787"/>
            <a:ext cx="3952068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014988CC-ED8C-CF49-92FF-047311434FF6}"/>
              </a:ext>
            </a:extLst>
          </p:cNvPr>
          <p:cNvCxnSpPr/>
          <p:nvPr/>
        </p:nvCxnSpPr>
        <p:spPr>
          <a:xfrm>
            <a:off x="12192000" y="4221163"/>
            <a:ext cx="3952068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53710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F5DCAE-073E-9F4D-836D-9C1204B7C5B3}"/>
              </a:ext>
            </a:extLst>
          </p:cNvPr>
          <p:cNvSpPr txBox="1"/>
          <p:nvPr/>
        </p:nvSpPr>
        <p:spPr>
          <a:xfrm>
            <a:off x="2194931" y="2875002"/>
            <a:ext cx="78021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>
                <a:solidFill>
                  <a:schemeClr val="bg1"/>
                </a:solidFill>
              </a:rPr>
              <a:t>网络是如何运作的？</a:t>
            </a:r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80411F4-0309-8541-90AE-88ABCD1953F1}"/>
              </a:ext>
            </a:extLst>
          </p:cNvPr>
          <p:cNvCxnSpPr>
            <a:cxnSpLocks/>
          </p:cNvCxnSpPr>
          <p:nvPr/>
        </p:nvCxnSpPr>
        <p:spPr>
          <a:xfrm>
            <a:off x="1855827" y="4221163"/>
            <a:ext cx="3952836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2DF031E6-EDED-E749-B621-E4110A181E0C}"/>
              </a:ext>
            </a:extLst>
          </p:cNvPr>
          <p:cNvCxnSpPr>
            <a:cxnSpLocks/>
          </p:cNvCxnSpPr>
          <p:nvPr/>
        </p:nvCxnSpPr>
        <p:spPr>
          <a:xfrm>
            <a:off x="6383338" y="4221163"/>
            <a:ext cx="3953736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E5A6FCB-9AA5-0243-A716-E270E87D6D68}"/>
              </a:ext>
            </a:extLst>
          </p:cNvPr>
          <p:cNvSpPr/>
          <p:nvPr/>
        </p:nvSpPr>
        <p:spPr>
          <a:xfrm>
            <a:off x="-2276669" y="4179803"/>
            <a:ext cx="4131595" cy="82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27876F-30A2-7640-B40B-28CE02405701}"/>
              </a:ext>
            </a:extLst>
          </p:cNvPr>
          <p:cNvSpPr/>
          <p:nvPr/>
        </p:nvSpPr>
        <p:spPr>
          <a:xfrm>
            <a:off x="10336173" y="4179803"/>
            <a:ext cx="4131595" cy="82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0321867-B34A-3643-9B48-90AD339ED9E3}"/>
              </a:ext>
            </a:extLst>
          </p:cNvPr>
          <p:cNvCxnSpPr>
            <a:cxnSpLocks/>
          </p:cNvCxnSpPr>
          <p:nvPr/>
        </p:nvCxnSpPr>
        <p:spPr>
          <a:xfrm>
            <a:off x="5808663" y="4195763"/>
            <a:ext cx="0" cy="2170203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0796A0DC-5D92-1E45-995A-0CCB6D039BC9}"/>
              </a:ext>
            </a:extLst>
          </p:cNvPr>
          <p:cNvCxnSpPr>
            <a:cxnSpLocks/>
          </p:cNvCxnSpPr>
          <p:nvPr/>
        </p:nvCxnSpPr>
        <p:spPr>
          <a:xfrm>
            <a:off x="6383338" y="4196557"/>
            <a:ext cx="0" cy="2169409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D1E9888D-2338-4C4F-9BC1-B009206FF245}"/>
              </a:ext>
            </a:extLst>
          </p:cNvPr>
          <p:cNvSpPr/>
          <p:nvPr/>
        </p:nvSpPr>
        <p:spPr>
          <a:xfrm>
            <a:off x="5692777" y="4248150"/>
            <a:ext cx="809619" cy="27083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8158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F5DCAE-073E-9F4D-836D-9C1204B7C5B3}"/>
              </a:ext>
            </a:extLst>
          </p:cNvPr>
          <p:cNvSpPr txBox="1"/>
          <p:nvPr/>
        </p:nvSpPr>
        <p:spPr>
          <a:xfrm>
            <a:off x="2194931" y="2875002"/>
            <a:ext cx="78021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>
                <a:solidFill>
                  <a:schemeClr val="bg1"/>
                </a:solidFill>
              </a:rPr>
              <a:t>网络是如何运作的？</a:t>
            </a:r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80411F4-0309-8541-90AE-88ABCD1953F1}"/>
              </a:ext>
            </a:extLst>
          </p:cNvPr>
          <p:cNvCxnSpPr>
            <a:cxnSpLocks/>
          </p:cNvCxnSpPr>
          <p:nvPr/>
        </p:nvCxnSpPr>
        <p:spPr>
          <a:xfrm>
            <a:off x="1855827" y="4221163"/>
            <a:ext cx="3952836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2DF031E6-EDED-E749-B621-E4110A181E0C}"/>
              </a:ext>
            </a:extLst>
          </p:cNvPr>
          <p:cNvCxnSpPr>
            <a:cxnSpLocks/>
          </p:cNvCxnSpPr>
          <p:nvPr/>
        </p:nvCxnSpPr>
        <p:spPr>
          <a:xfrm>
            <a:off x="6383338" y="4221163"/>
            <a:ext cx="3953736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E5A6FCB-9AA5-0243-A716-E270E87D6D68}"/>
              </a:ext>
            </a:extLst>
          </p:cNvPr>
          <p:cNvSpPr/>
          <p:nvPr/>
        </p:nvSpPr>
        <p:spPr>
          <a:xfrm>
            <a:off x="1653255" y="4179803"/>
            <a:ext cx="4131595" cy="82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27876F-30A2-7640-B40B-28CE02405701}"/>
              </a:ext>
            </a:extLst>
          </p:cNvPr>
          <p:cNvSpPr/>
          <p:nvPr/>
        </p:nvSpPr>
        <p:spPr>
          <a:xfrm>
            <a:off x="6407152" y="4179803"/>
            <a:ext cx="4131595" cy="82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0321867-B34A-3643-9B48-90AD339ED9E3}"/>
              </a:ext>
            </a:extLst>
          </p:cNvPr>
          <p:cNvCxnSpPr>
            <a:cxnSpLocks/>
          </p:cNvCxnSpPr>
          <p:nvPr/>
        </p:nvCxnSpPr>
        <p:spPr>
          <a:xfrm>
            <a:off x="5808663" y="4195763"/>
            <a:ext cx="0" cy="2170203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0796A0DC-5D92-1E45-995A-0CCB6D039BC9}"/>
              </a:ext>
            </a:extLst>
          </p:cNvPr>
          <p:cNvCxnSpPr>
            <a:cxnSpLocks/>
          </p:cNvCxnSpPr>
          <p:nvPr/>
        </p:nvCxnSpPr>
        <p:spPr>
          <a:xfrm>
            <a:off x="6383338" y="4196557"/>
            <a:ext cx="0" cy="2169409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364BFD3-A09D-794D-A7AA-F246725C699D}"/>
              </a:ext>
            </a:extLst>
          </p:cNvPr>
          <p:cNvCxnSpPr>
            <a:cxnSpLocks/>
          </p:cNvCxnSpPr>
          <p:nvPr/>
        </p:nvCxnSpPr>
        <p:spPr>
          <a:xfrm>
            <a:off x="6359525" y="6115050"/>
            <a:ext cx="540896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3777EF7A-1C0B-8944-A046-74CE182DC6D1}"/>
              </a:ext>
            </a:extLst>
          </p:cNvPr>
          <p:cNvCxnSpPr>
            <a:cxnSpLocks/>
          </p:cNvCxnSpPr>
          <p:nvPr/>
        </p:nvCxnSpPr>
        <p:spPr>
          <a:xfrm>
            <a:off x="5293167" y="6115050"/>
            <a:ext cx="540896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BC5883DF-AD21-EB44-9BE7-6D36D1397920}"/>
              </a:ext>
            </a:extLst>
          </p:cNvPr>
          <p:cNvSpPr/>
          <p:nvPr/>
        </p:nvSpPr>
        <p:spPr>
          <a:xfrm>
            <a:off x="6410327" y="6029326"/>
            <a:ext cx="597689" cy="1619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1251C3D-B801-5E4D-BAFE-833007853653}"/>
              </a:ext>
            </a:extLst>
          </p:cNvPr>
          <p:cNvSpPr/>
          <p:nvPr/>
        </p:nvSpPr>
        <p:spPr>
          <a:xfrm>
            <a:off x="5186936" y="6029326"/>
            <a:ext cx="597689" cy="1619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C32B1BB-C924-B040-AA6D-A8D99FF1F822}"/>
              </a:ext>
            </a:extLst>
          </p:cNvPr>
          <p:cNvSpPr/>
          <p:nvPr/>
        </p:nvSpPr>
        <p:spPr>
          <a:xfrm>
            <a:off x="5692777" y="6139657"/>
            <a:ext cx="809619" cy="27083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0057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F5DCAE-073E-9F4D-836D-9C1204B7C5B3}"/>
              </a:ext>
            </a:extLst>
          </p:cNvPr>
          <p:cNvSpPr txBox="1"/>
          <p:nvPr/>
        </p:nvSpPr>
        <p:spPr>
          <a:xfrm>
            <a:off x="2194931" y="2875002"/>
            <a:ext cx="78021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>
                <a:solidFill>
                  <a:schemeClr val="bg1"/>
                </a:solidFill>
              </a:rPr>
              <a:t>网络是如何运作的？</a:t>
            </a:r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80411F4-0309-8541-90AE-88ABCD1953F1}"/>
              </a:ext>
            </a:extLst>
          </p:cNvPr>
          <p:cNvCxnSpPr>
            <a:cxnSpLocks/>
          </p:cNvCxnSpPr>
          <p:nvPr/>
        </p:nvCxnSpPr>
        <p:spPr>
          <a:xfrm>
            <a:off x="1855827" y="4221163"/>
            <a:ext cx="3952836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2DF031E6-EDED-E749-B621-E4110A181E0C}"/>
              </a:ext>
            </a:extLst>
          </p:cNvPr>
          <p:cNvCxnSpPr>
            <a:cxnSpLocks/>
          </p:cNvCxnSpPr>
          <p:nvPr/>
        </p:nvCxnSpPr>
        <p:spPr>
          <a:xfrm>
            <a:off x="6383338" y="4221163"/>
            <a:ext cx="3953736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E5A6FCB-9AA5-0243-A716-E270E87D6D68}"/>
              </a:ext>
            </a:extLst>
          </p:cNvPr>
          <p:cNvSpPr/>
          <p:nvPr/>
        </p:nvSpPr>
        <p:spPr>
          <a:xfrm>
            <a:off x="1676618" y="4179803"/>
            <a:ext cx="4131595" cy="82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27876F-30A2-7640-B40B-28CE02405701}"/>
              </a:ext>
            </a:extLst>
          </p:cNvPr>
          <p:cNvSpPr/>
          <p:nvPr/>
        </p:nvSpPr>
        <p:spPr>
          <a:xfrm>
            <a:off x="6383338" y="4179803"/>
            <a:ext cx="4131595" cy="82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0321867-B34A-3643-9B48-90AD339ED9E3}"/>
              </a:ext>
            </a:extLst>
          </p:cNvPr>
          <p:cNvCxnSpPr>
            <a:cxnSpLocks/>
          </p:cNvCxnSpPr>
          <p:nvPr/>
        </p:nvCxnSpPr>
        <p:spPr>
          <a:xfrm>
            <a:off x="5808663" y="4195763"/>
            <a:ext cx="0" cy="2170203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0796A0DC-5D92-1E45-995A-0CCB6D039BC9}"/>
              </a:ext>
            </a:extLst>
          </p:cNvPr>
          <p:cNvCxnSpPr>
            <a:cxnSpLocks/>
          </p:cNvCxnSpPr>
          <p:nvPr/>
        </p:nvCxnSpPr>
        <p:spPr>
          <a:xfrm>
            <a:off x="6383338" y="4196557"/>
            <a:ext cx="0" cy="2169409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D1E9888D-2338-4C4F-9BC1-B009206FF245}"/>
              </a:ext>
            </a:extLst>
          </p:cNvPr>
          <p:cNvSpPr/>
          <p:nvPr/>
        </p:nvSpPr>
        <p:spPr>
          <a:xfrm>
            <a:off x="5784850" y="6139758"/>
            <a:ext cx="625475" cy="27083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364BFD3-A09D-794D-A7AA-F246725C699D}"/>
              </a:ext>
            </a:extLst>
          </p:cNvPr>
          <p:cNvCxnSpPr>
            <a:cxnSpLocks/>
          </p:cNvCxnSpPr>
          <p:nvPr/>
        </p:nvCxnSpPr>
        <p:spPr>
          <a:xfrm>
            <a:off x="6359525" y="6115050"/>
            <a:ext cx="540896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3777EF7A-1C0B-8944-A046-74CE182DC6D1}"/>
              </a:ext>
            </a:extLst>
          </p:cNvPr>
          <p:cNvCxnSpPr>
            <a:cxnSpLocks/>
          </p:cNvCxnSpPr>
          <p:nvPr/>
        </p:nvCxnSpPr>
        <p:spPr>
          <a:xfrm>
            <a:off x="5293167" y="6115050"/>
            <a:ext cx="540896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BC5883DF-AD21-EB44-9BE7-6D36D1397920}"/>
              </a:ext>
            </a:extLst>
          </p:cNvPr>
          <p:cNvSpPr/>
          <p:nvPr/>
        </p:nvSpPr>
        <p:spPr>
          <a:xfrm>
            <a:off x="6900421" y="6029326"/>
            <a:ext cx="597689" cy="1619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1251C3D-B801-5E4D-BAFE-833007853653}"/>
              </a:ext>
            </a:extLst>
          </p:cNvPr>
          <p:cNvSpPr/>
          <p:nvPr/>
        </p:nvSpPr>
        <p:spPr>
          <a:xfrm>
            <a:off x="4695253" y="6029326"/>
            <a:ext cx="597689" cy="1619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547D31-28D7-D340-B79B-99FF1ADECDF4}"/>
              </a:ext>
            </a:extLst>
          </p:cNvPr>
          <p:cNvCxnSpPr>
            <a:cxnSpLocks/>
          </p:cNvCxnSpPr>
          <p:nvPr/>
        </p:nvCxnSpPr>
        <p:spPr>
          <a:xfrm>
            <a:off x="5318125" y="6115050"/>
            <a:ext cx="800100" cy="74295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C705E531-93D4-564C-847B-EAC1983AA11B}"/>
              </a:ext>
            </a:extLst>
          </p:cNvPr>
          <p:cNvCxnSpPr>
            <a:cxnSpLocks/>
          </p:cNvCxnSpPr>
          <p:nvPr/>
        </p:nvCxnSpPr>
        <p:spPr>
          <a:xfrm flipV="1">
            <a:off x="6079111" y="6110288"/>
            <a:ext cx="797939" cy="747712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83DD2852-32FD-CA48-8665-F59F87F8F0CC}"/>
              </a:ext>
            </a:extLst>
          </p:cNvPr>
          <p:cNvSpPr/>
          <p:nvPr/>
        </p:nvSpPr>
        <p:spPr>
          <a:xfrm>
            <a:off x="5000794" y="6137274"/>
            <a:ext cx="2190411" cy="87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8291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F5DCAE-073E-9F4D-836D-9C1204B7C5B3}"/>
              </a:ext>
            </a:extLst>
          </p:cNvPr>
          <p:cNvSpPr txBox="1"/>
          <p:nvPr/>
        </p:nvSpPr>
        <p:spPr>
          <a:xfrm>
            <a:off x="2194931" y="2875002"/>
            <a:ext cx="78021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>
                <a:solidFill>
                  <a:schemeClr val="bg1"/>
                </a:solidFill>
              </a:rPr>
              <a:t>网络是如何运作的？</a:t>
            </a:r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80411F4-0309-8541-90AE-88ABCD1953F1}"/>
              </a:ext>
            </a:extLst>
          </p:cNvPr>
          <p:cNvCxnSpPr>
            <a:cxnSpLocks/>
          </p:cNvCxnSpPr>
          <p:nvPr/>
        </p:nvCxnSpPr>
        <p:spPr>
          <a:xfrm>
            <a:off x="1855827" y="4221163"/>
            <a:ext cx="3952836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2DF031E6-EDED-E749-B621-E4110A181E0C}"/>
              </a:ext>
            </a:extLst>
          </p:cNvPr>
          <p:cNvCxnSpPr>
            <a:cxnSpLocks/>
          </p:cNvCxnSpPr>
          <p:nvPr/>
        </p:nvCxnSpPr>
        <p:spPr>
          <a:xfrm>
            <a:off x="6383338" y="4221163"/>
            <a:ext cx="3953736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E5A6FCB-9AA5-0243-A716-E270E87D6D68}"/>
              </a:ext>
            </a:extLst>
          </p:cNvPr>
          <p:cNvSpPr/>
          <p:nvPr/>
        </p:nvSpPr>
        <p:spPr>
          <a:xfrm>
            <a:off x="1676618" y="4179803"/>
            <a:ext cx="4131595" cy="82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27876F-30A2-7640-B40B-28CE02405701}"/>
              </a:ext>
            </a:extLst>
          </p:cNvPr>
          <p:cNvSpPr/>
          <p:nvPr/>
        </p:nvSpPr>
        <p:spPr>
          <a:xfrm>
            <a:off x="6383338" y="4179803"/>
            <a:ext cx="4131595" cy="82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0321867-B34A-3643-9B48-90AD339ED9E3}"/>
              </a:ext>
            </a:extLst>
          </p:cNvPr>
          <p:cNvCxnSpPr>
            <a:cxnSpLocks/>
          </p:cNvCxnSpPr>
          <p:nvPr/>
        </p:nvCxnSpPr>
        <p:spPr>
          <a:xfrm>
            <a:off x="5808663" y="4195763"/>
            <a:ext cx="0" cy="2170203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0796A0DC-5D92-1E45-995A-0CCB6D039BC9}"/>
              </a:ext>
            </a:extLst>
          </p:cNvPr>
          <p:cNvCxnSpPr>
            <a:cxnSpLocks/>
          </p:cNvCxnSpPr>
          <p:nvPr/>
        </p:nvCxnSpPr>
        <p:spPr>
          <a:xfrm>
            <a:off x="6383338" y="4196557"/>
            <a:ext cx="0" cy="2169409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D1E9888D-2338-4C4F-9BC1-B009206FF245}"/>
              </a:ext>
            </a:extLst>
          </p:cNvPr>
          <p:cNvSpPr/>
          <p:nvPr/>
        </p:nvSpPr>
        <p:spPr>
          <a:xfrm>
            <a:off x="5784850" y="6139758"/>
            <a:ext cx="625475" cy="27083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364BFD3-A09D-794D-A7AA-F246725C699D}"/>
              </a:ext>
            </a:extLst>
          </p:cNvPr>
          <p:cNvCxnSpPr>
            <a:cxnSpLocks/>
          </p:cNvCxnSpPr>
          <p:nvPr/>
        </p:nvCxnSpPr>
        <p:spPr>
          <a:xfrm>
            <a:off x="6359525" y="6115050"/>
            <a:ext cx="540896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3777EF7A-1C0B-8944-A046-74CE182DC6D1}"/>
              </a:ext>
            </a:extLst>
          </p:cNvPr>
          <p:cNvCxnSpPr>
            <a:cxnSpLocks/>
          </p:cNvCxnSpPr>
          <p:nvPr/>
        </p:nvCxnSpPr>
        <p:spPr>
          <a:xfrm>
            <a:off x="5293167" y="6115050"/>
            <a:ext cx="540896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BC5883DF-AD21-EB44-9BE7-6D36D1397920}"/>
              </a:ext>
            </a:extLst>
          </p:cNvPr>
          <p:cNvSpPr/>
          <p:nvPr/>
        </p:nvSpPr>
        <p:spPr>
          <a:xfrm>
            <a:off x="6900421" y="6029326"/>
            <a:ext cx="597689" cy="1619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1251C3D-B801-5E4D-BAFE-833007853653}"/>
              </a:ext>
            </a:extLst>
          </p:cNvPr>
          <p:cNvSpPr/>
          <p:nvPr/>
        </p:nvSpPr>
        <p:spPr>
          <a:xfrm>
            <a:off x="4695253" y="6029326"/>
            <a:ext cx="597689" cy="1619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547D31-28D7-D340-B79B-99FF1ADECDF4}"/>
              </a:ext>
            </a:extLst>
          </p:cNvPr>
          <p:cNvCxnSpPr>
            <a:cxnSpLocks/>
          </p:cNvCxnSpPr>
          <p:nvPr/>
        </p:nvCxnSpPr>
        <p:spPr>
          <a:xfrm>
            <a:off x="5318125" y="6115050"/>
            <a:ext cx="800100" cy="74295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C705E531-93D4-564C-847B-EAC1983AA11B}"/>
              </a:ext>
            </a:extLst>
          </p:cNvPr>
          <p:cNvCxnSpPr>
            <a:cxnSpLocks/>
          </p:cNvCxnSpPr>
          <p:nvPr/>
        </p:nvCxnSpPr>
        <p:spPr>
          <a:xfrm flipV="1">
            <a:off x="6079111" y="6110288"/>
            <a:ext cx="797939" cy="747712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83DD2852-32FD-CA48-8665-F59F87F8F0CC}"/>
              </a:ext>
            </a:extLst>
          </p:cNvPr>
          <p:cNvSpPr/>
          <p:nvPr/>
        </p:nvSpPr>
        <p:spPr>
          <a:xfrm>
            <a:off x="5000794" y="6979910"/>
            <a:ext cx="2190411" cy="87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4226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5EAEE36A-A938-044C-AAC2-AEEA9FC48080}"/>
              </a:ext>
            </a:extLst>
          </p:cNvPr>
          <p:cNvGrpSpPr/>
          <p:nvPr/>
        </p:nvGrpSpPr>
        <p:grpSpPr>
          <a:xfrm>
            <a:off x="5293167" y="-137160"/>
            <a:ext cx="1607254" cy="6995160"/>
            <a:chOff x="5293167" y="-137160"/>
            <a:chExt cx="1607254" cy="6995160"/>
          </a:xfrm>
        </p:grpSpPr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B0321867-B34A-3643-9B48-90AD339ED9E3}"/>
                </a:ext>
              </a:extLst>
            </p:cNvPr>
            <p:cNvCxnSpPr>
              <a:cxnSpLocks/>
            </p:cNvCxnSpPr>
            <p:nvPr/>
          </p:nvCxnSpPr>
          <p:spPr>
            <a:xfrm>
              <a:off x="5808663" y="-137160"/>
              <a:ext cx="0" cy="6274435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0796A0DC-5D92-1E45-995A-0CCB6D039BC9}"/>
                </a:ext>
              </a:extLst>
            </p:cNvPr>
            <p:cNvCxnSpPr>
              <a:cxnSpLocks/>
            </p:cNvCxnSpPr>
            <p:nvPr/>
          </p:nvCxnSpPr>
          <p:spPr>
            <a:xfrm>
              <a:off x="6383338" y="-137160"/>
              <a:ext cx="0" cy="6274435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连接符 5">
              <a:extLst>
                <a:ext uri="{FF2B5EF4-FFF2-40B4-BE49-F238E27FC236}">
                  <a16:creationId xmlns:a16="http://schemas.microsoft.com/office/drawing/2014/main" id="{C364BFD3-A09D-794D-A7AA-F246725C699D}"/>
                </a:ext>
              </a:extLst>
            </p:cNvPr>
            <p:cNvCxnSpPr>
              <a:cxnSpLocks/>
            </p:cNvCxnSpPr>
            <p:nvPr/>
          </p:nvCxnSpPr>
          <p:spPr>
            <a:xfrm>
              <a:off x="6359525" y="6115050"/>
              <a:ext cx="540896" cy="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3777EF7A-1C0B-8944-A046-74CE182DC6D1}"/>
                </a:ext>
              </a:extLst>
            </p:cNvPr>
            <p:cNvCxnSpPr>
              <a:cxnSpLocks/>
            </p:cNvCxnSpPr>
            <p:nvPr/>
          </p:nvCxnSpPr>
          <p:spPr>
            <a:xfrm>
              <a:off x="5293167" y="6115050"/>
              <a:ext cx="540896" cy="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6">
              <a:extLst>
                <a:ext uri="{FF2B5EF4-FFF2-40B4-BE49-F238E27FC236}">
                  <a16:creationId xmlns:a16="http://schemas.microsoft.com/office/drawing/2014/main" id="{75547D31-28D7-D340-B79B-99FF1ADECDF4}"/>
                </a:ext>
              </a:extLst>
            </p:cNvPr>
            <p:cNvCxnSpPr>
              <a:cxnSpLocks/>
            </p:cNvCxnSpPr>
            <p:nvPr/>
          </p:nvCxnSpPr>
          <p:spPr>
            <a:xfrm>
              <a:off x="5318125" y="6115050"/>
              <a:ext cx="800100" cy="74295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C705E531-93D4-564C-847B-EAC1983AA1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9111" y="6110288"/>
              <a:ext cx="797939" cy="747712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2872E3D5-EC31-C446-997B-7B76621220DA}"/>
              </a:ext>
            </a:extLst>
          </p:cNvPr>
          <p:cNvSpPr/>
          <p:nvPr/>
        </p:nvSpPr>
        <p:spPr>
          <a:xfrm>
            <a:off x="4099560" y="-320039"/>
            <a:ext cx="3977640" cy="45173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F5DCAE-073E-9F4D-836D-9C1204B7C5B3}"/>
              </a:ext>
            </a:extLst>
          </p:cNvPr>
          <p:cNvSpPr txBox="1"/>
          <p:nvPr/>
        </p:nvSpPr>
        <p:spPr>
          <a:xfrm>
            <a:off x="2194931" y="2875002"/>
            <a:ext cx="78021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>
                <a:solidFill>
                  <a:schemeClr val="bg1"/>
                </a:solidFill>
              </a:rPr>
              <a:t>网络是如何运作的？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CA4311D-E88F-3542-BFF6-E028E00CD654}"/>
              </a:ext>
            </a:extLst>
          </p:cNvPr>
          <p:cNvSpPr txBox="1"/>
          <p:nvPr/>
        </p:nvSpPr>
        <p:spPr>
          <a:xfrm>
            <a:off x="2618125" y="6858000"/>
            <a:ext cx="69557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>
                <a:solidFill>
                  <a:schemeClr val="bg1"/>
                </a:solidFill>
              </a:rPr>
              <a:t>现代互联网的组成</a:t>
            </a:r>
          </a:p>
        </p:txBody>
      </p:sp>
    </p:spTree>
    <p:extLst>
      <p:ext uri="{BB962C8B-B14F-4D97-AF65-F5344CB8AC3E}">
        <p14:creationId xmlns:p14="http://schemas.microsoft.com/office/powerpoint/2010/main" val="267831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7 L -0.00078 -0.656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5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65648 " pathEditMode="relative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 -1.03218 " pathEditMode="relative" rAng="0" ptsTypes="AA">
                                      <p:cBhvr>
                                        <p:cTn id="11" dur="3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134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2.96296E-6 L 0 -0.5807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889F0C-AFC4-7941-9AAF-712B814158BA}"/>
              </a:ext>
            </a:extLst>
          </p:cNvPr>
          <p:cNvSpPr txBox="1"/>
          <p:nvPr/>
        </p:nvSpPr>
        <p:spPr>
          <a:xfrm>
            <a:off x="2618125" y="2875002"/>
            <a:ext cx="69557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>
                <a:solidFill>
                  <a:schemeClr val="bg1"/>
                </a:solidFill>
              </a:rPr>
              <a:t>现代互联网的组成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BDF75C-5C2D-1E40-9975-B06953656E5E}"/>
              </a:ext>
            </a:extLst>
          </p:cNvPr>
          <p:cNvSpPr txBox="1"/>
          <p:nvPr/>
        </p:nvSpPr>
        <p:spPr>
          <a:xfrm>
            <a:off x="509179" y="30750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>
                <a:solidFill>
                  <a:schemeClr val="bg1"/>
                </a:solidFill>
              </a:rPr>
              <a:t>终端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D7A6FE-9EE4-FC4F-8540-3DF16A8FC605}"/>
              </a:ext>
            </a:extLst>
          </p:cNvPr>
          <p:cNvSpPr txBox="1"/>
          <p:nvPr/>
        </p:nvSpPr>
        <p:spPr>
          <a:xfrm>
            <a:off x="2335342" y="424127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>
                <a:solidFill>
                  <a:schemeClr val="bg1"/>
                </a:solidFill>
              </a:rPr>
              <a:t>集线器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AB065C-29C4-7D49-8800-61D21A8C40D3}"/>
              </a:ext>
            </a:extLst>
          </p:cNvPr>
          <p:cNvSpPr txBox="1"/>
          <p:nvPr/>
        </p:nvSpPr>
        <p:spPr>
          <a:xfrm>
            <a:off x="4006430" y="498152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>
                <a:solidFill>
                  <a:schemeClr val="bg1"/>
                </a:solidFill>
              </a:rPr>
              <a:t>交换机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3B0EBC-F478-1441-B54B-8CCE6365EF56}"/>
              </a:ext>
            </a:extLst>
          </p:cNvPr>
          <p:cNvSpPr txBox="1"/>
          <p:nvPr/>
        </p:nvSpPr>
        <p:spPr>
          <a:xfrm>
            <a:off x="6467622" y="5013798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>
                <a:solidFill>
                  <a:schemeClr val="bg1"/>
                </a:solidFill>
              </a:rPr>
              <a:t>路由器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4B1B8B-303A-4B4D-9B39-0569CD720716}"/>
              </a:ext>
            </a:extLst>
          </p:cNvPr>
          <p:cNvSpPr txBox="1"/>
          <p:nvPr/>
        </p:nvSpPr>
        <p:spPr>
          <a:xfrm>
            <a:off x="7561430" y="4241272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>
                <a:solidFill>
                  <a:schemeClr val="bg1"/>
                </a:solidFill>
              </a:rPr>
              <a:t>网络运营商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55ED99-AA92-6349-8694-08E3D31ABDFA}"/>
              </a:ext>
            </a:extLst>
          </p:cNvPr>
          <p:cNvSpPr txBox="1"/>
          <p:nvPr/>
        </p:nvSpPr>
        <p:spPr>
          <a:xfrm>
            <a:off x="9959272" y="3081213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>
                <a:solidFill>
                  <a:schemeClr val="bg1"/>
                </a:solidFill>
              </a:rPr>
              <a:t>服务器</a:t>
            </a:r>
          </a:p>
        </p:txBody>
      </p:sp>
      <p:sp>
        <p:nvSpPr>
          <p:cNvPr id="10" name="弧 9">
            <a:extLst>
              <a:ext uri="{FF2B5EF4-FFF2-40B4-BE49-F238E27FC236}">
                <a16:creationId xmlns:a16="http://schemas.microsoft.com/office/drawing/2014/main" id="{5BB4729F-4FB3-EB41-A1E8-2D51782AF936}"/>
              </a:ext>
            </a:extLst>
          </p:cNvPr>
          <p:cNvSpPr/>
          <p:nvPr/>
        </p:nvSpPr>
        <p:spPr>
          <a:xfrm rot="5400000" flipV="1">
            <a:off x="1369836" y="3011409"/>
            <a:ext cx="1338666" cy="1849391"/>
          </a:xfrm>
          <a:prstGeom prst="arc">
            <a:avLst>
              <a:gd name="adj1" fmla="val 16200000"/>
              <a:gd name="adj2" fmla="val 138825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弧 10">
            <a:extLst>
              <a:ext uri="{FF2B5EF4-FFF2-40B4-BE49-F238E27FC236}">
                <a16:creationId xmlns:a16="http://schemas.microsoft.com/office/drawing/2014/main" id="{34EF5091-08F0-3A4F-B233-89EA43ED2B19}"/>
              </a:ext>
            </a:extLst>
          </p:cNvPr>
          <p:cNvSpPr/>
          <p:nvPr/>
        </p:nvSpPr>
        <p:spPr>
          <a:xfrm rot="5400000" flipV="1">
            <a:off x="3316631" y="4062588"/>
            <a:ext cx="1155366" cy="1472519"/>
          </a:xfrm>
          <a:prstGeom prst="arc">
            <a:avLst>
              <a:gd name="adj1" fmla="val 17159002"/>
              <a:gd name="adj2" fmla="val 138825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弧 11">
            <a:extLst>
              <a:ext uri="{FF2B5EF4-FFF2-40B4-BE49-F238E27FC236}">
                <a16:creationId xmlns:a16="http://schemas.microsoft.com/office/drawing/2014/main" id="{6D84E06A-C76C-4344-BE78-DB6C18D8D5CC}"/>
              </a:ext>
            </a:extLst>
          </p:cNvPr>
          <p:cNvSpPr/>
          <p:nvPr/>
        </p:nvSpPr>
        <p:spPr>
          <a:xfrm rot="185927" flipV="1">
            <a:off x="9736058" y="3142982"/>
            <a:ext cx="1321058" cy="1441599"/>
          </a:xfrm>
          <a:prstGeom prst="arc">
            <a:avLst>
              <a:gd name="adj1" fmla="val 16200000"/>
              <a:gd name="adj2" fmla="val 138825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弧 12">
            <a:extLst>
              <a:ext uri="{FF2B5EF4-FFF2-40B4-BE49-F238E27FC236}">
                <a16:creationId xmlns:a16="http://schemas.microsoft.com/office/drawing/2014/main" id="{94483FE9-96D0-D54F-A565-DB7C234E12D9}"/>
              </a:ext>
            </a:extLst>
          </p:cNvPr>
          <p:cNvSpPr/>
          <p:nvPr/>
        </p:nvSpPr>
        <p:spPr>
          <a:xfrm rot="185927" flipV="1">
            <a:off x="7713885" y="4627146"/>
            <a:ext cx="1202941" cy="796953"/>
          </a:xfrm>
          <a:prstGeom prst="arc">
            <a:avLst>
              <a:gd name="adj1" fmla="val 16200000"/>
              <a:gd name="adj2" fmla="val 138825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838A8583-2FBD-6C4D-A8EA-66E3532BF72A}"/>
              </a:ext>
            </a:extLst>
          </p:cNvPr>
          <p:cNvCxnSpPr>
            <a:cxnSpLocks/>
          </p:cNvCxnSpPr>
          <p:nvPr/>
        </p:nvCxnSpPr>
        <p:spPr>
          <a:xfrm>
            <a:off x="5808663" y="5394239"/>
            <a:ext cx="609717" cy="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92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69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EBDF75C-5C2D-1E40-9975-B06953656E5E}"/>
              </a:ext>
            </a:extLst>
          </p:cNvPr>
          <p:cNvSpPr txBox="1"/>
          <p:nvPr/>
        </p:nvSpPr>
        <p:spPr>
          <a:xfrm>
            <a:off x="5490706" y="106979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>
                <a:solidFill>
                  <a:schemeClr val="bg1"/>
                </a:solidFill>
              </a:rPr>
              <a:t>终端</a:t>
            </a:r>
          </a:p>
        </p:txBody>
      </p:sp>
      <p:pic>
        <p:nvPicPr>
          <p:cNvPr id="14" name="图片 13" descr="电子设备&#10;&#10;描述已自动生成">
            <a:extLst>
              <a:ext uri="{FF2B5EF4-FFF2-40B4-BE49-F238E27FC236}">
                <a16:creationId xmlns:a16="http://schemas.microsoft.com/office/drawing/2014/main" id="{A497BB97-5B51-5E4E-8860-5286AE717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85" b="89862" l="8462" r="90308">
                        <a14:foregroundMark x1="8462" y1="22888" x2="24308" y2="22734"/>
                        <a14:foregroundMark x1="24308" y1="22734" x2="34000" y2="23349"/>
                        <a14:foregroundMark x1="11077" y1="25192" x2="21385" y2="37481"/>
                        <a14:foregroundMark x1="21385" y1="37481" x2="23385" y2="53303"/>
                        <a14:foregroundMark x1="23385" y1="53303" x2="18000" y2="68356"/>
                        <a14:foregroundMark x1="18000" y1="68356" x2="16615" y2="69739"/>
                        <a14:foregroundMark x1="12923" y1="26882" x2="28615" y2="26728"/>
                        <a14:foregroundMark x1="28615" y1="26728" x2="32308" y2="25653"/>
                        <a14:foregroundMark x1="22000" y1="51613" x2="20615" y2="67588"/>
                        <a14:foregroundMark x1="20615" y1="67588" x2="22923" y2="56221"/>
                        <a14:foregroundMark x1="24000" y1="59908" x2="24308" y2="55453"/>
                        <a14:foregroundMark x1="14154" y1="29032" x2="27846" y2="27496"/>
                        <a14:foregroundMark x1="24000" y1="50845" x2="25077" y2="67281"/>
                        <a14:foregroundMark x1="25077" y1="67281" x2="14308" y2="69278"/>
                        <a14:foregroundMark x1="30000" y1="52074" x2="46462" y2="50077"/>
                        <a14:foregroundMark x1="46462" y1="50077" x2="63692" y2="50691"/>
                        <a14:foregroundMark x1="63692" y1="50691" x2="60154" y2="66206"/>
                        <a14:foregroundMark x1="60154" y1="66206" x2="32000" y2="64209"/>
                        <a14:foregroundMark x1="35846" y1="69892" x2="54923" y2="72043"/>
                        <a14:foregroundMark x1="57846" y1="74347" x2="88615" y2="35330"/>
                        <a14:foregroundMark x1="88615" y1="35330" x2="90308" y2="36406"/>
                        <a14:foregroundMark x1="30923" y1="33794" x2="21692" y2="29800"/>
                        <a14:foregroundMark x1="22000" y1="30261" x2="19231" y2="63748"/>
                        <a14:foregroundMark x1="19231" y1="63748" x2="27692" y2="49616"/>
                        <a14:foregroundMark x1="27692" y1="49616" x2="16923" y2="37481"/>
                        <a14:foregroundMark x1="16923" y1="37481" x2="28000" y2="50538"/>
                        <a14:foregroundMark x1="28000" y1="50538" x2="23385" y2="66667"/>
                        <a14:foregroundMark x1="23385" y1="66667" x2="27692" y2="34869"/>
                        <a14:foregroundMark x1="27692" y1="34869" x2="32615" y2="30876"/>
                        <a14:foregroundMark x1="32462" y1="31490" x2="28000" y2="33641"/>
                        <a14:foregroundMark x1="28000" y1="28111" x2="23692" y2="32104"/>
                        <a14:foregroundMark x1="26154" y1="28418" x2="27692" y2="33641"/>
                        <a14:foregroundMark x1="29692" y1="29032" x2="30923" y2="37634"/>
                        <a14:foregroundMark x1="29077" y1="37174" x2="22769" y2="73733"/>
                        <a14:foregroundMark x1="22154" y1="69892" x2="22154" y2="75422"/>
                        <a14:foregroundMark x1="26769" y1="55453" x2="49846" y2="60676"/>
                        <a14:foregroundMark x1="56615" y1="54839" x2="56615" y2="54839"/>
                        <a14:backgroundMark x1="65077" y1="14900" x2="65077" y2="14900"/>
                        <a14:backgroundMark x1="3385" y1="3533" x2="3385" y2="3533"/>
                        <a14:backgroundMark x1="308" y1="5069" x2="14000" y2="13825"/>
                        <a14:backgroundMark x1="14000" y1="13825" x2="28923" y2="9677"/>
                        <a14:backgroundMark x1="31692" y1="11521" x2="71692" y2="9217"/>
                        <a14:backgroundMark x1="71692" y1="9217" x2="88308" y2="14593"/>
                        <a14:backgroundMark x1="88308" y1="14593" x2="72462" y2="21966"/>
                        <a14:backgroundMark x1="72462" y1="21966" x2="41692" y2="12596"/>
                        <a14:backgroundMark x1="41692" y1="12596" x2="31692" y2="11982"/>
                        <a14:backgroundMark x1="4769" y1="2304" x2="4769" y2="23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3058" y="2408696"/>
            <a:ext cx="2037472" cy="2040607"/>
          </a:xfrm>
          <a:prstGeom prst="rect">
            <a:avLst/>
          </a:prstGeom>
        </p:spPr>
      </p:pic>
      <p:pic>
        <p:nvPicPr>
          <p:cNvPr id="17" name="图片 16" descr="图片包含 监控, 黑暗, 黑色, 屏幕&#10;&#10;描述已自动生成">
            <a:extLst>
              <a:ext uri="{FF2B5EF4-FFF2-40B4-BE49-F238E27FC236}">
                <a16:creationId xmlns:a16="http://schemas.microsoft.com/office/drawing/2014/main" id="{0143ABBF-BCD2-E745-95F6-60E188980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585" y="2408696"/>
            <a:ext cx="2496468" cy="1960862"/>
          </a:xfrm>
          <a:prstGeom prst="rect">
            <a:avLst/>
          </a:prstGeom>
        </p:spPr>
      </p:pic>
      <p:pic>
        <p:nvPicPr>
          <p:cNvPr id="4" name="图片 3" descr="图片包含 游戏机, 画&#10;&#10;描述已自动生成">
            <a:extLst>
              <a:ext uri="{FF2B5EF4-FFF2-40B4-BE49-F238E27FC236}">
                <a16:creationId xmlns:a16="http://schemas.microsoft.com/office/drawing/2014/main" id="{046DBF1B-2F1C-2E47-BE3E-310C7B25ED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85" b="94470" l="10000" r="90000">
                        <a14:foregroundMark x1="35692" y1="16590" x2="52615" y2="15975"/>
                        <a14:foregroundMark x1="52615" y1="15975" x2="62923" y2="17819"/>
                        <a14:foregroundMark x1="52769" y1="19662" x2="38462" y2="17819"/>
                        <a14:foregroundMark x1="38462" y1="17819" x2="44462" y2="13978"/>
                        <a14:foregroundMark x1="44462" y1="13978" x2="62769" y2="12289"/>
                        <a14:foregroundMark x1="62000" y1="13057" x2="65692" y2="19201"/>
                        <a14:foregroundMark x1="65692" y1="19201" x2="67538" y2="25960"/>
                        <a14:foregroundMark x1="67538" y1="25960" x2="66462" y2="33180"/>
                        <a14:foregroundMark x1="66462" y1="33180" x2="68615" y2="39785"/>
                        <a14:foregroundMark x1="68615" y1="39785" x2="68615" y2="75730"/>
                        <a14:foregroundMark x1="68615" y1="75730" x2="71231" y2="80645"/>
                        <a14:foregroundMark x1="70615" y1="39171" x2="70462" y2="18126"/>
                        <a14:foregroundMark x1="70462" y1="18126" x2="66308" y2="12289"/>
                        <a14:foregroundMark x1="66308" y1="12289" x2="31077" y2="12289"/>
                        <a14:foregroundMark x1="31077" y1="12289" x2="27077" y2="18126"/>
                        <a14:foregroundMark x1="27560" y1="19423" x2="31538" y2="30108"/>
                        <a14:foregroundMark x1="27077" y1="18126" x2="27441" y2="19105"/>
                        <a14:foregroundMark x1="26079" y1="24121" x2="28615" y2="75883"/>
                        <a14:foregroundMark x1="25917" y1="20807" x2="25952" y2="21529"/>
                        <a14:foregroundMark x1="28615" y1="75883" x2="26769" y2="82488"/>
                        <a14:foregroundMark x1="26769" y1="82488" x2="35385" y2="81260"/>
                        <a14:foregroundMark x1="26154" y1="81567" x2="27385" y2="88479"/>
                        <a14:foregroundMark x1="27385" y1="88479" x2="30000" y2="93088"/>
                        <a14:foregroundMark x1="30769" y1="94470" x2="37692" y2="94470"/>
                        <a14:foregroundMark x1="37692" y1="94470" x2="52000" y2="91398"/>
                        <a14:foregroundMark x1="52000" y1="91398" x2="58308" y2="88018"/>
                        <a14:foregroundMark x1="58308" y1="88018" x2="63231" y2="82642"/>
                        <a14:foregroundMark x1="63231" y1="82642" x2="66000" y2="77112"/>
                        <a14:foregroundMark x1="34154" y1="17512" x2="34769" y2="17204"/>
                        <a14:foregroundMark x1="35692" y1="17819" x2="34769" y2="17358"/>
                        <a14:backgroundMark x1="19077" y1="31644" x2="16154" y2="54992"/>
                        <a14:backgroundMark x1="19231" y1="50691" x2="18308" y2="65438"/>
                        <a14:backgroundMark x1="20923" y1="67127" x2="19385" y2="76498"/>
                        <a14:backgroundMark x1="82769" y1="38863" x2="83846" y2="63287"/>
                        <a14:backgroundMark x1="83846" y1="63287" x2="84769" y2="65438"/>
                        <a14:backgroundMark x1="79385" y1="27343" x2="79385" y2="41321"/>
                        <a14:backgroundMark x1="79385" y1="41321" x2="75692" y2="49923"/>
                        <a14:backgroundMark x1="74923" y1="57911" x2="76615" y2="72657"/>
                        <a14:backgroundMark x1="76615" y1="72657" x2="79385" y2="78955"/>
                        <a14:backgroundMark x1="79385" y1="78955" x2="84154" y2="82181"/>
                        <a14:backgroundMark x1="72923" y1="18740" x2="82923" y2="28264"/>
                        <a14:backgroundMark x1="82923" y1="28264" x2="89692" y2="48387"/>
                        <a14:backgroundMark x1="89692" y1="48387" x2="88308" y2="55146"/>
                        <a14:backgroundMark x1="88308" y1="55146" x2="88308" y2="55300"/>
                        <a14:backgroundMark x1="18308" y1="20737" x2="19846" y2="44393"/>
                        <a14:backgroundMark x1="19846" y1="44393" x2="20769" y2="9985"/>
                        <a14:backgroundMark x1="20769" y1="9985" x2="23231" y2="45622"/>
                        <a14:backgroundMark x1="23231" y1="45622" x2="23077" y2="46237"/>
                        <a14:backgroundMark x1="23538" y1="24578" x2="23077" y2="19969"/>
                        <a14:backgroundMark x1="24923" y1="21198" x2="24154" y2="23502"/>
                        <a14:backgroundMark x1="16154" y1="33333" x2="13231" y2="39785"/>
                        <a14:backgroundMark x1="13231" y1="39785" x2="12615" y2="54685"/>
                        <a14:backgroundMark x1="12615" y1="54685" x2="18308" y2="81260"/>
                        <a14:backgroundMark x1="24923" y1="19355" x2="25077" y2="20891"/>
                        <a14:backgroundMark x1="73538" y1="20737" x2="73385" y2="19508"/>
                        <a14:backgroundMark x1="73077" y1="20584" x2="72923" y2="19355"/>
                        <a14:backgroundMark x1="74462" y1="84178" x2="73385" y2="86790"/>
                        <a14:backgroundMark x1="73231" y1="86790" x2="73231" y2="85407"/>
                        <a14:backgroundMark x1="72923" y1="87250" x2="73231" y2="854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02615" y="2695578"/>
            <a:ext cx="1464260" cy="1466513"/>
          </a:xfrm>
          <a:prstGeom prst="rect">
            <a:avLst/>
          </a:prstGeom>
        </p:spPr>
      </p:pic>
      <p:pic>
        <p:nvPicPr>
          <p:cNvPr id="6" name="图片 5" descr="电子产品的屏幕&#10;&#10;描述已自动生成">
            <a:extLst>
              <a:ext uri="{FF2B5EF4-FFF2-40B4-BE49-F238E27FC236}">
                <a16:creationId xmlns:a16="http://schemas.microsoft.com/office/drawing/2014/main" id="{770D3B0D-88CB-9146-8B33-27A243EC1D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911" b="98408" l="600" r="98200">
                        <a14:foregroundMark x1="8800" y1="3344" x2="27400" y2="3344"/>
                        <a14:foregroundMark x1="27400" y1="3344" x2="54600" y2="2070"/>
                        <a14:foregroundMark x1="54600" y1="2070" x2="69400" y2="2389"/>
                        <a14:foregroundMark x1="6200" y1="3822" x2="3600" y2="10350"/>
                        <a14:foregroundMark x1="3600" y1="10350" x2="4400" y2="17675"/>
                        <a14:foregroundMark x1="4400" y1="17675" x2="1200" y2="29777"/>
                        <a14:foregroundMark x1="3600" y1="3981" x2="600" y2="10510"/>
                        <a14:foregroundMark x1="600" y1="10510" x2="600" y2="10828"/>
                        <a14:foregroundMark x1="1200" y1="13057" x2="1200" y2="23567"/>
                        <a14:foregroundMark x1="1800" y1="28344" x2="3000" y2="85510"/>
                        <a14:foregroundMark x1="3000" y1="85510" x2="8000" y2="91401"/>
                        <a14:foregroundMark x1="8000" y1="91401" x2="17600" y2="91720"/>
                        <a14:foregroundMark x1="17600" y1="91720" x2="47800" y2="89331"/>
                        <a14:foregroundMark x1="47800" y1="89331" x2="74800" y2="91401"/>
                        <a14:foregroundMark x1="74800" y1="91401" x2="78200" y2="90127"/>
                        <a14:foregroundMark x1="65800" y1="3344" x2="75000" y2="3822"/>
                        <a14:foregroundMark x1="75000" y1="3822" x2="84000" y2="2866"/>
                        <a14:foregroundMark x1="84000" y1="2866" x2="92800" y2="3025"/>
                        <a14:foregroundMark x1="92800" y1="3025" x2="98200" y2="8599"/>
                        <a14:foregroundMark x1="98200" y1="8599" x2="96800" y2="62261"/>
                        <a14:foregroundMark x1="96400" y1="61943" x2="96000" y2="83280"/>
                        <a14:foregroundMark x1="96000" y1="83280" x2="92800" y2="90127"/>
                        <a14:foregroundMark x1="92800" y1="90127" x2="74200" y2="92197"/>
                        <a14:foregroundMark x1="74200" y1="92197" x2="11000" y2="87261"/>
                        <a14:foregroundMark x1="35600" y1="80892" x2="40200" y2="87102"/>
                        <a14:foregroundMark x1="40200" y1="87102" x2="48200" y2="90764"/>
                        <a14:foregroundMark x1="48200" y1="90764" x2="65800" y2="95541"/>
                        <a14:foregroundMark x1="65800" y1="95541" x2="73600" y2="99204"/>
                        <a14:foregroundMark x1="73600" y1="99204" x2="91600" y2="98089"/>
                        <a14:foregroundMark x1="91600" y1="98089" x2="96200" y2="91720"/>
                        <a14:foregroundMark x1="96200" y1="91720" x2="97800" y2="57484"/>
                        <a14:foregroundMark x1="88200" y1="91242" x2="70400" y2="86943"/>
                        <a14:foregroundMark x1="70400" y1="86943" x2="34000" y2="85350"/>
                        <a14:foregroundMark x1="34000" y1="85350" x2="9200" y2="71497"/>
                        <a14:foregroundMark x1="9200" y1="71497" x2="3200" y2="66401"/>
                        <a14:foregroundMark x1="3200" y1="66401" x2="3000" y2="65924"/>
                        <a14:foregroundMark x1="0" y1="83917" x2="1000" y2="90924"/>
                        <a14:foregroundMark x1="1000" y1="90924" x2="5400" y2="97134"/>
                        <a14:foregroundMark x1="5400" y1="97134" x2="58800" y2="99204"/>
                        <a14:foregroundMark x1="58800" y1="99204" x2="67600" y2="98408"/>
                        <a14:foregroundMark x1="67600" y1="98408" x2="74600" y2="95223"/>
                        <a14:foregroundMark x1="66800" y1="93312" x2="47800" y2="94268"/>
                        <a14:foregroundMark x1="47800" y1="94268" x2="40800" y2="89809"/>
                        <a14:foregroundMark x1="40800" y1="89809" x2="41400" y2="834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74847" y="2775159"/>
            <a:ext cx="1040885" cy="130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92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570</Words>
  <Application>Microsoft Macintosh PowerPoint</Application>
  <PresentationFormat>宽屏</PresentationFormat>
  <Paragraphs>87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 Lin (Bo Yan Ke Ji Gu Fen You Xian G)</dc:creator>
  <cp:lastModifiedBy>Jia Lin (Bo Yan Ke Ji Gu Fen You Xian G)</cp:lastModifiedBy>
  <cp:revision>25</cp:revision>
  <dcterms:created xsi:type="dcterms:W3CDTF">2020-04-16T04:39:56Z</dcterms:created>
  <dcterms:modified xsi:type="dcterms:W3CDTF">2020-04-17T15:16:08Z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2020-04-16T04:40:02Z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c308bfc2-e1cf-43e3-9d07-0000baf1d186</vt:lpwstr>
  </property>
  <property fmtid="{D5CDD505-2E9C-101B-9397-08002B2CF9AE}" pid="8" name="MSIP_Label_f42aa342-8706-4288-bd11-ebb85995028c_ContentBits">
    <vt:lpwstr>0</vt:lpwstr>
  </property>
</Properties>
</file>