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4" r:id="rId2"/>
    <p:sldMasterId id="2147483860" r:id="rId3"/>
    <p:sldMasterId id="2147483872" r:id="rId4"/>
    <p:sldMasterId id="2147483879" r:id="rId5"/>
  </p:sldMasterIdLst>
  <p:notesMasterIdLst>
    <p:notesMasterId r:id="rId32"/>
  </p:notesMasterIdLst>
  <p:sldIdLst>
    <p:sldId id="287" r:id="rId6"/>
    <p:sldId id="281" r:id="rId7"/>
    <p:sldId id="282" r:id="rId8"/>
    <p:sldId id="295" r:id="rId9"/>
    <p:sldId id="311" r:id="rId10"/>
    <p:sldId id="312" r:id="rId11"/>
    <p:sldId id="313" r:id="rId12"/>
    <p:sldId id="314" r:id="rId13"/>
    <p:sldId id="315" r:id="rId14"/>
    <p:sldId id="323" r:id="rId15"/>
    <p:sldId id="321" r:id="rId16"/>
    <p:sldId id="322" r:id="rId17"/>
    <p:sldId id="317" r:id="rId18"/>
    <p:sldId id="318" r:id="rId19"/>
    <p:sldId id="319" r:id="rId20"/>
    <p:sldId id="320" r:id="rId21"/>
    <p:sldId id="283" r:id="rId22"/>
    <p:sldId id="296" r:id="rId23"/>
    <p:sldId id="297" r:id="rId24"/>
    <p:sldId id="284" r:id="rId25"/>
    <p:sldId id="298" r:id="rId26"/>
    <p:sldId id="285" r:id="rId27"/>
    <p:sldId id="286" r:id="rId28"/>
    <p:sldId id="300" r:id="rId29"/>
    <p:sldId id="299" r:id="rId30"/>
    <p:sldId id="288" r:id="rId3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39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59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7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5998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197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397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596" algn="l" defTabSz="914399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0E9F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590" autoAdjust="0"/>
  </p:normalViewPr>
  <p:slideViewPr>
    <p:cSldViewPr snapToGrid="0">
      <p:cViewPr varScale="1">
        <p:scale>
          <a:sx n="84" d="100"/>
          <a:sy n="84" d="100"/>
        </p:scale>
        <p:origin x="-38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8DF7DB-A1F7-4977-9EA1-ED7415715769}" type="datetimeFigureOut">
              <a:rPr lang="zh-CN" altLang="en-US"/>
              <a:pPr>
                <a:defRPr/>
              </a:pPr>
              <a:t>2018/10/21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0B86696-C28D-4352-AAE9-8E915FADB3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03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9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2DCFEEA5-6B29-4B8D-81CA-429DA31DF2E6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2DCFEEA5-6B29-4B8D-81CA-429DA31DF2E6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0F8D69EF-0ED0-464B-873E-7B629E1BF3BD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0F8D69EF-0ED0-464B-873E-7B629E1BF3BD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FD539BE3-3570-4C36-8526-68485CE756DD}" type="slidenum">
              <a:rPr lang="zh-CN" altLang="en-US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"/>
            <a:ext cx="12195175" cy="685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47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7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6931" indent="0">
              <a:buNone/>
              <a:defRPr sz="2800"/>
            </a:lvl2pPr>
            <a:lvl3pPr marL="914532" indent="0">
              <a:buNone/>
              <a:defRPr sz="2400"/>
            </a:lvl3pPr>
            <a:lvl4pPr marL="1371462" indent="0">
              <a:buNone/>
              <a:defRPr sz="2000"/>
            </a:lvl4pPr>
            <a:lvl5pPr marL="1828393" indent="0">
              <a:buNone/>
              <a:defRPr sz="2000"/>
            </a:lvl5pPr>
            <a:lvl6pPr marL="2285996" indent="0">
              <a:buNone/>
              <a:defRPr sz="2000"/>
            </a:lvl6pPr>
            <a:lvl7pPr marL="2742925" indent="0">
              <a:buNone/>
              <a:defRPr sz="2000"/>
            </a:lvl7pPr>
            <a:lvl8pPr marL="3199856" indent="0">
              <a:buNone/>
              <a:defRPr sz="2000"/>
            </a:lvl8pPr>
            <a:lvl9pPr marL="3657459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6931" indent="0">
              <a:buNone/>
              <a:defRPr sz="1800"/>
            </a:lvl2pPr>
            <a:lvl3pPr marL="914532" indent="0">
              <a:buNone/>
              <a:defRPr sz="1600"/>
            </a:lvl3pPr>
            <a:lvl4pPr marL="1371462" indent="0">
              <a:buNone/>
              <a:defRPr sz="1400"/>
            </a:lvl4pPr>
            <a:lvl5pPr marL="1828393" indent="0">
              <a:buNone/>
              <a:defRPr sz="1400"/>
            </a:lvl5pPr>
            <a:lvl6pPr marL="2285996" indent="0">
              <a:buNone/>
              <a:defRPr sz="1400"/>
            </a:lvl6pPr>
            <a:lvl7pPr marL="2742925" indent="0">
              <a:buNone/>
              <a:defRPr sz="1400"/>
            </a:lvl7pPr>
            <a:lvl8pPr marL="3199856" indent="0">
              <a:buNone/>
              <a:defRPr sz="1400"/>
            </a:lvl8pPr>
            <a:lvl9pPr marL="3657459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5371C292-A972-4BAF-BAC2-ACD5A7596F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2CE27021-7E19-4147-9B23-C9C21D5E23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6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121" y="273850"/>
            <a:ext cx="2743118" cy="5851644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71" y="273850"/>
            <a:ext cx="8070327" cy="5851644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25E7F5AD-01E3-4FBA-8B93-8309CA80A9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7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931" indent="0" algn="ctr">
              <a:buNone/>
              <a:defRPr sz="2000"/>
            </a:lvl2pPr>
            <a:lvl3pPr marL="914533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395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2928" indent="0" algn="ctr">
              <a:buNone/>
              <a:defRPr sz="1600"/>
            </a:lvl7pPr>
            <a:lvl8pPr marL="3199859" indent="0" algn="ctr">
              <a:buNone/>
              <a:defRPr sz="1600"/>
            </a:lvl8pPr>
            <a:lvl9pPr marL="365746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FC43C-838A-46A6-A61B-0423F20A3FD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8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11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9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3E6E8-9F81-464D-9A38-CD4B155802F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68" y="1599419"/>
            <a:ext cx="5376508" cy="452607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6" y="1599419"/>
            <a:ext cx="5376508" cy="452607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26DFD-9AA6-4A7F-BADD-2341292ECAD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6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7" y="1778440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6931" indent="0">
              <a:buNone/>
              <a:defRPr sz="2400"/>
            </a:lvl2pPr>
            <a:lvl3pPr marL="914533" indent="0">
              <a:buNone/>
              <a:defRPr sz="2000"/>
            </a:lvl3pPr>
            <a:lvl4pPr marL="1371464" indent="0">
              <a:buNone/>
              <a:defRPr sz="1800"/>
            </a:lvl4pPr>
            <a:lvl5pPr marL="1828395" indent="0">
              <a:buNone/>
              <a:defRPr sz="1800"/>
            </a:lvl5pPr>
            <a:lvl6pPr marL="2285998" indent="0">
              <a:buNone/>
              <a:defRPr sz="1800"/>
            </a:lvl6pPr>
            <a:lvl7pPr marL="2742928" indent="0">
              <a:buNone/>
              <a:defRPr sz="1800"/>
            </a:lvl7pPr>
            <a:lvl8pPr marL="3199859" indent="0">
              <a:buNone/>
              <a:defRPr sz="1800"/>
            </a:lvl8pPr>
            <a:lvl9pPr marL="3657462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7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40" y="1778440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6931" indent="0">
              <a:buNone/>
              <a:defRPr sz="2400"/>
            </a:lvl2pPr>
            <a:lvl3pPr marL="914533" indent="0">
              <a:buNone/>
              <a:defRPr sz="2000"/>
            </a:lvl3pPr>
            <a:lvl4pPr marL="1371464" indent="0">
              <a:buNone/>
              <a:defRPr sz="1800"/>
            </a:lvl4pPr>
            <a:lvl5pPr marL="1828395" indent="0">
              <a:buNone/>
              <a:defRPr sz="1800"/>
            </a:lvl5pPr>
            <a:lvl6pPr marL="2285998" indent="0">
              <a:buNone/>
              <a:defRPr sz="1800"/>
            </a:lvl6pPr>
            <a:lvl7pPr marL="2742928" indent="0">
              <a:buNone/>
              <a:defRPr sz="1800"/>
            </a:lvl7pPr>
            <a:lvl8pPr marL="3199859" indent="0">
              <a:buNone/>
              <a:defRPr sz="1800"/>
            </a:lvl8pPr>
            <a:lvl9pPr marL="3657462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40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C77A8-9508-48F1-BFE1-B74AA5C4591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55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B24B4-8BE2-47BC-9087-D875E76E22D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80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E23EE-5A50-42F6-B262-3950BE9F43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5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7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931" indent="0" algn="ctr">
              <a:buNone/>
              <a:defRPr sz="2000"/>
            </a:lvl2pPr>
            <a:lvl3pPr marL="914532" indent="0" algn="ctr">
              <a:buNone/>
              <a:defRPr sz="1800"/>
            </a:lvl3pPr>
            <a:lvl4pPr marL="1371462" indent="0" algn="ctr">
              <a:buNone/>
              <a:defRPr sz="1600"/>
            </a:lvl4pPr>
            <a:lvl5pPr marL="1828393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2925" indent="0" algn="ctr">
              <a:buNone/>
              <a:defRPr sz="1600"/>
            </a:lvl7pPr>
            <a:lvl8pPr marL="3199856" indent="0" algn="ctr">
              <a:buNone/>
              <a:defRPr sz="1600"/>
            </a:lvl8pPr>
            <a:lvl9pPr marL="3657459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B67E45D-78A1-4A17-AB49-DC94A3996F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03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2" y="457207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31" indent="0">
              <a:buNone/>
              <a:defRPr sz="1400"/>
            </a:lvl2pPr>
            <a:lvl3pPr marL="914533" indent="0">
              <a:buNone/>
              <a:defRPr sz="1200"/>
            </a:lvl3pPr>
            <a:lvl4pPr marL="1371464" indent="0">
              <a:buNone/>
              <a:defRPr sz="1000"/>
            </a:lvl4pPr>
            <a:lvl5pPr marL="1828395" indent="0">
              <a:buNone/>
              <a:defRPr sz="1000"/>
            </a:lvl5pPr>
            <a:lvl6pPr marL="2285998" indent="0">
              <a:buNone/>
              <a:defRPr sz="1000"/>
            </a:lvl6pPr>
            <a:lvl7pPr marL="2742928" indent="0">
              <a:buNone/>
              <a:defRPr sz="1000"/>
            </a:lvl7pPr>
            <a:lvl8pPr marL="3199859" indent="0">
              <a:buNone/>
              <a:defRPr sz="1000"/>
            </a:lvl8pPr>
            <a:lvl9pPr marL="365746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5A0AD-7CF4-4CFA-A372-679FA1A928D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3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7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6931" indent="0">
              <a:buNone/>
              <a:defRPr sz="2800"/>
            </a:lvl2pPr>
            <a:lvl3pPr marL="914533" indent="0">
              <a:buNone/>
              <a:defRPr sz="2400"/>
            </a:lvl3pPr>
            <a:lvl4pPr marL="1371464" indent="0">
              <a:buNone/>
              <a:defRPr sz="2000"/>
            </a:lvl4pPr>
            <a:lvl5pPr marL="1828395" indent="0">
              <a:buNone/>
              <a:defRPr sz="2000"/>
            </a:lvl5pPr>
            <a:lvl6pPr marL="2285998" indent="0">
              <a:buNone/>
              <a:defRPr sz="2000"/>
            </a:lvl6pPr>
            <a:lvl7pPr marL="2742928" indent="0">
              <a:buNone/>
              <a:defRPr sz="2000"/>
            </a:lvl7pPr>
            <a:lvl8pPr marL="3199859" indent="0">
              <a:buNone/>
              <a:defRPr sz="2000"/>
            </a:lvl8pPr>
            <a:lvl9pPr marL="3657462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6931" indent="0">
              <a:buNone/>
              <a:defRPr sz="1800"/>
            </a:lvl2pPr>
            <a:lvl3pPr marL="914533" indent="0">
              <a:buNone/>
              <a:defRPr sz="1600"/>
            </a:lvl3pPr>
            <a:lvl4pPr marL="1371464" indent="0">
              <a:buNone/>
              <a:defRPr sz="1400"/>
            </a:lvl4pPr>
            <a:lvl5pPr marL="1828395" indent="0">
              <a:buNone/>
              <a:defRPr sz="1400"/>
            </a:lvl5pPr>
            <a:lvl6pPr marL="2285998" indent="0">
              <a:buNone/>
              <a:defRPr sz="1400"/>
            </a:lvl6pPr>
            <a:lvl7pPr marL="2742928" indent="0">
              <a:buNone/>
              <a:defRPr sz="1400"/>
            </a:lvl7pPr>
            <a:lvl8pPr marL="3199859" indent="0">
              <a:buNone/>
              <a:defRPr sz="1400"/>
            </a:lvl8pPr>
            <a:lvl9pPr marL="3657462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BC872-F073-40AC-BAF6-ED257A4208B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40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769C8-EAA8-4700-B6A6-BF65EB3E83F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56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120" y="273850"/>
            <a:ext cx="2743118" cy="5851644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70" y="273850"/>
            <a:ext cx="8070327" cy="5851644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843A4-4694-457B-89AC-FE01F2E6008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2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16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礼句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>
            <a:extLst>
              <a:ext uri="{FF2B5EF4-FFF2-40B4-BE49-F238E27FC236}">
                <a16:creationId xmlns:a16="http://schemas.microsoft.com/office/drawing/2014/main" xmlns="" id="{9D628037-1C12-4072-8E9F-9BA503D79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790" y="670095"/>
            <a:ext cx="6749807" cy="4620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804" rtl="0" eaLnBrk="1" latinLnBrk="0" hangingPunct="1">
              <a:lnSpc>
                <a:spcPct val="104000"/>
              </a:lnSpc>
              <a:spcBef>
                <a:spcPts val="500"/>
              </a:spcBef>
              <a:buFont typeface="Arial" pitchFamily="34" charset="0"/>
              <a:buNone/>
              <a:defRPr lang="zh-CN" altLang="en-US" sz="4000" b="1" kern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9884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礼句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>
            <a:extLst>
              <a:ext uri="{FF2B5EF4-FFF2-40B4-BE49-F238E27FC236}">
                <a16:creationId xmlns:a16="http://schemas.microsoft.com/office/drawing/2014/main" xmlns="" id="{0AB7F72A-2AA0-438F-BC2D-5CFC1261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599" y="935340"/>
            <a:ext cx="7999254" cy="4774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804" rtl="0" eaLnBrk="1" latinLnBrk="0" hangingPunct="1">
              <a:lnSpc>
                <a:spcPct val="104000"/>
              </a:lnSpc>
              <a:spcBef>
                <a:spcPts val="500"/>
              </a:spcBef>
              <a:buFont typeface="Arial" pitchFamily="34" charset="0"/>
              <a:buNone/>
              <a:defRPr lang="zh-CN" altLang="en-US" sz="4000" b="1" kern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9126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_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21003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CA30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821003" cy="551321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EF79A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0840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50" y="115976"/>
            <a:ext cx="10796909" cy="6598931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EF79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3227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念佛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46504" y="146583"/>
            <a:ext cx="6749807" cy="4620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804" rtl="0" eaLnBrk="1" latinLnBrk="0" hangingPunct="1">
              <a:lnSpc>
                <a:spcPct val="104000"/>
              </a:lnSpc>
              <a:spcBef>
                <a:spcPts val="500"/>
              </a:spcBef>
              <a:buFont typeface="Arial" pitchFamily="34" charset="0"/>
              <a:buNone/>
              <a:defRPr lang="zh-CN" altLang="en-US" sz="4000" b="1" kern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812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67DEBE2D-ED61-40FA-AA23-CE0E3AC71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21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"/>
            <a:ext cx="12195175" cy="685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3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9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2BAB427-2AA1-4547-BA4F-C28615401D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68" y="1599420"/>
            <a:ext cx="5376508" cy="452607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6" y="1599420"/>
            <a:ext cx="5376508" cy="452607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889FD665-1F81-4C7A-8F87-20A603D540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1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7" y="1778441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6931" indent="0">
              <a:buNone/>
              <a:defRPr sz="2400"/>
            </a:lvl2pPr>
            <a:lvl3pPr marL="914532" indent="0">
              <a:buNone/>
              <a:defRPr sz="2000"/>
            </a:lvl3pPr>
            <a:lvl4pPr marL="1371462" indent="0">
              <a:buNone/>
              <a:defRPr sz="1800"/>
            </a:lvl4pPr>
            <a:lvl5pPr marL="1828393" indent="0">
              <a:buNone/>
              <a:defRPr sz="1800"/>
            </a:lvl5pPr>
            <a:lvl6pPr marL="2285996" indent="0">
              <a:buNone/>
              <a:defRPr sz="1800"/>
            </a:lvl6pPr>
            <a:lvl7pPr marL="2742925" indent="0">
              <a:buNone/>
              <a:defRPr sz="1800"/>
            </a:lvl7pPr>
            <a:lvl8pPr marL="3199856" indent="0">
              <a:buNone/>
              <a:defRPr sz="1800"/>
            </a:lvl8pPr>
            <a:lvl9pPr marL="3657459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7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40" y="1778441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6931" indent="0">
              <a:buNone/>
              <a:defRPr sz="2400"/>
            </a:lvl2pPr>
            <a:lvl3pPr marL="914532" indent="0">
              <a:buNone/>
              <a:defRPr sz="2000"/>
            </a:lvl3pPr>
            <a:lvl4pPr marL="1371462" indent="0">
              <a:buNone/>
              <a:defRPr sz="1800"/>
            </a:lvl4pPr>
            <a:lvl5pPr marL="1828393" indent="0">
              <a:buNone/>
              <a:defRPr sz="1800"/>
            </a:lvl5pPr>
            <a:lvl6pPr marL="2285996" indent="0">
              <a:buNone/>
              <a:defRPr sz="1800"/>
            </a:lvl6pPr>
            <a:lvl7pPr marL="2742925" indent="0">
              <a:buNone/>
              <a:defRPr sz="1800"/>
            </a:lvl7pPr>
            <a:lvl8pPr marL="3199856" indent="0">
              <a:buNone/>
              <a:defRPr sz="1800"/>
            </a:lvl8pPr>
            <a:lvl9pPr marL="3657459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40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C8638C7F-5A14-4F4E-A218-4FD7E0F50E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31AAA37A-B6F6-4844-93E2-9C6C9D42C9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0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E4DF0F0B-A0AB-4754-9B22-8174CAD41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4" y="457207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4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31" indent="0">
              <a:buNone/>
              <a:defRPr sz="1400"/>
            </a:lvl2pPr>
            <a:lvl3pPr marL="914532" indent="0">
              <a:buNone/>
              <a:defRPr sz="1200"/>
            </a:lvl3pPr>
            <a:lvl4pPr marL="1371462" indent="0">
              <a:buNone/>
              <a:defRPr sz="1000"/>
            </a:lvl4pPr>
            <a:lvl5pPr marL="1828393" indent="0">
              <a:buNone/>
              <a:defRPr sz="1000"/>
            </a:lvl5pPr>
            <a:lvl6pPr marL="2285996" indent="0">
              <a:buNone/>
              <a:defRPr sz="1000"/>
            </a:lvl6pPr>
            <a:lvl7pPr marL="2742925" indent="0">
              <a:buNone/>
              <a:defRPr sz="1000"/>
            </a:lvl7pPr>
            <a:lvl8pPr marL="3199856" indent="0">
              <a:buNone/>
              <a:defRPr sz="1000"/>
            </a:lvl8pPr>
            <a:lvl9pPr marL="3657459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5ACF3A2C-43D4-473B-A33C-B00CCA513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39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59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798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95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9"/>
            <a:ext cx="109728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936" tIns="40969" rIns="81936" bIns="409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9570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0"/>
            <a:ext cx="109728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936" tIns="40969" rIns="81936" bIns="40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572" name="日期占位符 10957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6" tIns="40969" rIns="81936" bIns="40969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30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9573" name="页脚占位符 109572"/>
          <p:cNvSpPr>
            <a:spLocks noGrp="1"/>
          </p:cNvSpPr>
          <p:nvPr>
            <p:ph type="ftr" sz="quarter" idx="3"/>
          </p:nvPr>
        </p:nvSpPr>
        <p:spPr>
          <a:xfrm>
            <a:off x="4165601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6" tIns="40969" rIns="81936" bIns="40969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300" noProof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9574" name="灯片编号占位符 10957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6" tIns="40969" rIns="81936" bIns="40969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E26388-A1CF-4F0C-8267-6B18DE1513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817562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17562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17562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17562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17562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83809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67617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451426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935234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06388" indent="-306388" algn="l" defTabSz="817562" rtl="0" eaLnBrk="0" fontAlgn="base" hangingPunct="0">
        <a:spcBef>
          <a:spcPct val="20000"/>
        </a:spcBef>
        <a:spcAft>
          <a:spcPct val="0"/>
        </a:spcAft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5162" lvl="1" indent="-254000" algn="l" defTabSz="817562" rtl="0" eaLnBrk="0" fontAlgn="base" hangingPunct="0">
        <a:spcBef>
          <a:spcPct val="20000"/>
        </a:spcBef>
        <a:spcAft>
          <a:spcPct val="0"/>
        </a:spcAft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37" lvl="2" indent="-204788" algn="l" defTabSz="817562" rtl="0" eaLnBrk="0" fontAlgn="base" hangingPunct="0">
        <a:spcBef>
          <a:spcPct val="20000"/>
        </a:spcBef>
        <a:spcAft>
          <a:spcPct val="0"/>
        </a:spcAft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2" lvl="3" indent="-204788" algn="l" defTabSz="817562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43086" lvl="4" indent="-203200" algn="l" defTabSz="817562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60948" lvl="5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44756" lvl="6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28565" lvl="7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2373" lvl="8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3809" lvl="1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67617" lvl="2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51426" lvl="3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35234" lvl="4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19043" lvl="5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02851" lvl="6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86660" lvl="7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70468" lvl="8" indent="0" algn="l" defTabSz="966945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95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771" y="273857"/>
            <a:ext cx="10972465" cy="1144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1937" tIns="40969" rIns="81937" bIns="40969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9570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771" y="1599419"/>
            <a:ext cx="10972465" cy="45260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1937" tIns="40969" rIns="81937" bIns="40969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9572" name="日期占位符 109571"/>
          <p:cNvSpPr>
            <a:spLocks noGrp="1"/>
          </p:cNvSpPr>
          <p:nvPr>
            <p:ph type="dt" sz="half" idx="2"/>
          </p:nvPr>
        </p:nvSpPr>
        <p:spPr>
          <a:xfrm>
            <a:off x="609773" y="6244779"/>
            <a:ext cx="2843904" cy="477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7" tIns="40969" rIns="81937" bIns="40969" numCol="1" anchor="t" anchorCtr="0" compatLnSpc="1"/>
          <a:lstStyle>
            <a:lvl1pPr>
              <a:defRPr sz="1300" noProof="1"/>
            </a:lvl1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3" name="页脚占位符 109572"/>
          <p:cNvSpPr>
            <a:spLocks noGrp="1"/>
          </p:cNvSpPr>
          <p:nvPr>
            <p:ph type="ftr" sz="quarter" idx="3"/>
          </p:nvPr>
        </p:nvSpPr>
        <p:spPr>
          <a:xfrm>
            <a:off x="4165912" y="6244779"/>
            <a:ext cx="3860184" cy="477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7" tIns="40969" rIns="81937" bIns="40969" numCol="1" anchor="t" anchorCtr="0" compatLnSpc="1"/>
          <a:lstStyle>
            <a:lvl1pPr algn="ctr">
              <a:defRPr sz="1300" noProof="1"/>
            </a:lvl1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4" name="灯片编号占位符 109573"/>
          <p:cNvSpPr>
            <a:spLocks noGrp="1"/>
          </p:cNvSpPr>
          <p:nvPr>
            <p:ph type="sldNum" sz="quarter" idx="4"/>
          </p:nvPr>
        </p:nvSpPr>
        <p:spPr>
          <a:xfrm>
            <a:off x="8738332" y="6244779"/>
            <a:ext cx="2843904" cy="4771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81937" tIns="40969" rIns="81937" bIns="40969" numCol="1" anchor="t" anchorCtr="0" compatLnSpc="1"/>
          <a:lstStyle>
            <a:lvl1pPr algn="r">
              <a:defRPr sz="1300"/>
            </a:lvl1pPr>
          </a:lstStyle>
          <a:p>
            <a:pPr eaLnBrk="1" hangingPunct="1">
              <a:buFont typeface="Arial" panose="020B0604020202020204" pitchFamily="34" charset="0"/>
              <a:buNone/>
            </a:pPr>
            <a:fld id="{9388B17A-4F73-40A8-9AF6-7D41D8ACE03B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2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ctr" defTabSz="819116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19116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19116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19116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19116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83809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67618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451427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935236" algn="ctr" defTabSz="819116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07756" indent="-307756" algn="l" defTabSz="819116" rtl="0" eaLnBrk="0" fontAlgn="base" hangingPunct="0">
        <a:spcBef>
          <a:spcPct val="20000"/>
        </a:spcBef>
        <a:spcAft>
          <a:spcPct val="0"/>
        </a:spcAft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5237" lvl="1" indent="-255344" algn="l" defTabSz="819116" rtl="0" eaLnBrk="0" fontAlgn="base" hangingPunct="0">
        <a:spcBef>
          <a:spcPct val="20000"/>
        </a:spcBef>
        <a:spcAft>
          <a:spcPct val="0"/>
        </a:spcAft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734" lvl="2" indent="-204947" algn="l" defTabSz="819116" rtl="0" eaLnBrk="0" fontAlgn="base" hangingPunct="0">
        <a:spcBef>
          <a:spcPct val="20000"/>
        </a:spcBef>
        <a:spcAft>
          <a:spcPct val="0"/>
        </a:spcAft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4628" lvl="3" indent="-204947" algn="l" defTabSz="819116" rtl="0" eaLnBrk="0" fontAlgn="base" hangingPunct="0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178" lvl="4" indent="-203603" algn="l" defTabSz="819116" rtl="0" eaLnBrk="0" fontAlgn="base" hangingPunct="0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660950" lvl="5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44759" lvl="6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28568" lvl="7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2377" lvl="8" indent="-241905" algn="l" defTabSz="819116" eaLnBrk="1" fontAlgn="base" latinLnBrk="0" hangingPunct="1"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3809" lvl="1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67618" lvl="2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51427" lvl="3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35236" lvl="4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19045" lvl="5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02854" lvl="6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86663" lvl="7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70472" lvl="8" indent="0" algn="l" defTabSz="966946" eaLnBrk="1" fontAlgn="base" latinLnBrk="0" hangingPunct="1">
        <a:spcBef>
          <a:spcPct val="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69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99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39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59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798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rtl="0" eaLnBrk="0" fontAlgn="base" hangingPunct="0">
        <a:lnSpc>
          <a:spcPct val="90000"/>
        </a:lnSpc>
        <a:spcBef>
          <a:spcPts val="499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bemeiza.com/img/aHR0cDovL3d3dy5jbmFydHMubmV0L3VwbG9hZGltYWdlcy9jd2ViL25ld3MvMjAxMi0xMS8yMDEyLTExLTAzLzIwMTItMTEtMDNfMDEzNDUyMzUuanB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9526"/>
            <a:ext cx="92392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06956" y="711790"/>
            <a:ext cx="1072577" cy="6048054"/>
          </a:xfrm>
          <a:prstGeom prst="rect">
            <a:avLst/>
          </a:prstGeom>
          <a:noFill/>
        </p:spPr>
        <p:txBody>
          <a:bodyPr vert="eaVert"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57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法门的基础和次第</a:t>
            </a:r>
            <a:endParaRPr lang="en-US" altLang="zh-CN" sz="57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40" name="Picture 4" descr="E:\5-占察相关\占察\logo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1" y="5410200"/>
            <a:ext cx="1254125" cy="125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组合 9"/>
          <p:cNvGrpSpPr>
            <a:grpSpLocks/>
          </p:cNvGrpSpPr>
          <p:nvPr/>
        </p:nvGrpSpPr>
        <p:grpSpPr bwMode="auto">
          <a:xfrm>
            <a:off x="296864" y="5118101"/>
            <a:ext cx="390525" cy="1541463"/>
            <a:chOff x="8560268" y="428607"/>
            <a:chExt cx="369450" cy="1941425"/>
          </a:xfrm>
        </p:grpSpPr>
        <p:sp>
          <p:nvSpPr>
            <p:cNvPr id="11" name="椭圆 10"/>
            <p:cNvSpPr/>
            <p:nvPr/>
          </p:nvSpPr>
          <p:spPr>
            <a:xfrm>
              <a:off x="8572283" y="428607"/>
              <a:ext cx="357435" cy="427873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占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8566275" y="902467"/>
              <a:ext cx="357435" cy="47985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察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8560268" y="1422313"/>
              <a:ext cx="357435" cy="427873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讲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8560268" y="1890174"/>
              <a:ext cx="357435" cy="47985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1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堂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817346" y="-104364"/>
            <a:ext cx="934078" cy="6365448"/>
          </a:xfrm>
          <a:prstGeom prst="rect">
            <a:avLst/>
          </a:prstGeom>
          <a:noFill/>
        </p:spPr>
        <p:txBody>
          <a:bodyPr vert="eaVert"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浅谈学习占察善恶业报</a:t>
            </a:r>
            <a:endParaRPr lang="en-US" altLang="zh-CN" sz="48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大括号 25">
            <a:extLst>
              <a:ext uri="{FF2B5EF4-FFF2-40B4-BE49-F238E27FC236}">
                <a16:creationId xmlns:a16="http://schemas.microsoft.com/office/drawing/2014/main" xmlns="" id="{0E56EBAD-0118-4077-A916-CC4B6440BF63}"/>
              </a:ext>
            </a:extLst>
          </p:cNvPr>
          <p:cNvSpPr>
            <a:spLocks/>
          </p:cNvSpPr>
          <p:nvPr/>
        </p:nvSpPr>
        <p:spPr bwMode="auto">
          <a:xfrm>
            <a:off x="2214174" y="3033262"/>
            <a:ext cx="319489" cy="3217905"/>
          </a:xfrm>
          <a:prstGeom prst="leftBrace">
            <a:avLst>
              <a:gd name="adj1" fmla="val 0"/>
              <a:gd name="adj2" fmla="val 52130"/>
            </a:avLst>
          </a:prstGeom>
          <a:noFill/>
          <a:ln w="38100">
            <a:solidFill>
              <a:srgbClr val="FCA30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2667" b="1">
              <a:solidFill>
                <a:srgbClr val="FC9804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E213835-1AF2-4890-A0CD-5E8422BF01A9}"/>
              </a:ext>
            </a:extLst>
          </p:cNvPr>
          <p:cNvSpPr/>
          <p:nvPr/>
        </p:nvSpPr>
        <p:spPr>
          <a:xfrm>
            <a:off x="1074537" y="782827"/>
            <a:ext cx="6972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600" b="1" dirty="0" smtClean="0">
                <a:solidFill>
                  <a:srgbClr val="FCA30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贪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10B5420-E242-4686-A8FC-2489C52A871F}"/>
              </a:ext>
            </a:extLst>
          </p:cNvPr>
          <p:cNvSpPr/>
          <p:nvPr/>
        </p:nvSpPr>
        <p:spPr>
          <a:xfrm>
            <a:off x="2632376" y="145220"/>
            <a:ext cx="4830831" cy="260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ts val="3000"/>
              </a:spcBef>
            </a:pPr>
            <a:r>
              <a:rPr lang="zh-CN" altLang="en-US" sz="3600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慢</a:t>
            </a:r>
            <a:endParaRPr lang="en-US" altLang="zh-CN" sz="3600" b="1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ts val="3000"/>
              </a:spcBef>
            </a:pPr>
            <a:r>
              <a:rPr lang="zh-CN" altLang="en-US" sz="3600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悭</a:t>
            </a:r>
            <a:endParaRPr lang="en-US" altLang="zh-CN" sz="3600" b="1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ts val="3000"/>
              </a:spcBef>
            </a:pPr>
            <a:r>
              <a:rPr lang="zh-CN" altLang="en-US" sz="3600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憍</a:t>
            </a:r>
            <a:endParaRPr lang="zh-CN" altLang="en-US" sz="36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25">
            <a:extLst>
              <a:ext uri="{FF2B5EF4-FFF2-40B4-BE49-F238E27FC236}">
                <a16:creationId xmlns:a16="http://schemas.microsoft.com/office/drawing/2014/main" xmlns="" id="{0B1111D8-B247-4AA5-9AC3-4E09A1F98822}"/>
              </a:ext>
            </a:extLst>
          </p:cNvPr>
          <p:cNvSpPr>
            <a:spLocks/>
          </p:cNvSpPr>
          <p:nvPr/>
        </p:nvSpPr>
        <p:spPr bwMode="auto">
          <a:xfrm>
            <a:off x="2169368" y="345986"/>
            <a:ext cx="409103" cy="1925053"/>
          </a:xfrm>
          <a:prstGeom prst="leftBrace">
            <a:avLst>
              <a:gd name="adj1" fmla="val 0"/>
              <a:gd name="adj2" fmla="val 45186"/>
            </a:avLst>
          </a:prstGeom>
          <a:noFill/>
          <a:ln w="38100">
            <a:solidFill>
              <a:srgbClr val="FCA30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2667" b="1">
              <a:solidFill>
                <a:srgbClr val="FC9804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E213835-1AF2-4890-A0CD-5E8422BF01A9}"/>
              </a:ext>
            </a:extLst>
          </p:cNvPr>
          <p:cNvSpPr/>
          <p:nvPr/>
        </p:nvSpPr>
        <p:spPr>
          <a:xfrm>
            <a:off x="1074537" y="4242104"/>
            <a:ext cx="6972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600" b="1" dirty="0" smtClean="0">
                <a:solidFill>
                  <a:srgbClr val="FCA30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嗔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左大括号 25">
            <a:extLst>
              <a:ext uri="{FF2B5EF4-FFF2-40B4-BE49-F238E27FC236}">
                <a16:creationId xmlns:a16="http://schemas.microsoft.com/office/drawing/2014/main" xmlns="" id="{0E56EBAD-0118-4077-A916-CC4B6440BF63}"/>
              </a:ext>
            </a:extLst>
          </p:cNvPr>
          <p:cNvSpPr>
            <a:spLocks/>
          </p:cNvSpPr>
          <p:nvPr/>
        </p:nvSpPr>
        <p:spPr bwMode="auto">
          <a:xfrm>
            <a:off x="6583681" y="274312"/>
            <a:ext cx="615142" cy="5976855"/>
          </a:xfrm>
          <a:prstGeom prst="leftBrace">
            <a:avLst>
              <a:gd name="adj1" fmla="val 0"/>
              <a:gd name="adj2" fmla="val 52130"/>
            </a:avLst>
          </a:prstGeom>
          <a:noFill/>
          <a:ln w="38100">
            <a:solidFill>
              <a:srgbClr val="FCA30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z="2667" b="1">
              <a:solidFill>
                <a:srgbClr val="FC9804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E213835-1AF2-4890-A0CD-5E8422BF01A9}"/>
              </a:ext>
            </a:extLst>
          </p:cNvPr>
          <p:cNvSpPr/>
          <p:nvPr/>
        </p:nvSpPr>
        <p:spPr>
          <a:xfrm>
            <a:off x="5619610" y="3033262"/>
            <a:ext cx="6972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600" b="1" dirty="0" smtClean="0">
                <a:solidFill>
                  <a:srgbClr val="FCA30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痴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xmlns="" id="{0AED11F2-1C1E-453A-B860-251C40EB2FBE}"/>
              </a:ext>
            </a:extLst>
          </p:cNvPr>
          <p:cNvSpPr txBox="1">
            <a:spLocks/>
          </p:cNvSpPr>
          <p:nvPr/>
        </p:nvSpPr>
        <p:spPr>
          <a:xfrm>
            <a:off x="7652006" y="-1"/>
            <a:ext cx="3728000" cy="646730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400" b="1" kern="1200" dirty="0" smtClean="0">
                <a:solidFill>
                  <a:srgbClr val="FEF79A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疑恨</a:t>
            </a:r>
          </a:p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五见  身边邪见戒</a:t>
            </a:r>
            <a:endParaRPr lang="en-US" altLang="zh-CN" sz="3200">
              <a:solidFill>
                <a:prstClr val="white"/>
              </a:solidFill>
            </a:endParaRPr>
          </a:p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覆诳</a:t>
            </a:r>
            <a:endParaRPr lang="en-US" altLang="zh-CN" sz="3200">
              <a:solidFill>
                <a:prstClr val="white"/>
              </a:solidFill>
            </a:endParaRPr>
          </a:p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谄</a:t>
            </a:r>
            <a:endParaRPr lang="en-US" altLang="zh-CN" sz="3200">
              <a:solidFill>
                <a:prstClr val="white"/>
              </a:solidFill>
            </a:endParaRPr>
          </a:p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无惭</a:t>
            </a:r>
            <a:endParaRPr lang="en-US" altLang="zh-CN" sz="3200">
              <a:solidFill>
                <a:prstClr val="white"/>
              </a:solidFill>
            </a:endParaRPr>
          </a:p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无愧</a:t>
            </a:r>
            <a:endParaRPr lang="en-US" altLang="zh-CN" sz="3200">
              <a:solidFill>
                <a:prstClr val="white"/>
              </a:solidFill>
            </a:endParaRPr>
          </a:p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昏沉</a:t>
            </a:r>
            <a:endParaRPr lang="en-US" altLang="zh-CN" sz="3200">
              <a:solidFill>
                <a:prstClr val="white"/>
              </a:solidFill>
            </a:endParaRPr>
          </a:p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不信</a:t>
            </a:r>
            <a:endParaRPr lang="en-US" altLang="zh-CN" sz="3200">
              <a:solidFill>
                <a:prstClr val="white"/>
              </a:solidFill>
            </a:endParaRPr>
          </a:p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懈怠</a:t>
            </a:r>
            <a:endParaRPr lang="en-US" altLang="zh-CN" sz="3200">
              <a:solidFill>
                <a:prstClr val="white"/>
              </a:solidFill>
            </a:endParaRPr>
          </a:p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失念</a:t>
            </a:r>
            <a:endParaRPr lang="en-US" altLang="zh-CN" sz="3200">
              <a:solidFill>
                <a:prstClr val="white"/>
              </a:solidFill>
            </a:endParaRPr>
          </a:p>
          <a:p>
            <a:pPr marL="108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3200">
                <a:solidFill>
                  <a:prstClr val="white"/>
                </a:solidFill>
              </a:rPr>
              <a:t>不正知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xmlns="" id="{0AED11F2-1C1E-453A-B860-251C40EB2FBE}"/>
              </a:ext>
            </a:extLst>
          </p:cNvPr>
          <p:cNvSpPr txBox="1">
            <a:spLocks/>
          </p:cNvSpPr>
          <p:nvPr/>
        </p:nvSpPr>
        <p:spPr>
          <a:xfrm>
            <a:off x="2533663" y="2824776"/>
            <a:ext cx="3728000" cy="403322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400" b="1" kern="1200" dirty="0" smtClean="0">
                <a:solidFill>
                  <a:srgbClr val="FEF79A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岔害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恨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恼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嫉</a:t>
            </a:r>
          </a:p>
          <a:p>
            <a:pPr marL="10800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害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28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十恶为众恶根本者，一切恶业，身口七支摄无不尽，并由贪嗔痴三不善根而起。此三即摄一切根随烦恼，慢是贪摄；疑及五见，并属痴摄；忿恨恼嫉害，皆即嗔分。覆诳与谄，皆贪痴分；悭之与憍，皆即贪分；无惭无愧，并是痴摄。掉举放逸散乱，并等分摄。惛沈不信懈怠失念及不正知，并是痴摄。故云能摄一切诸余恶法也。</a:t>
            </a:r>
          </a:p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占察善恶业报经疏</a:t>
            </a:r>
          </a:p>
        </p:txBody>
      </p:sp>
    </p:spTree>
    <p:extLst>
      <p:ext uri="{BB962C8B-B14F-4D97-AF65-F5344CB8AC3E}">
        <p14:creationId xmlns:p14="http://schemas.microsoft.com/office/powerpoint/2010/main" val="12610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prstClr val="white"/>
                </a:solidFill>
                <a:latin typeface="宋体" pitchFamily="2" charset="-122"/>
                <a:ea typeface="宋体" pitchFamily="2" charset="-122"/>
              </a:rPr>
              <a:t>其轮相者，随所现业，悉应一一谛观思验，或纯具十善，或纯具十恶，或善恶交杂，或纯善不具，或纯恶不具，如是业因，种类不同，习气果报，各各别异。如佛世尊余处广说。应当忆念思惟观察所现业种，与今世果报所经苦乐吉凶等事，及烦恼业习得相当者，名为相应；若不相当者，谓不至心，名虚谬也。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4123" y="5092330"/>
            <a:ext cx="114754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一一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须自思验，不可尽述也</a:t>
            </a:r>
            <a:r>
              <a:rPr lang="zh-CN" altLang="en-US" sz="36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3600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44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               </a:t>
            </a:r>
            <a:r>
              <a:rPr lang="en-US" altLang="zh-CN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蕅益大师</a:t>
            </a:r>
            <a:r>
              <a:rPr lang="en-US" altLang="zh-CN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占</a:t>
            </a:r>
            <a:r>
              <a:rPr lang="zh-CN" altLang="en-US" sz="32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察经</a:t>
            </a:r>
            <a:r>
              <a:rPr lang="zh-CN" altLang="en-US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疏</a:t>
            </a:r>
            <a:r>
              <a:rPr lang="en-US" altLang="zh-CN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32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5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谓诸昏烦恼乱心神之法。随逐众生。造无量业。故名随烦恼也。一忿随烦恼暴怒之心名忿。谓对现前一切违情之境。即发暴怒。恼乱其心。是名忿随烦恼。二恨随烦恼恨即怨恨。谓由忿怒不舍。结诸怨恨。恼乱其心。是名恨随烦恼。三覆随烦恼覆即隐覆。谓自作罪恶。不能忏悔。故意隐覆。惟恐人知。恼乱其心。是名覆随烦恼。四恼随烦恼恼即热恼。谓外遇违情之境。热恼于心。不自安隐。是名恼随烦恼。五嫉随烦恼嫉即嫉妒。谓持心不平。常怀嫉妒。恼乱于心。是名嫉随烦恼。</a:t>
            </a:r>
            <a:endParaRPr lang="zh-CN" altLang="en-US" sz="4000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1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六悭随烦恼恪惜曰悭。谓于一切财法。贪求积蓄。不能惠施。恒恐散失。恼乱于心。是名悭随烦恼。七诳随烦恼诡謆火实曰诳。谓与世交接。语言虚诳。巧虑多谋。心不自安。而生恼乱。是名诳随烦恼。八谄随烦恼谓谄佞阿谀。媚悦人意。心恒愧赧。而不自安。是名谄随烦恼。九害随烦恼谓怀恨蓄怨。常欲损害于人。求快己意。恒恐不遂。恼乱其心。是名害随烦恼。十憍随烦恼己慠他曰憍。谓心不谦下。常欲胜人。慠彼有德。恼乱其心。是名憍随烦恼。</a:t>
            </a:r>
            <a:endParaRPr lang="zh-CN" altLang="en-US" sz="4000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9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十一无惭随烦恼谓屏处为非。不知惭天以自悔改。恼乱其心。是名无惭随烦恼。十二无愧随烦恼谓阴为不善。不知愧不以自悔改。恼乱其心。是名无愧随烦恼。十三掉举随烦恼谓外境纷扰。身心动摇。不能摄伏。因而恼乱。是名掉举随烦恼。十四昏沉随烦恼谓心神昏闇沉迷。而于诸法。无所明了。恼乱其心。是名昏沉随烦恼。十五不信随烦恼谓邪见多疑。于诸正法不生信心。因而恼乱。是名不信随烦恼。</a:t>
            </a:r>
            <a:endParaRPr lang="zh-CN" altLang="en-US" sz="4000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1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十六懈怠随烦恼谓身心懒惰。于诸道业不能精进修习。因而恼乱。是名懈怠随烦恼。十七放逸随烦恼谓纵恣自逸。耽着欲境。不见检束。因而恼乱。是名放逸随烦恼。十八失念随烦恼谓心逐邪妄。正念遣失。遂致沦坠。恼乱其心。是名失念随烦恼。十九散乱随烦恼心常放逸。名曰散乱。谓着诸缘境。令心流逸。恒不寂静。因而恼乱。是名散乱随烦恼。二十不正知随烦恼谓于法邪解。远离正知。背合尘。以妄为真。恼乱其心。是名不正知随烦恼</a:t>
            </a:r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4000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en-US" altLang="zh-CN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&lt;&lt;</a:t>
            </a:r>
            <a:r>
              <a:rPr lang="zh-CN" altLang="en-US" sz="32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华严经随疏演义</a:t>
            </a:r>
            <a:r>
              <a:rPr lang="zh-CN" altLang="en-US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钞</a:t>
            </a:r>
            <a:r>
              <a:rPr lang="en-US" altLang="zh-CN" sz="32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&gt;&gt;</a:t>
            </a:r>
            <a:endParaRPr lang="zh-CN" altLang="en-US" sz="3200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2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247651" y="457200"/>
            <a:ext cx="112871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中论，观因缘品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：“一切所有缘，皆摄在四缘，以是四缘，万物得生”。</a:t>
            </a:r>
            <a:endParaRPr lang="en-US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实际上在我们日常生活常中，所认为的一切事物一切现象，都是依著因缘而生，依因缘而灭。像我们用的用具、物品、器具，乃至于穿的衣服、吃的钦食，都是依人工材料等多缘而成，缺一缘则不成。所以说，因缘聚舍而成一切法，因缘聚离一切法就灭了</a:t>
            </a:r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247651" y="457200"/>
            <a:ext cx="112871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en-US" altLang="zh-CN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楞伽经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上的缘起偈颂：‘因缘顺世同，佛不如是说，因缘即世间，如乾达婆城。’此偈涵义很深，因缘生世同，佛不这么说；因缘不生世间，佛也不这么说。不是因缘生世间，因缘即世间。世间是什么样的呢？像乾达婆城似的。乾达婆城，即海市蜃楼，海里看似有座城，实际上没有的，一种幻景而已。大体上说，一切有为法必须具四缘，即‘因缘’、‘所缘缘’、‘次第缘’、‘增上缘’。</a:t>
            </a:r>
            <a:endParaRPr lang="zh-CN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4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164123" y="204179"/>
            <a:ext cx="1145198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‘四缘生诸法，更无第五缘。’ ‘因缘’主要说因，他能够变成果，因为有因必有果，要想转变恩业果，那你因的力量必须特别的强，才能转变。因果要不成，因果律也就不存在，那我们讲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善恶业报经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就不成立了。并且一切的果报是一个根本的因，是我们从生依著阿赖耶识中所含藏的种子，这个种子就是根本因。‘次第缘’，是说从世间上一切事物来看因果是相续的，经过很多的次序，父母缘，生长缘，钦食，衣服等缘具足了，少一个也不行，这就是‘次第缘’，又名‘等间缘’</a:t>
            </a:r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2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374648" y="164124"/>
            <a:ext cx="11442699" cy="10457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十善业道经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0" y="638418"/>
            <a:ext cx="116527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戒邪痴见。得成就十功德法。一得真善意乐。真善等侣。二深信因果。宁损身命。终不作恶。三惟归依佛。非余天等。四直心正见。永离一切吉凶疑网。五常生人天。不更恶道。六无量福慧转转增胜。七永离邪道。行于圣道。八不起身见。舍诸恶业。九住无碍见。十不堕诸难。</a:t>
            </a:r>
          </a:p>
          <a:p>
            <a:r>
              <a:rPr lang="zh-CN" altLang="en-US" sz="3600" b="1" dirty="0">
                <a:solidFill>
                  <a:srgbClr val="FFFFCC"/>
                </a:solidFill>
                <a:latin typeface="华文中宋" pitchFamily="2" charset="-122"/>
                <a:ea typeface="华文中宋" pitchFamily="2" charset="-122"/>
              </a:rPr>
              <a:t>　　犯邪痴见。不成就十功德法。一失真善意乐。真善等侣。二不信因果。宁损身命终作恶。三惟归依外道余天等。四曲心邪见。难离一切吉凶疑网。五常生恶趣。不更善道。六无量邪慧。转转增胜。七永离正道行于非道。八常起身见。舍诸善业。九住有碍见。十常堕诸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247651" y="184151"/>
            <a:ext cx="11498872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‘所缘缘’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，缘就是外在的条件，你心所缘虑的，所分别的外界境界相，即心意识中形成的各种现象。‘增上缘’，只是帮助促成诸法生起的条件，增上了才能发生作用。增上就是作用义。‘因缘’、‘所缘缘’、‘次第缘’、‘增上缘’这四缘，是一切有为法生起的必要的倏件，少一缘都不成。心法就是说心里的活动，后念一定是依照前一念而起的，后念一定助长前一念。前念因生，后念果生，没有前因就没有后果。前念是后念的因，后念是前念的果。因缘和合，辗转相依，才能够成立起来。</a:t>
            </a:r>
            <a:endParaRPr lang="zh-CN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2"/>
          <p:cNvSpPr txBox="1">
            <a:spLocks noChangeArrowheads="1"/>
          </p:cNvSpPr>
          <p:nvPr/>
        </p:nvSpPr>
        <p:spPr bwMode="auto">
          <a:xfrm>
            <a:off x="247651" y="329101"/>
            <a:ext cx="11287125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总的来说，一般有为法的生起，必须得具备“因缘、缘缘、次第缘、增上缘”这四种缘。在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〈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中论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〉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里头有句偈颂：“因缘次第缘，缘缘增上缘，四缘生诸法，更无第五缘。”“因缘”就是因，因缘能办成它自己的果，有了“因缘”必然产生相应的果报，所以当我们讲果报的时候，这就是果报的根本原因，根本原因是什么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?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唯识宗讲阿赖耶识，阿赖耶识含藏了一切种子，又叫种子识，这就是“因缘”。</a:t>
            </a:r>
          </a:p>
          <a:p>
            <a:r>
              <a:rPr lang="zh-CN" altLang="en-US" sz="28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41523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2"/>
          <p:cNvSpPr txBox="1">
            <a:spLocks noChangeArrowheads="1"/>
          </p:cNvSpPr>
          <p:nvPr/>
        </p:nvSpPr>
        <p:spPr bwMode="auto">
          <a:xfrm>
            <a:off x="247651" y="563563"/>
            <a:ext cx="112871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“次第缘”就是“等无间缘”，从时间上来看，因果相续，因成了果，果马上又成了因，因又成了果，也就是因果相续不断。“等无间”就是中间没有一点空隙，不间隔的意思，就是“等无间”，就是形容这个缘一点都不间断。好比人的肉体灭了，灭了好像间断了、没有了，它处马上就又生了。当时的气一咽，他又在另一个世界出现了，这就说明了无间，无间就是“等无间缘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247651" y="93664"/>
            <a:ext cx="11287125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“缘缘”，还可以说“所缘缘”。“缘缘”就是从内缘缘到外缘，就是外在的“缘缘”，“所缘缘”就是外在的条件。缘虑，从相上说就是我们心识所思虑的，所缘别的，所分别的，外边的境像就叫“所缘缘”。这个缘有两种，一种亲缘、一种疏缘。</a:t>
            </a:r>
          </a:p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“亲所缘缘”为外面的讯息，在你心识之中形成了一种主观的影像，在你心里头成了一个影子，落到你的心识成了一个影像，这是“亲所缘缘”。</a:t>
            </a:r>
          </a:p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247651" y="492248"/>
            <a:ext cx="11287125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“疏所缘缘”是指在你的第六意识，就是我们现在这个妄想，在六识之外有一个实体所执的外境，有时候我们一生中见不到这个境界，这就是我们经常说的“法尘”。以前收摄的影子、收摄的事物，落到你的识里头，就成了“所缘缘”的一个对象，所缘的一个条件。</a:t>
            </a:r>
          </a:p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4406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70097"/>
            <a:ext cx="11475426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第四种“增上缘”，是帮助一切诸法生起的各种条件。生起一法不是一件很简单的事情，要有很多的条件来助成，增上生起，给它做缘，这叫“增上缘”。我们平常讲，因缘生的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!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这很笼统，要是分析起来，就有这四种缘，也就是增上的作用。“增上缘”像中药的药引子，我们吃中药的话，每一味药都抓好了，或者搁三片姜或者搁几颗红枣，“增上缘”就是帮助你的药力快一点达到，帮助你的缘很快的成就，这就是“增上缘”。</a:t>
            </a:r>
            <a:endParaRPr lang="en-US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3200" dirty="0" smtClean="0">
              <a:solidFill>
                <a:srgbClr val="FFFF00"/>
              </a:solidFill>
            </a:endParaRPr>
          </a:p>
          <a:p>
            <a:r>
              <a:rPr lang="en-US" altLang="zh-CN" sz="3200" dirty="0" smtClean="0">
                <a:solidFill>
                  <a:srgbClr val="FFFF00"/>
                </a:solidFill>
              </a:rPr>
              <a:t>—</a:t>
            </a:r>
            <a:r>
              <a:rPr lang="zh-CN" altLang="zh-CN" sz="3200" dirty="0">
                <a:solidFill>
                  <a:srgbClr val="FFFF00"/>
                </a:solidFill>
              </a:rPr>
              <a:t>梦参老法师开示</a:t>
            </a:r>
          </a:p>
          <a:p>
            <a:endParaRPr lang="zh-CN" altLang="en-US" sz="24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g5.duitang.com/uploads/item/201410/12/20141012004037_iLfkN.thumb.700_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7975"/>
            <a:ext cx="12192001" cy="571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752901" y="1371427"/>
            <a:ext cx="8255774" cy="3321951"/>
          </a:xfrm>
          <a:prstGeom prst="rect">
            <a:avLst/>
          </a:prstGeom>
          <a:noFill/>
          <a:ln>
            <a:noFill/>
          </a:ln>
        </p:spPr>
        <p:txBody>
          <a:bodyPr wrap="none" lIns="96762" tIns="48381" rIns="96762" bIns="48381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随喜闻法</a:t>
            </a:r>
            <a:endParaRPr lang="en-US" altLang="zh-CN" sz="7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南无阿弥陀佛</a:t>
            </a:r>
            <a:endParaRPr lang="en-US" altLang="zh-CN" sz="70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00000">
                  <a:lumMod val="95000"/>
                  <a:lumOff val="5000"/>
                </a:srgbClr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7000" b="1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95000"/>
                    <a:lumOff val="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南无地藏菩萨摩诃萨</a:t>
            </a:r>
          </a:p>
        </p:txBody>
      </p:sp>
    </p:spTree>
    <p:extLst>
      <p:ext uri="{BB962C8B-B14F-4D97-AF65-F5344CB8AC3E}">
        <p14:creationId xmlns:p14="http://schemas.microsoft.com/office/powerpoint/2010/main" val="16680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247651" y="117476"/>
            <a:ext cx="11287125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据长阿含卷九‘十上经’、中阿含卷二十九‘八难经’等载，八难即：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在地狱难，众生因恶业所感，堕于地狱，长夜冥冥而受苦无间，不得见佛闻法。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在饿鬼难，饿鬼有三种：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(1)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业最重之饿鬼，长劫不闻浆水之名。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(2)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业次重之饿鬼，唯在人间伺求荡涤脓血粪秽。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(3)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业轻之饿鬼，时或一饱，加以刀杖驱逼，填河塞海，受苦无量。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三</a:t>
            </a:r>
            <a:r>
              <a:rPr lang="en-US" altLang="zh-CN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40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在畜生难，畜生种类不一，亦各随因受报，或为人畜养，或居山海等处，常受鞭打杀害，或互相吞啖，受苦无穷</a:t>
            </a:r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40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247651" y="117476"/>
            <a:ext cx="11287125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四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在长寿天难，此天以五百劫为寿，即色界第四禅中之无想天。无想者，以其心想不行，如冰鱼蛰虫，外道修行多生其处，而障于见佛闻法。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五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在边地之郁单越难，郁单越，译为胜处，生此处者，其人寿千岁，命无中夭，贪着享乐而不受教化，是以圣人不出其中，不得见佛闻法。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六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盲聋喑哑难，此等人虽生中国（指古印度中部摩竭陀国一带），而业障深重，盲聋喑哑，诸根不具，虽值佛出世，而不能见佛闻法。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七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世智辩聪难，谓虽聪利，唯务耽习外道经书，不信出世正法。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八</a:t>
            </a:r>
            <a:r>
              <a:rPr lang="en-US" altLang="zh-CN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36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生在佛前佛后难，谓由业重缘薄，生在佛前佛后，不得见佛闻法。</a:t>
            </a:r>
            <a:endParaRPr lang="zh-CN" altLang="zh-CN" sz="36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9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问：为什么有人为善而得祸？有人作恶而享福？</a:t>
            </a:r>
          </a:p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印光大师开示：手书备悉。世间愚人，不知因果。见为善而得祸，便谓善不可为。见作恶而得福，便谓恶不可戒。不知祸福之来，有近有远，迟早不定。</a:t>
            </a:r>
          </a:p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近则人俱得见。远则或隔生隔若干生，非具宿命通者，不能悉知。今设一喻，以期易知。作善作恶，如种谷然。其人虽善，以前生所作不能无过，故今日所受不能无逆。今生之身，名为报身。</a:t>
            </a:r>
            <a:endParaRPr lang="zh-CN" altLang="en-US" sz="24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0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以今生之为男为女，或好或丑，以及寿、夭、贫、富、智、愚、康、病等，乃前生之所作所为所感之报，故名此身为报身。谓其为前世所作之果报之身，以前世之因，为今生之果。今生虽善，前世之业重，不能即得其为善之报，而先得其前世之恶报。</a:t>
            </a:r>
          </a:p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　如人去年未种谷，今年虽勤劳耕种于未收获之前，亦不免于无粮。此无粮，非因今年之勤劳而无也。今年之无粮，乃去年不下种所致。今年既勤耕种，则收获后及明年则有粮矣。</a:t>
            </a:r>
          </a:p>
        </p:txBody>
      </p:sp>
    </p:spTree>
    <p:extLst>
      <p:ext uri="{BB962C8B-B14F-4D97-AF65-F5344CB8AC3E}">
        <p14:creationId xmlns:p14="http://schemas.microsoft.com/office/powerpoint/2010/main" val="42158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　为恶之人，尚未受祸，以有余福未尽。如人去年勤耕种，今年不耕种，而仍不至饥饿，乃去年之所余。吃完，则今年未种，将无所食矣。须知善人得恶报，使不为善，其恶报当更甚。由作善，而恶报随之减轻。恶人得善报，使不为恶，其善果当更大。由作恶，善报亦随之减轻。世人于衣食供身之物，悉知预备，不致临时失措。</a:t>
            </a:r>
          </a:p>
        </p:txBody>
      </p:sp>
    </p:spTree>
    <p:extLst>
      <p:ext uri="{BB962C8B-B14F-4D97-AF65-F5344CB8AC3E}">
        <p14:creationId xmlns:p14="http://schemas.microsoft.com/office/powerpoint/2010/main" val="21043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而于关于身心性命之事，不但不知预修，且以人之预修者为痴，而以己之肆志纵情，恣行淫杀，为有福，为有智。不知世间盲聋喑痖残废无依之人，与牛马猪羊或为人服役，或充人口腹者，皆此种自以为有福有智之人，所得其福智之真实好报耳。</a:t>
            </a:r>
          </a:p>
        </p:txBody>
      </p:sp>
    </p:spTree>
    <p:extLst>
      <p:ext uri="{BB962C8B-B14F-4D97-AF65-F5344CB8AC3E}">
        <p14:creationId xmlns:p14="http://schemas.microsoft.com/office/powerpoint/2010/main" val="37293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64123" y="468682"/>
            <a:ext cx="1147542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修行之人，须具决烈之心。任彼诮谤，我总了无疑虑。若闻人诮谤，便生退心，此种人亦是前生善根浮浅所致。不以佛所说者为依归，而以愚夫愚妇所说者为根据。固当长在生死轮回中，永受三途之苦。而欲得人天之身尚难，况了生死超凡入圣，以至成佛之大利益乎。</a:t>
            </a:r>
          </a:p>
        </p:txBody>
      </p:sp>
    </p:spTree>
    <p:extLst>
      <p:ext uri="{BB962C8B-B14F-4D97-AF65-F5344CB8AC3E}">
        <p14:creationId xmlns:p14="http://schemas.microsoft.com/office/powerpoint/2010/main" val="22245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演示文稿17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17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演示文稿17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17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2534</Words>
  <Application>Microsoft Office PowerPoint</Application>
  <PresentationFormat>自定义</PresentationFormat>
  <Paragraphs>89</Paragraphs>
  <Slides>26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Office 主题​​</vt:lpstr>
      <vt:lpstr>演示文稿176</vt:lpstr>
      <vt:lpstr>1_演示文稿176</vt:lpstr>
      <vt:lpstr>自定义设计方案</vt:lpstr>
      <vt:lpstr>1_Office 主题​​</vt:lpstr>
      <vt:lpstr>PowerPoint 演示文稿</vt:lpstr>
      <vt:lpstr>十善业道经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nmamtf</cp:lastModifiedBy>
  <cp:revision>114</cp:revision>
  <dcterms:created xsi:type="dcterms:W3CDTF">2016-11-06T12:00:58Z</dcterms:created>
  <dcterms:modified xsi:type="dcterms:W3CDTF">2018-10-21T09:10:25Z</dcterms:modified>
</cp:coreProperties>
</file>