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7" r:id="rId3"/>
    <p:sldId id="367" r:id="rId4"/>
    <p:sldId id="368" r:id="rId6"/>
    <p:sldId id="365" r:id="rId7"/>
    <p:sldId id="370" r:id="rId8"/>
    <p:sldId id="353" r:id="rId9"/>
    <p:sldId id="372" r:id="rId10"/>
    <p:sldId id="373" r:id="rId11"/>
    <p:sldId id="374" r:id="rId12"/>
    <p:sldId id="375" r:id="rId13"/>
    <p:sldId id="377" r:id="rId14"/>
    <p:sldId id="378" r:id="rId15"/>
    <p:sldId id="379" r:id="rId16"/>
    <p:sldId id="380" r:id="rId17"/>
    <p:sldId id="425" r:id="rId18"/>
    <p:sldId id="288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3765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3765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3765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9FE"/>
    <a:srgbClr val="FF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02" autoAdjust="0"/>
  </p:normalViewPr>
  <p:slideViewPr>
    <p:cSldViewPr snapToGrid="0">
      <p:cViewPr varScale="1">
        <p:scale>
          <a:sx n="92" d="100"/>
          <a:sy n="92" d="100"/>
        </p:scale>
        <p:origin x="-108" y="-228"/>
      </p:cViewPr>
      <p:guideLst>
        <p:guide orient="horz" pos="2162"/>
        <p:guide pos="3840"/>
      </p:guideLst>
    </p:cSldViewPr>
  </p:slideViewPr>
  <p:outlineViewPr>
    <p:cViewPr>
      <p:scale>
        <a:sx n="33" d="100"/>
        <a:sy n="33" d="100"/>
      </p:scale>
      <p:origin x="0" y="59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8DF7DB-A1F7-4977-9EA1-ED741571576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0B86696-C28D-4352-AAE9-8E915FADB36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6696-C28D-4352-AAE9-8E915FADB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0" y="1589"/>
            <a:ext cx="12189175" cy="685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67DEBE2D-ED61-40FA-AA23-CE0E3AC71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bemeiza.com/img/aHR0cDovL3d3dy5jbmFydHMubmV0L3VwbG9hZGltYWdlcy9jd2ViL25ld3MvMjAxMi0xMS8yMDEyLTExLTAzLzIwMTItMTEtMDNfMDEzNDUyMzUuanB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526"/>
            <a:ext cx="92392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47988" y="932927"/>
            <a:ext cx="931545" cy="5605780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sz="4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年终总结与</a:t>
            </a:r>
            <a:r>
              <a:rPr lang="zh-CN" altLang="en-US" sz="4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新年计划</a:t>
            </a:r>
            <a:endParaRPr lang="zh-CN" altLang="en-US" sz="48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40" name="Picture 4" descr="E:\5-占察相关\占察\logo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5410200"/>
            <a:ext cx="1254125" cy="12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组合 9"/>
          <p:cNvGrpSpPr/>
          <p:nvPr/>
        </p:nvGrpSpPr>
        <p:grpSpPr bwMode="auto">
          <a:xfrm>
            <a:off x="296864" y="5118101"/>
            <a:ext cx="390525" cy="1541463"/>
            <a:chOff x="8560268" y="428607"/>
            <a:chExt cx="369450" cy="1941425"/>
          </a:xfrm>
        </p:grpSpPr>
        <p:sp>
          <p:nvSpPr>
            <p:cNvPr id="11" name="椭圆 10"/>
            <p:cNvSpPr/>
            <p:nvPr/>
          </p:nvSpPr>
          <p:spPr>
            <a:xfrm>
              <a:off x="8572283" y="428607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占</a:t>
              </a:r>
              <a:endParaRPr lang="zh-CN" altLang="en-US" sz="21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566275" y="902467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察</a:t>
              </a:r>
              <a:endParaRPr lang="zh-CN" altLang="en-US" sz="21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560268" y="1422313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讲</a:t>
              </a:r>
              <a:endParaRPr lang="zh-CN" altLang="en-US" sz="21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560268" y="1890174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堂</a:t>
              </a:r>
              <a:endParaRPr lang="zh-CN" altLang="en-US" sz="21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879569" y="88780"/>
            <a:ext cx="869950" cy="1219200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漫谈</a:t>
            </a:r>
            <a:endParaRPr lang="zh-CN" altLang="en-US" sz="44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41753" y="510784"/>
            <a:ext cx="11496066" cy="618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劝屠者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屠者当自念云。人贪其肉。故养物命。我贪其利。故彼物命。故杀彼物。以养我身。以活我家。我有骨肉。欲安乐无疾。彼物性命。我乃杀之。其罪无量。若能断除屠业。此为上也。若未能断除。且从减省。此为次也。若又未能且常念阿弥陀佛。远胜不念。次忏悔发大愿云。愿我见佛得道之后。尽度从生以来。一切所杀众生。使皆生净土。如此念念不绝。念自纯熟。亦生极乐世界。若转以化人。使更相劝化。现世则可消除恶业。身后亦福报无穷。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14489" y="188665"/>
            <a:ext cx="11496066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endParaRPr lang="zh-CN" altLang="en-US" sz="32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青楼女子，所作下贱，果能信仰于佛，常生惭愧，常念佛号,求生西方，尚可蒙佛接引，直登九品，与诸上善人聚会一处。佛种种方便，引发众生出世善因故，于五戒任彼受一二三四及全。何以令不全受？以彼或有势不能守故。如屠户不能持戒，尚可持余四戒。娼女不能持邪淫戒，酒保不能持酒戒等。佛之深恩厚德，如天普覆，如地普载。不以一着弃其本具之佛性。世之自高自大者，见人一短，即有千长，亦不以为然。佛则不如是。龙舒净土文有普劝门一卷，详说所以然。凡列名有三十多，内有屠户，渔人，做酒者，即在风尘青楼女子，皆言如能改业，固为最善，如不能改，当生惭愧，念阿弥陀佛，求生西方。果能信愿真切，亦可高登九品。何止堕地狱等乎。</a:t>
            </a:r>
            <a:endParaRPr lang="zh-CN" altLang="en-US" sz="32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41752" y="677038"/>
            <a:ext cx="11496066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念佛方法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朝暮于佛前礼拜持诵。随自身闲忙。立一课程。此外。行住坐卧及做不用心的事。均好念。睡时当默念。不宜出声。宜只念阿弥陀佛四字。以免字多难念。若衣冠不整齐。或洗澡、抽解、或至不洁净处。均须默念。默念功德一样。出声于仪式不合。无论大声念、小声念、金刚念、(有声而旁人不闻)。心中默念。 均须心里念得清清楚楚。口里念得清清楚楚。耳中听得清清楚楚。如此则心不外驰。妄想渐息。佛念渐纯。功德最大。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41752" y="199056"/>
            <a:ext cx="11496066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印光大师开示</a:t>
            </a:r>
            <a:endParaRPr lang="zh-CN" altLang="en-US" sz="32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至于平时念佛，声默随意。若睡卧，大小便，澡身濯足等，及经过臭秽不洁之地，俱宜默念，不可出声。出声则便为不恭，默念则功德一样。</a:t>
            </a:r>
            <a:endParaRPr lang="zh-CN" altLang="en-US" sz="32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2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2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梦参老和尚开示</a:t>
            </a:r>
            <a:endParaRPr lang="zh-CN" altLang="en-US" sz="32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有这种情况，太太很信佛，尽做素的，先生孩子不信发脾气，怎么办？应该给人做着吃，你不杀不吃就好了。你做的时候，念念往生咒、六字大明咒、地藏菩萨灭定业真言。死的动物都得到你超度了，都能结个缘，这不很好嘛。要有智慧啊，有智慧的人，学法学什么，他是解脱的；没有智慧的，越学毛病越多越束缚。</a:t>
            </a:r>
            <a:endParaRPr lang="zh-CN" altLang="en-US" sz="44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50642" y="336851"/>
            <a:ext cx="11496066" cy="556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印光大师开示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佛教你求生西方，你偏不肯求生西方，偏要求来生。你今活了几十年，不知经过多少回刀兵水旱饥馑疾疫等灾。若未遇佛法，不知出离之方。则莫有法子，只好任其死后轮回。今既遇佛法，且复皈依为佛弟子。偏偏不信佛的话，任自己的愚见，胡思乱想，想来生还做人。你要晓得来生做人，比临终往生还难。何以故，人一生中所造罪业，不知多少。别的罪有无且勿论。从小吃肉杀生之罪，实在多的了不得。要发大慈悲心，求生西方。待见佛得道后，度脱此等众生。则仗佛慈力，即可不偿此债。若求来生，则无大道心。纵修行的工夫好，其功德有限。以系凡夫人我心做出来，故莫有大功德。</a:t>
            </a:r>
            <a:endParaRPr lang="zh-CN" altLang="en-US" sz="32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50642" y="336851"/>
            <a:ext cx="11496066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印光大师开示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况汝从无量劫来，不知造到多少罪业。宿业若现，三途恶道，定规难逃。想再做人，千难万难。是故说求生西方，比求来生做人尚容易。以仗佛力加被故，宿世恶业容易消。纵未能消尽，以佛力故，不致偿报。佛言世间有二罪人，一是破戒，二是破见。破戒之罪尚轻，破见之罪甚重。何谓破见，即如汝所说，求来生不求往生。乃是邪执谬见。乃是破坏佛法之邪见，及引一切人起邪执谬见。其罪极大极重。以其心与佛相反，复能误一切人故也。</a:t>
            </a:r>
            <a:endParaRPr lang="zh-CN" altLang="en-US" sz="32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g5.duitang.com/uploads/item/201410/12/20141012004037_iLfkN.thumb.700_0.jpe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537975"/>
            <a:ext cx="12192001" cy="571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52901" y="1371427"/>
            <a:ext cx="8255774" cy="3321951"/>
          </a:xfrm>
          <a:prstGeom prst="rect">
            <a:avLst/>
          </a:prstGeom>
          <a:noFill/>
          <a:ln>
            <a:noFill/>
          </a:ln>
        </p:spPr>
        <p:txBody>
          <a:bodyPr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随喜闻法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南无阿弥陀佛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南无地藏菩萨摩诃萨</a:t>
            </a:r>
            <a:endParaRPr lang="zh-CN" altLang="en-US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185322"/>
            <a:ext cx="11367911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念佛之人，必须孝养父母，奉事师长（即教我之师，及有道德之人），慈心不杀（当吃长素，或吃花素。即未断荤，切勿亲杀），念佛之人，当吃长素。如或不能，当持六斋，或十斋（初八，十四，十五，廿三，廿九，三十，为六斋。加初一，十八，廿四，廿八，为十斋。遇月小，即尽前一日持之。又正月，五月，九月，为三斋月。宜持长素，作诸功德）。由渐减以至永断，方为合理。虽未断荤，宜买现肉，勿在家中杀生。以家中常愿吉祥，若日日杀生，其家便成杀场。杀场，乃怨鬼聚会之处，其不吉祥也，大矣。是宜切戒家中杀生也。</a:t>
            </a:r>
            <a:endParaRPr lang="zh-CN" altLang="en-US" sz="3200" b="1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200" b="1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--《印光法师文钞》 一函遍复</a:t>
            </a:r>
            <a:endParaRPr lang="zh-CN" altLang="en-US" sz="3200" b="1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按理宜净素。虽势难即净，但宜少食。即食，亦当存一怜悯度脱之心。非吃荤人念不得佛也。</a:t>
            </a:r>
            <a:endParaRPr lang="zh-CN" altLang="en-US" sz="3200" b="1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185322"/>
            <a:ext cx="11367911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--《印光法师文钞》 复马宗道居士书一</a:t>
            </a:r>
            <a:endParaRPr lang="zh-CN" altLang="en-US" sz="40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40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净英之夫家，有碍于吃净素，当不碍于少吃肉，或自己于肉中吃菜。又彼决不监视其吃饭，但存不忍之心，即不能吃清净素，其所带之荤腥，固无几何。又彼既通文理，亦可与其夫婉说其益，久之当不至仍复为碍。即碍，但当念佛为所食诸众生回向。亦可稍补其憾，而无复杀业矣。</a:t>
            </a:r>
            <a:endParaRPr lang="zh-CN" altLang="en-US" sz="40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85939" y="107680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br>
              <a:rPr lang="en-US" altLang="zh-CN" sz="3200" b="1" dirty="0" smtClean="0">
                <a:solidFill>
                  <a:schemeClr val="bg1"/>
                </a:solidFill>
              </a:rPr>
            </a:b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559395"/>
            <a:ext cx="11367911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--《印光法师文钞》复陈士牧居士书五</a:t>
            </a:r>
            <a:endParaRPr lang="en-US" altLang="zh-CN" sz="4000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4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为人子者，曲从世礼，为亲所制，不得不行，持酒荐腥，亦无不可。但须心中常为亲忏悔宿业，冀其回心。有机可乘，婉言劝谕，是为真孝。若只知从世礼，不发度亲之心。则是见亲落井，随之下石，以期立即殒命也。是故亲无信心，当曲从以行世礼。亲有信心，宜依法以益慧命。相宜而行，庶两各有益也。</a:t>
            </a:r>
            <a:endParaRPr lang="en-US" altLang="zh-CN" sz="4000" dirty="0" smtClean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240467" y="161187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br>
              <a:rPr lang="en-US" altLang="zh-CN" sz="3200" b="1" dirty="0" smtClean="0">
                <a:solidFill>
                  <a:schemeClr val="bg1"/>
                </a:solidFill>
              </a:rPr>
            </a:b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12889" y="613485"/>
            <a:ext cx="11367911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——《印光法师文钞》复卓智立居士书七</a:t>
            </a:r>
            <a:endParaRPr lang="en-US" altLang="zh-CN" sz="3600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36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自己改恶修善，一心念佛。凡一切亲故并有缘之人，亦当以此教之。其反对之人，当作怜悯想，不可强制令行。按牛头吃草，万万做不得。若曰我一心念佛，诸事不理。不唯与世法有碍，亦不与佛法相合。素位而行，方为得之。劝人念佛修行，固为第一功德。然下而妻子兄弟，上而父母祖妣，皆当劝之。倘不能于家庭委曲方便，令吾亲属，同得不思议即生了脱之益。便为舍本逐末，利疏而不计利亲。其可乎哉？——（增广卷一复永嘉某居士书六）。</a:t>
            </a:r>
            <a:endParaRPr lang="en-US" altLang="zh-CN" sz="3600" dirty="0" smtClean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14489" y="370729"/>
            <a:ext cx="11496066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昨接来书，不胜叹息。汝十数年来，完全不在自己心地上用功，但于表面上强支持。人生世间，各有职分。汝上有父母，中有弟，彼等既不能依汝，只可任之。自己但为父母弟等，与所杀之生，念佛超度。为父母弟等，解怨释结，何可生此极大之嗔恨心乎（孝弟之心安在）？此心，即是堕恶道毒虫之最猛利心。若是由此命终，汝不生毒蛇猛兽中，将何所生？学佛要解脱烦恼，（尽己心，不计人之依否。）汝反增长烦恼，试思汝若不闻佛法，还能与世异趣乎？（恐汝好杀好吃之心，更盛于彼等。）祈从此只究自心，不计他非。</a:t>
            </a:r>
            <a:endParaRPr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14489" y="225256"/>
            <a:ext cx="11496066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俗知见人，能劝化则善巧劝化，不能则一心念佛，只生怜悯彼等若杀生者若所杀之生之心。又须生欣幸心，我若不闻佛法，现在同彼杀食生类，将来堕于生类，为他所杀。生此二心，极力念佛，则嗔恨不生，善缘增长，前途必有大相应境，不至终日以佛法结恶缘。</a:t>
            </a:r>
            <a:endParaRPr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  <a:sym typeface="+mn-ea"/>
            </a:endParaRPr>
          </a:p>
          <a:p>
            <a:endParaRPr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  <a:sym typeface="+mn-ea"/>
            </a:endParaRPr>
          </a:p>
          <a:p>
            <a:r>
              <a:rPr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华严行愿全经云（四十卷行愿品中）：</a:t>
            </a:r>
            <a:r>
              <a:rPr sz="36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“牛饮水成乳，蛇饮水成毒。智学了生死，愚学入泥犁。”吾言止此。</a:t>
            </a:r>
            <a:r>
              <a:rPr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  <a:sym typeface="+mn-ea"/>
              </a:rPr>
              <a:t>（《新编全本印光法师文钞》卷二十第1497页 复卓智立居士书四）</a:t>
            </a:r>
            <a:endParaRPr lang="en-US" altLang="zh-CN" sz="3600" dirty="0" smtClean="0">
              <a:solidFill>
                <a:srgbClr val="FFC000"/>
              </a:solidFill>
              <a:latin typeface="华文中宋" pitchFamily="2" charset="-122"/>
              <a:ea typeface="华文中宋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14489" y="-19152"/>
            <a:ext cx="11496066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劝厨子者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为厨子者当自念云。我前世不修福业。今世贫困。又烹炮切割众生。虽非自己亲杀。然亦罪重。若能改业。固为上也。如不能改。慎勿亲杀。常念阿弥陀佛。忏悔为善事。发大愿云。愿我得道之后。尽度从生以来。一切所杀物命。一切所切割之众生。皆生净生净土。念念不绝。念自纯熟。亦生极乐世界。若转以化人。使更相劝化。现世可除灾灭罪。身后亦不在下品下生。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14489" y="354920"/>
            <a:ext cx="11496066" cy="618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劝开食店者</a:t>
            </a:r>
            <a:endParaRPr lang="zh-CN" altLang="en-US" sz="36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3600" dirty="0">
              <a:solidFill>
                <a:srgbClr val="FFFF00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3600" dirty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食店者当自念云。我以众生之肉。割切烹炮。谋利养生。我有骨肉。欲安欲乐。我养生之业。乃由杀众生而得。极为恶业。若能改业。此为上也。若未能改。且省去鳝鱼螃蟹螺蛤等难死之物。及微细命多之物。随分用肉。此为次也。若又未能。且常念阿弥陀佛。远胜不念。次忏悔发大愿云。愿我见佛得道之后。尽度从生以来。一切所杀众生。及一切所用肉之众生。使皆生净土。念念不绝。念自纯熟。亦生极乐世界。若转以化人。使更相劝化。现世则可消灭罪业。身后福报无穷。</a:t>
            </a:r>
            <a:endParaRPr lang="zh-CN" altLang="en-US" sz="3600" dirty="0">
              <a:solidFill>
                <a:srgbClr val="FFC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3035</Words>
  <Application>WPS 演示</Application>
  <PresentationFormat>自定义</PresentationFormat>
  <Paragraphs>71</Paragraphs>
  <Slides>16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等线</vt:lpstr>
      <vt:lpstr>Franklin Gothic Medium</vt:lpstr>
      <vt:lpstr>微软雅黑</vt:lpstr>
      <vt:lpstr>等线 Light</vt:lpstr>
      <vt:lpstr>华文新魏</vt:lpstr>
      <vt:lpstr>华文行楷</vt:lpstr>
      <vt:lpstr>华文中宋</vt:lpstr>
      <vt:lpstr>Arial Unicode MS</vt:lpstr>
      <vt:lpstr>黑体</vt:lpstr>
      <vt:lpstr>Franklin Gothic Book</vt:lpstr>
      <vt:lpstr>Office 主题​​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Anne</cp:lastModifiedBy>
  <cp:revision>151</cp:revision>
  <dcterms:created xsi:type="dcterms:W3CDTF">2016-11-06T12:00:00Z</dcterms:created>
  <dcterms:modified xsi:type="dcterms:W3CDTF">2019-01-27T03:35:37Z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  <property fmtid="{D5CDD505-2E9C-101B-9397-08002B2CF9AE}" pid="3" name="KSORubyTemplateID">
    <vt:lpwstr>2</vt:lpwstr>
  </property>
</Properties>
</file>