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72" r:id="rId4"/>
    <p:sldId id="273" r:id="rId5"/>
    <p:sldId id="274" r:id="rId6"/>
    <p:sldId id="275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B396E-490D-478A-AF95-A02F522820A1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7046B-6D0C-4A35-B26E-3E4D58589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9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2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1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83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31BF-C3B5-4970-8F4C-E47420B8810E}" type="datetime1">
              <a:rPr lang="en-US" smtClean="0">
                <a:solidFill>
                  <a:prstClr val="black"/>
                </a:solidFill>
              </a:rPr>
              <a:pPr/>
              <a:t>11/9/2018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9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4CC-64FC-4B06-99CF-41CBD7F71053}" type="datetime1">
              <a:rPr lang="en-US" smtClean="0">
                <a:solidFill>
                  <a:prstClr val="black"/>
                </a:solidFill>
              </a:rPr>
              <a:pPr/>
              <a:t>11/9/2018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72-3FFA-4406-885C-D874EB0CD011}" type="datetime1">
              <a:rPr lang="en-US" smtClean="0">
                <a:solidFill>
                  <a:prstClr val="black"/>
                </a:solidFill>
              </a:rPr>
              <a:pPr/>
              <a:t>11/9/2018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A63A-37DB-437F-A946-7BFD12A036F7}" type="datetime1">
              <a:rPr lang="en-US" smtClean="0">
                <a:solidFill>
                  <a:prstClr val="black"/>
                </a:solidFill>
              </a:rPr>
              <a:pPr/>
              <a:t>11/9/2018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0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8226-0558-4BC9-A4EE-FDC71DF62D4A}" type="datetime1">
              <a:rPr lang="en-US" smtClean="0">
                <a:solidFill>
                  <a:prstClr val="black"/>
                </a:solidFill>
              </a:rPr>
              <a:pPr/>
              <a:t>11/9/2018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B58-DF04-4A87-BE1E-7EF33C74DEF9}" type="datetime1">
              <a:rPr lang="en-US" smtClean="0">
                <a:solidFill>
                  <a:prstClr val="black"/>
                </a:solidFill>
              </a:rPr>
              <a:pPr/>
              <a:t>11/9/2018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23E7-C0DD-4DCD-8DBB-1D249CB633CA}" type="datetime1">
              <a:rPr lang="en-US" smtClean="0">
                <a:solidFill>
                  <a:prstClr val="black"/>
                </a:solidFill>
              </a:rPr>
              <a:pPr/>
              <a:t>11/9/2018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6F80-3AFA-4F45-97C4-E904FF0E435C}" type="datetime1">
              <a:rPr lang="en-US" smtClean="0">
                <a:solidFill>
                  <a:prstClr val="black"/>
                </a:solidFill>
              </a:rPr>
              <a:pPr/>
              <a:t>11/9/2018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3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5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0DD3-5FE4-4EB5-B089-3E62944F97F4}" type="datetime1">
              <a:rPr lang="en-US" smtClean="0">
                <a:solidFill>
                  <a:prstClr val="black"/>
                </a:solidFill>
              </a:rPr>
              <a:pPr/>
              <a:t>11/9/2018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61F-BEDE-456F-8F48-3DDBCDFD3651}" type="datetime1">
              <a:rPr lang="en-US" smtClean="0">
                <a:solidFill>
                  <a:prstClr val="black"/>
                </a:solidFill>
              </a:rPr>
              <a:pPr/>
              <a:t>11/9/2018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0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8E89-A779-40C1-9624-774D2368FB78}" type="datetime1">
              <a:rPr lang="en-US" smtClean="0">
                <a:solidFill>
                  <a:prstClr val="black"/>
                </a:solidFill>
              </a:rPr>
              <a:pPr/>
              <a:t>11/9/2018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8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9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7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7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7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7333-5BBC-489D-9804-C371F80B53FE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8CFB6EB8-AB7B-434F-8005-9FDA773FFED9}" type="datetime1">
              <a:rPr lang="en-US" smtClean="0">
                <a:solidFill>
                  <a:prstClr val="black"/>
                </a:solidFill>
              </a:rPr>
              <a:pPr/>
              <a:t>11/9/2018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Securing </a:t>
            </a:r>
            <a:r>
              <a:rPr lang="en-US" dirty="0" smtClean="0"/>
              <a:t>REST 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Soham</a:t>
            </a:r>
            <a:r>
              <a:rPr lang="en-US" b="1" dirty="0" smtClean="0"/>
              <a:t> </a:t>
            </a:r>
            <a:r>
              <a:rPr lang="en-US" b="1" dirty="0" err="1" smtClean="0"/>
              <a:t>Sengupta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 APIs- a threat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Different Approaches –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Default Spring Security (HTTP Basic)</a:t>
            </a:r>
          </a:p>
          <a:p>
            <a:pPr marL="667512" lvl="2" indent="0">
              <a:buNone/>
            </a:pPr>
            <a:endParaRPr lang="en-IN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b="1" dirty="0" smtClean="0"/>
              <a:t> Basic HTTP Authentication  - 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IN" dirty="0" smtClean="0"/>
              <a:t>What’s that?</a:t>
            </a:r>
          </a:p>
          <a:p>
            <a:pPr lvl="4">
              <a:buFont typeface="Wingdings" panose="05000000000000000000" pitchFamily="2" charset="2"/>
              <a:buChar char="q"/>
            </a:pPr>
            <a:endParaRPr lang="en-I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JWT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err="1" smtClean="0"/>
              <a:t>OAuth</a:t>
            </a:r>
            <a:r>
              <a:rPr lang="en-IN" dirty="0" smtClean="0"/>
              <a:t> 2.0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Many others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32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HTTP Basic Security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String x= &lt;</a:t>
            </a:r>
            <a:r>
              <a:rPr lang="en-IN" b="1" dirty="0" err="1" smtClean="0">
                <a:solidFill>
                  <a:srgbClr val="002060"/>
                </a:solidFill>
              </a:rPr>
              <a:t>myusername</a:t>
            </a:r>
            <a:r>
              <a:rPr lang="en-IN" dirty="0" smtClean="0"/>
              <a:t>&gt;</a:t>
            </a:r>
            <a:r>
              <a:rPr lang="en-IN" sz="4000" b="1" dirty="0" smtClean="0">
                <a:solidFill>
                  <a:srgbClr val="FF0000"/>
                </a:solidFill>
              </a:rPr>
              <a:t>:</a:t>
            </a:r>
            <a:r>
              <a:rPr lang="en-IN" dirty="0" smtClean="0"/>
              <a:t>&lt;</a:t>
            </a:r>
            <a:r>
              <a:rPr lang="en-IN" b="1" dirty="0" err="1" smtClean="0">
                <a:solidFill>
                  <a:srgbClr val="00B050"/>
                </a:solidFill>
              </a:rPr>
              <a:t>mypassword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String y = Base64Encode (x)</a:t>
            </a:r>
          </a:p>
          <a:p>
            <a:r>
              <a:rPr lang="en-IN" b="1" dirty="0"/>
              <a:t>Basic dXNlcjoxNWQwY2NmOC03YTAxLTRiNjQtOWQyZi0xZDdlNDRjZTA1OGE</a:t>
            </a:r>
            <a:r>
              <a:rPr lang="en-IN" b="1" dirty="0" smtClean="0"/>
              <a:t>=</a:t>
            </a:r>
            <a:endParaRPr lang="en-IN" b="1" dirty="0"/>
          </a:p>
          <a:p>
            <a:r>
              <a:rPr lang="en-IN" b="1" dirty="0">
                <a:solidFill>
                  <a:srgbClr val="002060"/>
                </a:solidFill>
              </a:rPr>
              <a:t>user</a:t>
            </a:r>
            <a:r>
              <a:rPr lang="en-IN" b="1" dirty="0">
                <a:solidFill>
                  <a:srgbClr val="FF0000"/>
                </a:solidFill>
              </a:rPr>
              <a:t>:</a:t>
            </a:r>
            <a:r>
              <a:rPr lang="en-IN" b="1" dirty="0">
                <a:solidFill>
                  <a:srgbClr val="00B050"/>
                </a:solidFill>
              </a:rPr>
              <a:t>15d0ccf8-7a01-4b64-9d2f-1d7e44ce058a</a:t>
            </a:r>
          </a:p>
          <a:p>
            <a:r>
              <a:rPr lang="en-IN" b="1" dirty="0" smtClean="0"/>
              <a:t>After BASE64 Encoding</a:t>
            </a:r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b="1" dirty="0">
                <a:sym typeface="Wingdings" panose="05000000000000000000" pitchFamily="2" charset="2"/>
              </a:rPr>
              <a:t> </a:t>
            </a:r>
            <a:r>
              <a:rPr lang="en-IN" b="1" dirty="0">
                <a:solidFill>
                  <a:srgbClr val="00B050"/>
                </a:solidFill>
              </a:rPr>
              <a:t>dXNlcjoxNWQwY2NmOC03YTAxLTRiNjQtOWQyZi0xZDdlNDRjZTA1OGE</a:t>
            </a:r>
            <a:r>
              <a:rPr lang="en-IN" b="1" dirty="0" smtClean="0">
                <a:solidFill>
                  <a:srgbClr val="00B050"/>
                </a:solidFill>
              </a:rPr>
              <a:t>=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Basic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dXNlcjoxNWQwY2NmOC03YTAxLTRiNjQtOWQyZi0xZDdlNDRjZTA1OGE</a:t>
            </a:r>
            <a:r>
              <a:rPr lang="en-IN" sz="2400" b="1" dirty="0">
                <a:solidFill>
                  <a:srgbClr val="FF0000"/>
                </a:solidFill>
              </a:rPr>
              <a:t>=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  This passes in the </a:t>
            </a:r>
            <a:r>
              <a:rPr lang="en-IN" i="1" dirty="0" smtClean="0"/>
              <a:t>Header</a:t>
            </a:r>
            <a:r>
              <a:rPr lang="en-IN" dirty="0" smtClean="0"/>
              <a:t> </a:t>
            </a:r>
            <a:r>
              <a:rPr lang="en-IN" b="1" dirty="0" smtClean="0"/>
              <a:t>Authorization</a:t>
            </a:r>
            <a:r>
              <a:rPr lang="en-IN" dirty="0" smtClean="0"/>
              <a:t> of the HTTP Request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92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JWT-what and why?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JSON Web Token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794" y="1822913"/>
            <a:ext cx="6633321" cy="4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7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69" y="137417"/>
            <a:ext cx="109728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7" y="1208534"/>
            <a:ext cx="88868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4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ques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98" y="2210569"/>
            <a:ext cx="3275999" cy="32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99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110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Palatino Linotype</vt:lpstr>
      <vt:lpstr>Wingdings</vt:lpstr>
      <vt:lpstr>Wingdings 2</vt:lpstr>
      <vt:lpstr>Office Theme</vt:lpstr>
      <vt:lpstr>Presentation on brainstorming</vt:lpstr>
      <vt:lpstr>Securing REST services</vt:lpstr>
      <vt:lpstr>Open APIs- a threat </vt:lpstr>
      <vt:lpstr>What is HTTP Basic Security ?</vt:lpstr>
      <vt:lpstr>JWT-what and why?</vt:lpstr>
      <vt:lpstr>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 Spring Web Application</dc:title>
  <dc:creator>Windows User</dc:creator>
  <cp:lastModifiedBy>Windows User</cp:lastModifiedBy>
  <cp:revision>115</cp:revision>
  <dcterms:created xsi:type="dcterms:W3CDTF">2018-11-06T07:24:31Z</dcterms:created>
  <dcterms:modified xsi:type="dcterms:W3CDTF">2018-11-09T16:26:20Z</dcterms:modified>
</cp:coreProperties>
</file>