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80625" cy="7559675"/>
  <p:notesSz cx="7559675" cy="10691813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928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211" y="1427939"/>
            <a:ext cx="7152203" cy="347547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429" y="1679927"/>
            <a:ext cx="7163768" cy="1901346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29" y="3636550"/>
            <a:ext cx="7163769" cy="1010427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497415" cy="1280945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497415" cy="4100779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2052" y="396164"/>
            <a:ext cx="4032250" cy="586219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4684" y="405984"/>
            <a:ext cx="1680104" cy="614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537" y="405984"/>
            <a:ext cx="7374958" cy="61457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776" y="3695843"/>
            <a:ext cx="9279075" cy="16204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76" y="5259176"/>
            <a:ext cx="9279075" cy="1072190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8980" y="400733"/>
            <a:ext cx="9262666" cy="31271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8" y="2649022"/>
            <a:ext cx="8881801" cy="150143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8" y="4118254"/>
            <a:ext cx="8881801" cy="165367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537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26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6" y="118583"/>
            <a:ext cx="8866051" cy="147374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6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36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7724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724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233863" cy="1280945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634" y="405982"/>
            <a:ext cx="4233863" cy="6145736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233863" cy="4100779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7" y="1763925"/>
            <a:ext cx="8866051" cy="4787794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6502" y="6917762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47" y="6917762"/>
            <a:ext cx="5336801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6893" y="6917762"/>
            <a:ext cx="109206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操作系统课程设计调研报告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zh-CN" altLang="en-US" sz="2800" dirty="0" smtClean="0">
                <a:latin typeface="Arial"/>
              </a:rPr>
              <a:t>李宇轩</a:t>
            </a:r>
            <a:r>
              <a:rPr lang="en-US" sz="2800" dirty="0" smtClean="0">
                <a:latin typeface="Arial"/>
              </a:rPr>
              <a:t> </a:t>
            </a:r>
            <a:r>
              <a:rPr lang="zh-CN" altLang="en-US" sz="2800" dirty="0" smtClean="0">
                <a:latin typeface="Arial"/>
              </a:rPr>
              <a:t>董豪宇 梁泽宇</a:t>
            </a:r>
            <a:endParaRPr sz="28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Arial"/>
              </a:rPr>
              <a:t>2016.4.10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调试功能调研结果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DM9000AEP</a:t>
            </a:r>
            <a:r>
              <a:rPr lang="en-US" sz="3200" dirty="0">
                <a:latin typeface="Arial"/>
              </a:rPr>
              <a:t>以太网芯片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已经</a:t>
            </a:r>
            <a:r>
              <a:rPr lang="en-US" sz="2800" dirty="0" err="1">
                <a:latin typeface="Arial"/>
              </a:rPr>
              <a:t>找到了芯片的datasheet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DM9000AEP</a:t>
            </a:r>
            <a:r>
              <a:rPr lang="en-US" sz="2800" dirty="0">
                <a:latin typeface="Arial"/>
              </a:rPr>
              <a:t>很好的实现了物理层以及数据链路层的算法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给</a:t>
            </a:r>
            <a:r>
              <a:rPr lang="en-US" sz="2800" dirty="0" err="1">
                <a:latin typeface="Arial"/>
              </a:rPr>
              <a:t>CPU新增模块使其能往以太网芯片中读写数据，处理好读写逻辑，并修改MMU映射关系即可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调试功能调研结果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GDB</a:t>
            </a:r>
            <a:r>
              <a:rPr lang="en-US" sz="3200" dirty="0" err="1">
                <a:latin typeface="Arial"/>
              </a:rPr>
              <a:t>调试接口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前期</a:t>
            </a:r>
            <a:r>
              <a:rPr lang="en-US" sz="2800" dirty="0">
                <a:latin typeface="Arial"/>
              </a:rPr>
              <a:t>工作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GDB</a:t>
            </a:r>
            <a:r>
              <a:rPr lang="en-US" sz="2800" dirty="0" err="1">
                <a:latin typeface="Arial"/>
              </a:rPr>
              <a:t>远程调试接口</a:t>
            </a:r>
            <a:r>
              <a:rPr lang="en-US" sz="2800" dirty="0">
                <a:latin typeface="Arial"/>
              </a:rPr>
              <a:t>——RSP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5080" y="30168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调试功能初步设计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dirty="0" smtClean="0">
                <a:latin typeface="Arial"/>
              </a:rPr>
              <a:t>·</a:t>
            </a:r>
            <a:r>
              <a:rPr lang="en-US" sz="2400" dirty="0" err="1" smtClean="0">
                <a:latin typeface="Arial"/>
              </a:rPr>
              <a:t>硬件</a:t>
            </a:r>
            <a:r>
              <a:rPr lang="en-US" sz="2400" dirty="0" err="1">
                <a:latin typeface="Arial"/>
              </a:rPr>
              <a:t>实现GDB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RSP协议</a:t>
            </a:r>
            <a:endParaRPr dirty="0"/>
          </a:p>
          <a:p>
            <a:pPr lvl="1">
              <a:buSzPct val="75000"/>
            </a:pPr>
            <a:r>
              <a:rPr lang="en-US" sz="2200" dirty="0" smtClean="0">
                <a:latin typeface="Arial"/>
              </a:rPr>
              <a:t>-</a:t>
            </a:r>
            <a:r>
              <a:rPr lang="en-US" sz="2200" dirty="0" smtClean="0">
                <a:latin typeface="Arial"/>
              </a:rPr>
              <a:t>协议</a:t>
            </a:r>
            <a:r>
              <a:rPr lang="en-US" sz="2200" dirty="0">
                <a:latin typeface="Arial"/>
              </a:rPr>
              <a:t>解析状态机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200" dirty="0">
                <a:latin typeface="Arial"/>
              </a:rPr>
              <a:t>独立寄存器传送窗口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200" dirty="0" err="1">
                <a:latin typeface="Arial"/>
              </a:rPr>
              <a:t>修改ram支持调试模块DMA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200" dirty="0" err="1">
                <a:latin typeface="Arial"/>
              </a:rPr>
              <a:t>新增break指令支持软断点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200" dirty="0">
                <a:latin typeface="Arial"/>
              </a:rPr>
              <a:t>CP0 watch </a:t>
            </a:r>
            <a:r>
              <a:rPr lang="en-US" sz="2200" dirty="0" err="1">
                <a:latin typeface="Arial"/>
              </a:rPr>
              <a:t>point,可选</a:t>
            </a:r>
            <a:endParaRPr dirty="0"/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·</a:t>
            </a:r>
            <a:r>
              <a:rPr lang="en-US" sz="2400" dirty="0" smtClean="0">
                <a:latin typeface="Arial"/>
              </a:rPr>
              <a:t>操</a:t>
            </a:r>
            <a:r>
              <a:rPr lang="en-US" sz="2400" dirty="0">
                <a:latin typeface="Arial"/>
              </a:rPr>
              <a:t>统尽可能少修改</a:t>
            </a:r>
            <a:endParaRPr dirty="0"/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·</a:t>
            </a:r>
            <a:r>
              <a:rPr lang="en-US" sz="2400" dirty="0" err="1" smtClean="0">
                <a:latin typeface="Arial"/>
              </a:rPr>
              <a:t>用户</a:t>
            </a:r>
            <a:r>
              <a:rPr lang="en-US" sz="2400" dirty="0" err="1">
                <a:latin typeface="Arial"/>
              </a:rPr>
              <a:t>态调试较为复杂,可选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调试功能目标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实现</a:t>
            </a:r>
            <a:r>
              <a:rPr lang="en-US" sz="3200" dirty="0">
                <a:latin typeface="Arial"/>
              </a:rPr>
              <a:t>汇编级调试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读写</a:t>
            </a:r>
            <a:r>
              <a:rPr lang="en-US" sz="2800" dirty="0">
                <a:latin typeface="Arial"/>
              </a:rPr>
              <a:t>寄存器，读写内存，设置硬断点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源</a:t>
            </a:r>
            <a:r>
              <a:rPr lang="en-US" sz="3200" dirty="0">
                <a:latin typeface="Arial"/>
              </a:rPr>
              <a:t>代码级调试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符号</a:t>
            </a:r>
            <a:r>
              <a:rPr lang="en-US" sz="2800" dirty="0">
                <a:latin typeface="Arial"/>
              </a:rPr>
              <a:t>表信息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用户</a:t>
            </a:r>
            <a:r>
              <a:rPr lang="en-US" sz="3200" dirty="0">
                <a:latin typeface="Arial"/>
              </a:rPr>
              <a:t>态调试(扩展)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网络部分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*</a:t>
            </a:r>
            <a:r>
              <a:rPr lang="en-US" sz="3200" dirty="0">
                <a:latin typeface="Arial"/>
              </a:rPr>
              <a:t>接口驱动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网络</a:t>
            </a:r>
            <a:r>
              <a:rPr lang="en-US" sz="3200" dirty="0">
                <a:latin typeface="Arial"/>
              </a:rPr>
              <a:t>标准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网络部分调研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网络</a:t>
            </a:r>
            <a:r>
              <a:rPr lang="en-US" sz="3200" dirty="0">
                <a:latin typeface="Arial"/>
              </a:rPr>
              <a:t>标准: TCP/</a:t>
            </a:r>
            <a:r>
              <a:rPr lang="en-US" sz="3200" dirty="0" err="1">
                <a:latin typeface="Arial"/>
              </a:rPr>
              <a:t>IP协议栈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网络</a:t>
            </a:r>
            <a:r>
              <a:rPr lang="en-US" sz="2800" dirty="0">
                <a:latin typeface="Arial"/>
              </a:rPr>
              <a:t>接口层: </a:t>
            </a:r>
            <a:r>
              <a:rPr lang="en-US" sz="2800" dirty="0" err="1">
                <a:latin typeface="Arial"/>
              </a:rPr>
              <a:t>ARP协议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网络</a:t>
            </a:r>
            <a:r>
              <a:rPr lang="en-US" sz="2800" dirty="0">
                <a:latin typeface="Arial"/>
              </a:rPr>
              <a:t>层: </a:t>
            </a:r>
            <a:r>
              <a:rPr lang="en-US" sz="2800" dirty="0" err="1">
                <a:latin typeface="Arial"/>
              </a:rPr>
              <a:t>IP协议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传输</a:t>
            </a:r>
            <a:r>
              <a:rPr lang="en-US" sz="2800" dirty="0">
                <a:latin typeface="Arial"/>
              </a:rPr>
              <a:t>层: </a:t>
            </a:r>
            <a:r>
              <a:rPr lang="en-US" sz="2800" dirty="0" err="1">
                <a:latin typeface="Arial"/>
              </a:rPr>
              <a:t>TCP协议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应用</a:t>
            </a:r>
            <a:r>
              <a:rPr lang="en-US" sz="2800" dirty="0">
                <a:latin typeface="Arial"/>
              </a:rPr>
              <a:t>层: </a:t>
            </a:r>
            <a:r>
              <a:rPr lang="en-US" sz="2800" dirty="0" err="1">
                <a:latin typeface="Arial"/>
              </a:rPr>
              <a:t>FTP协议</a:t>
            </a:r>
            <a:r>
              <a:rPr lang="en-US" sz="2800" dirty="0">
                <a:latin typeface="Arial"/>
              </a:rPr>
              <a:t>, HTTP/SMTP(扩展)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网络部分目标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完成</a:t>
            </a:r>
            <a:r>
              <a:rPr lang="en-US" sz="3200" dirty="0" err="1">
                <a:latin typeface="Arial"/>
              </a:rPr>
              <a:t>以太网接口</a:t>
            </a:r>
            <a:r>
              <a:rPr lang="en-US" sz="3200" dirty="0" err="1" smtClean="0">
                <a:latin typeface="Arial"/>
              </a:rPr>
              <a:t>驱动</a:t>
            </a:r>
            <a:r>
              <a:rPr lang="en-US" sz="3200" dirty="0" err="1" smtClean="0">
                <a:latin typeface="Arial"/>
              </a:rPr>
              <a:t>（用linux的驱动实现</a:t>
            </a:r>
            <a:r>
              <a:rPr lang="en-US" sz="3200" dirty="0" smtClean="0">
                <a:latin typeface="Arial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完成</a:t>
            </a:r>
            <a:r>
              <a:rPr lang="en-US" sz="3200" dirty="0" err="1">
                <a:latin typeface="Arial"/>
              </a:rPr>
              <a:t>内核态的FTP协议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使用</a:t>
            </a:r>
            <a:r>
              <a:rPr lang="en-US" sz="3200" dirty="0" err="1">
                <a:latin typeface="Arial"/>
              </a:rPr>
              <a:t>HTTP</a:t>
            </a:r>
            <a:r>
              <a:rPr lang="en-US" sz="3200" dirty="0">
                <a:latin typeface="Arial"/>
              </a:rPr>
              <a:t>/</a:t>
            </a:r>
            <a:r>
              <a:rPr lang="en-US" sz="3200" dirty="0" err="1">
                <a:latin typeface="Arial"/>
              </a:rPr>
              <a:t>SMTP协议</a:t>
            </a:r>
            <a:r>
              <a:rPr lang="en-US" sz="3200" dirty="0">
                <a:latin typeface="Arial"/>
              </a:rPr>
              <a:t>(扩展)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已有的参考资料(1)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0920" cy="492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《</a:t>
            </a:r>
            <a:r>
              <a:rPr lang="en-US" sz="3200" dirty="0">
                <a:latin typeface="Arial"/>
              </a:rPr>
              <a:t>计算机硬件系统实验教程》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DM9000AEP </a:t>
            </a:r>
            <a:r>
              <a:rPr lang="en-US" sz="3200" dirty="0">
                <a:latin typeface="Arial"/>
              </a:rPr>
              <a:t>datasheet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ucore</a:t>
            </a:r>
            <a:r>
              <a:rPr lang="en-US" sz="3200" dirty="0" err="1">
                <a:latin typeface="Arial"/>
              </a:rPr>
              <a:t>实验指导书gitbook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qemu+gdb调试部分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gdb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debug 信息 stabs 格式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>
                <a:latin typeface="Arial"/>
              </a:rPr>
              <a:t>http://</a:t>
            </a:r>
            <a:r>
              <a:rPr lang="en-US" sz="2800" dirty="0" err="1">
                <a:latin typeface="Arial"/>
              </a:rPr>
              <a:t>blog.csdn.net</a:t>
            </a:r>
            <a:r>
              <a:rPr lang="en-US" sz="2800" dirty="0">
                <a:latin typeface="Arial"/>
              </a:rPr>
              <a:t>/</a:t>
            </a:r>
            <a:r>
              <a:rPr lang="en-US" sz="2800" dirty="0" err="1">
                <a:latin typeface="Arial"/>
              </a:rPr>
              <a:t>killmice</a:t>
            </a:r>
            <a:r>
              <a:rPr lang="en-US" sz="2800" dirty="0">
                <a:latin typeface="Arial"/>
              </a:rPr>
              <a:t>/article/details/38226983)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gdb</a:t>
            </a:r>
            <a:r>
              <a:rPr lang="en-US" sz="3200" dirty="0" err="1">
                <a:latin typeface="Arial"/>
              </a:rPr>
              <a:t>调试多进程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>
                <a:latin typeface="Arial"/>
              </a:rPr>
              <a:t>http://</a:t>
            </a:r>
            <a:r>
              <a:rPr lang="en-US" sz="2800" dirty="0" err="1">
                <a:latin typeface="Arial"/>
              </a:rPr>
              <a:t>www.cnblogs.com</a:t>
            </a:r>
            <a:r>
              <a:rPr lang="en-US" sz="2800" dirty="0">
                <a:latin typeface="Arial"/>
              </a:rPr>
              <a:t>/</a:t>
            </a:r>
            <a:r>
              <a:rPr lang="en-US" sz="2800" dirty="0" err="1">
                <a:latin typeface="Arial"/>
              </a:rPr>
              <a:t>zhenjing</a:t>
            </a:r>
            <a:r>
              <a:rPr lang="en-US" sz="2800" dirty="0">
                <a:latin typeface="Arial"/>
              </a:rPr>
              <a:t>/archive/2011/06/01/</a:t>
            </a:r>
            <a:r>
              <a:rPr lang="en-US" sz="2800" dirty="0" err="1">
                <a:latin typeface="Arial"/>
              </a:rPr>
              <a:t>gdb_fork.html</a:t>
            </a:r>
            <a:r>
              <a:rPr lang="en-US" sz="2800" dirty="0">
                <a:latin typeface="Arial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已有的参考资料(2)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04000" y="1769040"/>
            <a:ext cx="9070920" cy="463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Linux</a:t>
            </a:r>
            <a:r>
              <a:rPr lang="en-US" sz="3200" dirty="0" err="1">
                <a:latin typeface="Arial"/>
              </a:rPr>
              <a:t>内核驱动开发之KGDB原理介绍kgdboe方式配置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>
                <a:latin typeface="Arial"/>
              </a:rPr>
              <a:t>http://</a:t>
            </a:r>
            <a:r>
              <a:rPr lang="en-US" sz="2800" dirty="0" err="1">
                <a:latin typeface="Arial"/>
              </a:rPr>
              <a:t>www.linuxidc.com</a:t>
            </a:r>
            <a:r>
              <a:rPr lang="en-US" sz="2800" dirty="0">
                <a:latin typeface="Arial"/>
              </a:rPr>
              <a:t>/Linux/2013-06/86406.htm)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Howto</a:t>
            </a:r>
            <a:r>
              <a:rPr lang="en-US" sz="3200" dirty="0">
                <a:latin typeface="Arial"/>
              </a:rPr>
              <a:t>: GDB Remote Serial Protocol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See </a:t>
            </a:r>
            <a:r>
              <a:rPr lang="en-US" sz="3200" dirty="0" err="1">
                <a:latin typeface="Arial"/>
              </a:rPr>
              <a:t>mips</a:t>
            </a:r>
            <a:r>
              <a:rPr lang="en-US" sz="3200" dirty="0">
                <a:latin typeface="Arial"/>
              </a:rPr>
              <a:t> run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MIPS 手册</a:t>
            </a:r>
            <a:endParaRPr lang="en-US" sz="3200" dirty="0">
              <a:latin typeface="Arial"/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X86 </a:t>
            </a:r>
            <a:r>
              <a:rPr lang="en-US" sz="3200" dirty="0" err="1">
                <a:latin typeface="Arial"/>
              </a:rPr>
              <a:t>ucore</a:t>
            </a:r>
            <a:r>
              <a:rPr lang="en-US" sz="3200" dirty="0">
                <a:latin typeface="Arial"/>
              </a:rPr>
              <a:t> 源码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ucore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plus 源码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《</a:t>
            </a:r>
            <a:r>
              <a:rPr lang="en-US" sz="3200" dirty="0" err="1">
                <a:latin typeface="Arial"/>
              </a:rPr>
              <a:t>操作系统设计:Xinu方法</a:t>
            </a:r>
            <a:r>
              <a:rPr lang="en-US" sz="3200" dirty="0">
                <a:latin typeface="Arial"/>
              </a:rPr>
              <a:t>》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latin typeface="Arial"/>
              </a:rPr>
              <a:t>谢 谢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调研后的小组分工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网络</a:t>
            </a:r>
            <a:r>
              <a:rPr lang="en-US" sz="3200" dirty="0" err="1">
                <a:latin typeface="Arial"/>
              </a:rPr>
              <a:t>传输:梁泽宇</a:t>
            </a:r>
            <a:r>
              <a:rPr lang="en-US" sz="3200" dirty="0">
                <a:latin typeface="Arial"/>
              </a:rPr>
              <a:t> 董豪宇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调</a:t>
            </a:r>
            <a:r>
              <a:rPr lang="en-US" sz="3200" dirty="0">
                <a:latin typeface="Arial"/>
              </a:rPr>
              <a:t>试功能: 李宇轩 董豪宇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ucore</a:t>
            </a:r>
            <a:r>
              <a:rPr lang="en-US" sz="3200" dirty="0" err="1">
                <a:latin typeface="Arial"/>
              </a:rPr>
              <a:t>移植</a:t>
            </a:r>
            <a:r>
              <a:rPr lang="en-US" sz="3200" dirty="0">
                <a:latin typeface="Arial"/>
              </a:rPr>
              <a:t>: 董豪宇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主要目标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将lab1</a:t>
            </a:r>
            <a:r>
              <a:rPr lang="en-US" sz="3200" dirty="0">
                <a:latin typeface="Arial"/>
              </a:rPr>
              <a:t>~lab8移植到MIPS </a:t>
            </a:r>
            <a:r>
              <a:rPr lang="en-US" sz="3200" dirty="0" err="1">
                <a:latin typeface="Arial"/>
              </a:rPr>
              <a:t>ucore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altLang="zh-CN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包括</a:t>
            </a:r>
            <a:r>
              <a:rPr lang="en-US" sz="2800" dirty="0">
                <a:latin typeface="Arial"/>
              </a:rPr>
              <a:t>了文件系统的移植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altLang="zh-CN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调</a:t>
            </a:r>
            <a:r>
              <a:rPr lang="en-US" sz="3200" dirty="0">
                <a:latin typeface="Arial"/>
              </a:rPr>
              <a:t>试功能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altLang="zh-CN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包括</a:t>
            </a:r>
            <a:r>
              <a:rPr lang="en-US" sz="2800" dirty="0">
                <a:latin typeface="Arial"/>
              </a:rPr>
              <a:t>了硬件调研(串口 FLASH)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altLang="zh-CN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网络</a:t>
            </a:r>
            <a:r>
              <a:rPr lang="en-US" sz="3200" dirty="0">
                <a:latin typeface="Arial"/>
              </a:rPr>
              <a:t>传输功能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ucore移植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采用</a:t>
            </a:r>
            <a:r>
              <a:rPr lang="en-US" sz="3200" dirty="0" err="1">
                <a:latin typeface="Arial"/>
              </a:rPr>
              <a:t>上学期的MIPS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ucore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已经</a:t>
            </a:r>
            <a:r>
              <a:rPr lang="en-US" sz="2800" dirty="0" err="1">
                <a:latin typeface="Arial"/>
              </a:rPr>
              <a:t>能在当前的thinpad上运行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已经</a:t>
            </a:r>
            <a:r>
              <a:rPr lang="en-US" sz="2800" dirty="0" err="1">
                <a:latin typeface="Arial"/>
              </a:rPr>
              <a:t>写过VGA</a:t>
            </a:r>
            <a:r>
              <a:rPr lang="en-US" sz="2800" dirty="0">
                <a:latin typeface="Arial"/>
              </a:rPr>
              <a:t>, PS2等驱动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调</a:t>
            </a:r>
            <a:r>
              <a:rPr lang="en-US" sz="3200" dirty="0">
                <a:latin typeface="Arial"/>
              </a:rPr>
              <a:t>研方式以X86 </a:t>
            </a:r>
            <a:r>
              <a:rPr lang="en-US" sz="3200" dirty="0" err="1">
                <a:latin typeface="Arial"/>
              </a:rPr>
              <a:t>ucore和MIPS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ucore的比较为主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ucore移植调研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Lab1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中断</a:t>
            </a:r>
            <a:r>
              <a:rPr lang="en-US" sz="2800" dirty="0">
                <a:latin typeface="Arial"/>
              </a:rPr>
              <a:t>机制已经完成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Kernel </a:t>
            </a:r>
            <a:r>
              <a:rPr lang="en-US" sz="2800" dirty="0" err="1">
                <a:latin typeface="Arial"/>
              </a:rPr>
              <a:t>panic下的调试尚未支持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Lab2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已经</a:t>
            </a:r>
            <a:r>
              <a:rPr lang="en-US" sz="2800" dirty="0" err="1">
                <a:latin typeface="Arial"/>
              </a:rPr>
              <a:t>实现了buddy</a:t>
            </a:r>
            <a:r>
              <a:rPr lang="en-US" sz="2800" dirty="0">
                <a:latin typeface="Arial"/>
              </a:rPr>
              <a:t> system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无</a:t>
            </a:r>
            <a:r>
              <a:rPr lang="en-US" sz="2800" dirty="0">
                <a:latin typeface="Arial"/>
              </a:rPr>
              <a:t>需移植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ucore移植调研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altLang="zh-CN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Lab3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altLang="zh-CN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交换</a:t>
            </a:r>
            <a:r>
              <a:rPr lang="en-US" sz="2800" dirty="0">
                <a:latin typeface="Arial"/>
              </a:rPr>
              <a:t>机制没有打开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altLang="zh-CN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不存在</a:t>
            </a:r>
            <a:r>
              <a:rPr lang="en-US" sz="2800" dirty="0">
                <a:latin typeface="Arial"/>
              </a:rPr>
              <a:t>虚拟内存管理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altLang="zh-CN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不存在</a:t>
            </a:r>
            <a:r>
              <a:rPr lang="en-US" sz="2800" dirty="0">
                <a:latin typeface="Arial"/>
              </a:rPr>
              <a:t>页面置换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altLang="zh-CN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Lab4 </a:t>
            </a:r>
            <a:r>
              <a:rPr lang="en-US" sz="3200" dirty="0">
                <a:latin typeface="Arial"/>
              </a:rPr>
              <a:t>Lab5 Lab6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altLang="zh-CN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进程</a:t>
            </a:r>
            <a:r>
              <a:rPr lang="en-US" sz="2800" dirty="0" err="1">
                <a:latin typeface="Arial"/>
              </a:rPr>
              <a:t>相关,已经实现得很好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ucore移植调研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Lab7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只</a:t>
            </a:r>
            <a:r>
              <a:rPr lang="en-US" sz="2800" dirty="0">
                <a:latin typeface="Arial"/>
              </a:rPr>
              <a:t>实现了信号量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管</a:t>
            </a:r>
            <a:r>
              <a:rPr lang="en-US" sz="2800" dirty="0" err="1">
                <a:latin typeface="Arial"/>
              </a:rPr>
              <a:t>程只是信号量的一个封装,如无必要则不实现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Lab8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文件</a:t>
            </a:r>
            <a:r>
              <a:rPr lang="en-US" sz="2800" dirty="0">
                <a:latin typeface="Arial"/>
              </a:rPr>
              <a:t>系统已经被</a:t>
            </a:r>
            <a:r>
              <a:rPr lang="en-US" sz="2800" b="1" dirty="0">
                <a:latin typeface="Arial"/>
              </a:rPr>
              <a:t>完整移植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err="1" smtClean="0">
                <a:latin typeface="Arial"/>
              </a:rPr>
              <a:t>建立</a:t>
            </a:r>
            <a:r>
              <a:rPr lang="en-US" sz="2800" dirty="0" err="1">
                <a:latin typeface="Arial"/>
              </a:rPr>
              <a:t>在RAM上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现有</a:t>
            </a:r>
            <a:r>
              <a:rPr lang="en-US" sz="2800" dirty="0">
                <a:latin typeface="Arial"/>
              </a:rPr>
              <a:t>文件系统的局限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ucore移植的主要目标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完成</a:t>
            </a:r>
            <a:r>
              <a:rPr lang="en-US" sz="3200" dirty="0" err="1">
                <a:latin typeface="Arial"/>
              </a:rPr>
              <a:t>kernel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panic下的简单调试支持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完成</a:t>
            </a:r>
            <a:r>
              <a:rPr lang="en-US" sz="3200" dirty="0" err="1">
                <a:latin typeface="Arial"/>
              </a:rPr>
              <a:t>FLASH驱动,将文件系统迁移到FLASH上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调试功能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*</a:t>
            </a:r>
            <a:r>
              <a:rPr lang="en-US" sz="3200" dirty="0">
                <a:latin typeface="Arial"/>
              </a:rPr>
              <a:t>硬件调研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smtClean="0">
                <a:latin typeface="Arial"/>
              </a:rPr>
              <a:t>-</a:t>
            </a:r>
            <a:r>
              <a:rPr lang="en-US" sz="2800" dirty="0" smtClean="0">
                <a:latin typeface="Arial"/>
              </a:rPr>
              <a:t>串</a:t>
            </a:r>
            <a:r>
              <a:rPr lang="en-US" sz="2800" dirty="0">
                <a:latin typeface="Arial"/>
              </a:rPr>
              <a:t>口 FLASH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·</a:t>
            </a:r>
            <a:r>
              <a:rPr lang="en-US" sz="3200" dirty="0" smtClean="0">
                <a:latin typeface="Arial"/>
              </a:rPr>
              <a:t>DM9000AEP</a:t>
            </a:r>
            <a:r>
              <a:rPr lang="en-US" sz="3200" dirty="0">
                <a:latin typeface="Arial"/>
              </a:rPr>
              <a:t>以太网芯片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·</a:t>
            </a:r>
            <a:r>
              <a:rPr lang="en-US" sz="3200" dirty="0" err="1" smtClean="0">
                <a:latin typeface="Arial"/>
              </a:rPr>
              <a:t>GDB</a:t>
            </a:r>
            <a:r>
              <a:rPr lang="en-US" sz="3200" dirty="0" err="1">
                <a:latin typeface="Arial"/>
              </a:rPr>
              <a:t>调试部分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59</TotalTime>
  <Words>707</Words>
  <Application>Microsoft Macintosh PowerPoint</Application>
  <PresentationFormat>自定义</PresentationFormat>
  <Paragraphs>108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微风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apple apple</cp:lastModifiedBy>
  <cp:revision>6</cp:revision>
  <dcterms:modified xsi:type="dcterms:W3CDTF">2016-04-10T07:03:59Z</dcterms:modified>
</cp:coreProperties>
</file>