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2640" y="2012400"/>
            <a:ext cx="8693640" cy="479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364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402120"/>
            <a:ext cx="8693640" cy="677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9264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479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45180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1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2012400"/>
            <a:ext cx="42422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2640" y="4518000"/>
            <a:ext cx="8693640" cy="228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3E54AA1-B414-4EB3-A31E-50F1245F4A8F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92640" y="7007040"/>
            <a:ext cx="2267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338640" y="7007040"/>
            <a:ext cx="3401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118640" y="7007040"/>
            <a:ext cx="226764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操作系统课程展示</a:t>
            </a:r>
            <a:r>
              <a:rPr lang="en-US" sz="3200">
                <a:latin typeface="Arial"/>
              </a:rPr>
              <a:t>(14</a:t>
            </a:r>
            <a:r>
              <a:rPr lang="en-US" sz="3200">
                <a:latin typeface="Arial"/>
              </a:rPr>
              <a:t>周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 algn="ctr"/>
            <a:r>
              <a:rPr lang="en-US" sz="2600">
                <a:latin typeface="Arial"/>
              </a:rPr>
              <a:t>李宇轩</a:t>
            </a:r>
            <a:endParaRPr/>
          </a:p>
          <a:p>
            <a:pPr algn="ctr"/>
            <a:r>
              <a:rPr lang="en-US" sz="2600">
                <a:latin typeface="Arial"/>
              </a:rPr>
              <a:t>董豪宇</a:t>
            </a:r>
            <a:endParaRPr/>
          </a:p>
          <a:p>
            <a:pPr algn="ctr"/>
            <a:r>
              <a:rPr lang="en-US" sz="2600">
                <a:latin typeface="Arial"/>
              </a:rPr>
              <a:t>梁泽宇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文件系统部分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上上周的未来计划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就</a:t>
            </a:r>
            <a:r>
              <a:rPr lang="en-US" sz="3200">
                <a:latin typeface="Arial"/>
              </a:rPr>
              <a:t>qemu</a:t>
            </a:r>
            <a:r>
              <a:rPr lang="en-US" sz="3200">
                <a:latin typeface="Arial"/>
              </a:rPr>
              <a:t>的修改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latin typeface="Arial"/>
              </a:rPr>
              <a:t>包括如何使用学长的</a:t>
            </a:r>
            <a:r>
              <a:rPr lang="en-US" sz="3200">
                <a:latin typeface="Arial"/>
              </a:rPr>
              <a:t>qemu)</a:t>
            </a:r>
            <a:r>
              <a:rPr lang="en-US" sz="3200">
                <a:latin typeface="Arial"/>
              </a:rPr>
              <a:t>出一份简明的文档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[</a:t>
            </a:r>
            <a:r>
              <a:rPr lang="en-US" sz="3200">
                <a:latin typeface="Arial"/>
              </a:rPr>
              <a:t>重点</a:t>
            </a:r>
            <a:r>
              <a:rPr lang="en-US" sz="3200">
                <a:latin typeface="Arial"/>
              </a:rPr>
              <a:t>]</a:t>
            </a:r>
            <a:r>
              <a:rPr lang="en-US" sz="3200">
                <a:latin typeface="Arial"/>
              </a:rPr>
              <a:t>完成</a:t>
            </a:r>
            <a:r>
              <a:rPr lang="en-US" sz="3200">
                <a:latin typeface="Arial"/>
              </a:rPr>
              <a:t>DIRTY</a:t>
            </a:r>
            <a:r>
              <a:rPr lang="en-US" sz="3200">
                <a:latin typeface="Arial"/>
              </a:rPr>
              <a:t>标记</a:t>
            </a:r>
            <a:r>
              <a:rPr lang="en-US" sz="3200">
                <a:latin typeface="Arial"/>
              </a:rPr>
              <a:t>, </a:t>
            </a:r>
            <a:r>
              <a:rPr lang="en-US" sz="3200">
                <a:latin typeface="Arial"/>
              </a:rPr>
              <a:t>在</a:t>
            </a:r>
            <a:r>
              <a:rPr lang="en-US" sz="3200">
                <a:latin typeface="Arial"/>
              </a:rPr>
              <a:t>qemu</a:t>
            </a:r>
            <a:r>
              <a:rPr lang="en-US" sz="3200">
                <a:latin typeface="Arial"/>
              </a:rPr>
              <a:t>上成功运行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上板调试</a:t>
            </a:r>
            <a:r>
              <a:rPr lang="en-US" sz="3200">
                <a:latin typeface="Arial"/>
              </a:rPr>
              <a:t>(</a:t>
            </a:r>
            <a:r>
              <a:rPr lang="en-US" sz="2200">
                <a:latin typeface="Arial"/>
              </a:rPr>
              <a:t>还没调通</a:t>
            </a:r>
            <a:r>
              <a:rPr lang="en-US" sz="2200">
                <a:latin typeface="Arial"/>
              </a:rPr>
              <a:t>... </a:t>
            </a:r>
            <a:r>
              <a:rPr lang="en-US" sz="2200">
                <a:latin typeface="Arial"/>
              </a:rPr>
              <a:t>其实就是代码合并出车祸了</a:t>
            </a:r>
            <a:r>
              <a:rPr lang="en-US" sz="2200">
                <a:latin typeface="Arial"/>
              </a:rPr>
              <a:t>...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可能要扩展现有的指令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Debugger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继续完善</a:t>
            </a:r>
            <a:r>
              <a:rPr lang="en-US" sz="3200">
                <a:latin typeface="Arial"/>
              </a:rPr>
              <a:t>debugger,</a:t>
            </a:r>
            <a:r>
              <a:rPr lang="en-US" sz="3200">
                <a:latin typeface="Arial"/>
              </a:rPr>
              <a:t>以及</a:t>
            </a:r>
            <a:r>
              <a:rPr lang="en-US" sz="3200">
                <a:latin typeface="Arial"/>
              </a:rPr>
              <a:t>naive-debugger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支持修改寄存器</a:t>
            </a:r>
            <a:r>
              <a:rPr lang="en-US" sz="3200">
                <a:latin typeface="Arial"/>
              </a:rPr>
              <a:t>,ram,flash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支持源码级调试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通过对于</a:t>
            </a:r>
            <a:r>
              <a:rPr lang="en-US" sz="3200">
                <a:latin typeface="Arial"/>
              </a:rPr>
              <a:t>cpu</a:t>
            </a:r>
            <a:r>
              <a:rPr lang="en-US" sz="3200">
                <a:latin typeface="Arial"/>
              </a:rPr>
              <a:t>的干涉可以实现各种指令的效果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比如可以通过</a:t>
            </a:r>
            <a:r>
              <a:rPr lang="en-US" sz="3200">
                <a:latin typeface="Arial"/>
              </a:rPr>
              <a:t>debugger</a:t>
            </a:r>
            <a:r>
              <a:rPr lang="en-US" sz="3200">
                <a:latin typeface="Arial"/>
              </a:rPr>
              <a:t>导入操统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网络扩展部分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网络扩展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内核部分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完整实现了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TCP/IP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协议栈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传输层：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TCP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协议；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网络层：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IP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ARP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协议；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链路层：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MAC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协议；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物理层：修改了网卡驱动中的一些不兼容部分。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6">
                                            <p:txEl>
                                              <p:pRg st="2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6">
                                            <p:txEl>
                                              <p:pRg st="2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6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6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6">
                                            <p:txEl>
                                              <p:p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6">
                                            <p:txEl>
                                              <p:p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6">
                                            <p:txEl>
                                              <p:p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6">
                                            <p:txEl>
                                              <p:p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网络扩展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090">
                <a:latin typeface="Calibri"/>
              </a:rPr>
              <a:t>用户态部分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加入了启动了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FTP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的应用程序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在已经建立连接的情况下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可以实现数据传输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从而进行文本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(ASCII)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文件的收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发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仿照文件系统的实现方法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通过增加系统调用实现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92640" y="402120"/>
            <a:ext cx="8693640" cy="1460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网络扩展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92640" y="2012400"/>
            <a:ext cx="8693640" cy="4796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090">
                <a:latin typeface="Calibri"/>
              </a:rPr>
              <a:t>遇到的问题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由于实现的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TCP/IP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协议栈并非完全按照标准实现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(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比如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TCP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IP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协议的校验部分等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),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无法与标准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FTP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客户端直接交互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所以只能用远端机器作为客户端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在服务器和客户端里同时跑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thumips-ucore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来进行交互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然而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我们没有找到与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ucore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所用网卡驱动兼容的机器（囧……）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然后就无法建立连接了囧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....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