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83" r:id="rId6"/>
    <p:sldId id="265" r:id="rId7"/>
    <p:sldId id="266" r:id="rId8"/>
    <p:sldId id="267" r:id="rId9"/>
    <p:sldId id="262" r:id="rId10"/>
    <p:sldId id="263" r:id="rId11"/>
    <p:sldId id="259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7" r:id="rId22"/>
    <p:sldId id="275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6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8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8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4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4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7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9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1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7FDD-1841-4B67-A5B0-83375D23B10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75B45-C260-4C78-AD46-5F71D0049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5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5840" y="1122363"/>
            <a:ext cx="10396728" cy="1812861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RVM: </a:t>
            </a:r>
            <a:r>
              <a:rPr lang="en-US" altLang="zh-CN" sz="6600" dirty="0" err="1" smtClean="0"/>
              <a:t>Rcore</a:t>
            </a:r>
            <a:r>
              <a:rPr lang="en-US" altLang="zh-CN" sz="6600" dirty="0" smtClean="0"/>
              <a:t> Virtual Machine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清华大学计算机系</a:t>
            </a:r>
            <a:endParaRPr lang="en-US" altLang="zh-CN" sz="3200" dirty="0" smtClean="0"/>
          </a:p>
          <a:p>
            <a:r>
              <a:rPr lang="zh-CN" altLang="en-US" sz="3200" dirty="0"/>
              <a:t>陈</a:t>
            </a:r>
            <a:r>
              <a:rPr lang="zh-CN" altLang="en-US" sz="3200" dirty="0" smtClean="0"/>
              <a:t>渝</a:t>
            </a:r>
            <a:endParaRPr lang="en-US" altLang="zh-CN" sz="3200" dirty="0" smtClean="0"/>
          </a:p>
          <a:p>
            <a:r>
              <a:rPr lang="en-US" altLang="zh-CN" sz="3200" dirty="0" smtClean="0"/>
              <a:t>2021/10/25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7555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3" y="769209"/>
            <a:ext cx="9790548" cy="51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5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3" y="760427"/>
            <a:ext cx="10470382" cy="54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5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49" y="366482"/>
            <a:ext cx="9948810" cy="44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5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446339"/>
            <a:ext cx="6973556" cy="58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51" y="391886"/>
            <a:ext cx="10361137" cy="61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7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6" y="605621"/>
            <a:ext cx="11406893" cy="52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1" y="460556"/>
            <a:ext cx="11430000" cy="58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8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39" y="303992"/>
            <a:ext cx="10755504" cy="57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4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4" y="187565"/>
            <a:ext cx="8963130" cy="63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1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301227"/>
            <a:ext cx="10643401" cy="63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3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4" y="402336"/>
            <a:ext cx="7501608" cy="62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21" y="516934"/>
            <a:ext cx="7244861" cy="58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9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2" y="741357"/>
            <a:ext cx="10766338" cy="429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0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5" y="697196"/>
            <a:ext cx="11682993" cy="49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62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6" y="743578"/>
            <a:ext cx="11853685" cy="53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96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751"/>
            <a:ext cx="11649718" cy="48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20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5801" y="2279693"/>
            <a:ext cx="1050960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6000" dirty="0" smtClean="0"/>
              <a:t>RISC-V Virtualization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6000" dirty="0" smtClean="0"/>
              <a:t>RISC-V Hypervisor Extension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4562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460" y="370506"/>
            <a:ext cx="52421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RISC-V Virtualization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04" y="1379438"/>
            <a:ext cx="10436206" cy="53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2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460" y="370506"/>
            <a:ext cx="52421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RISC-V Virtualization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DD68B91-FC62-40A0-AFAF-D9296E57A031}"/>
              </a:ext>
            </a:extLst>
          </p:cNvPr>
          <p:cNvSpPr txBox="1">
            <a:spLocks/>
          </p:cNvSpPr>
          <p:nvPr/>
        </p:nvSpPr>
        <p:spPr>
          <a:xfrm>
            <a:off x="637233" y="141364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/>
              <a:t>Software implementations</a:t>
            </a:r>
          </a:p>
          <a:p>
            <a:pPr lvl="1"/>
            <a:r>
              <a:rPr lang="en-US" altLang="zh-CN" sz="2800" dirty="0" smtClean="0"/>
              <a:t>Spike</a:t>
            </a:r>
          </a:p>
          <a:p>
            <a:pPr lvl="2"/>
            <a:r>
              <a:rPr lang="en-US" altLang="zh-CN" sz="2400" dirty="0" smtClean="0"/>
              <a:t>Spec emulator.</a:t>
            </a:r>
          </a:p>
          <a:p>
            <a:pPr lvl="2"/>
            <a:r>
              <a:rPr lang="en-US" altLang="zh-CN" sz="2400" dirty="0" smtClean="0"/>
              <a:t>Always comforting to the latest spec.</a:t>
            </a:r>
          </a:p>
          <a:p>
            <a:pPr lvl="2"/>
            <a:r>
              <a:rPr lang="en-US" altLang="zh-CN" sz="2400" dirty="0" smtClean="0"/>
              <a:t>Slow.</a:t>
            </a:r>
          </a:p>
          <a:p>
            <a:pPr lvl="1"/>
            <a:r>
              <a:rPr lang="en-US" altLang="zh-CN" sz="2800" dirty="0" smtClean="0"/>
              <a:t>Qemu</a:t>
            </a:r>
          </a:p>
          <a:p>
            <a:pPr lvl="2"/>
            <a:r>
              <a:rPr lang="en-US" altLang="zh-CN" sz="2400" dirty="0" smtClean="0"/>
              <a:t>FAST.</a:t>
            </a:r>
          </a:p>
          <a:p>
            <a:pPr lvl="2"/>
            <a:r>
              <a:rPr lang="en-US" altLang="zh-CN" sz="2400" dirty="0" smtClean="0"/>
              <a:t>Lagging behind the latest spec.</a:t>
            </a:r>
          </a:p>
          <a:p>
            <a:pPr lvl="2"/>
            <a:r>
              <a:rPr lang="en-US" altLang="zh-CN" sz="2400" dirty="0" smtClean="0"/>
              <a:t>Some features (like </a:t>
            </a:r>
            <a:r>
              <a:rPr lang="en-US" altLang="zh-CN" sz="2400" dirty="0" err="1" smtClean="0"/>
              <a:t>tinst</a:t>
            </a:r>
            <a:r>
              <a:rPr lang="en-US" altLang="zh-CN" sz="2400" dirty="0" smtClean="0"/>
              <a:t>) unimplemented.</a:t>
            </a:r>
          </a:p>
          <a:p>
            <a:r>
              <a:rPr lang="en-US" altLang="zh-CN" sz="3200" dirty="0" smtClean="0"/>
              <a:t>Hardware implementations</a:t>
            </a:r>
          </a:p>
          <a:p>
            <a:pPr lvl="1"/>
            <a:r>
              <a:rPr lang="en-US" altLang="zh-CN" sz="2800" dirty="0" smtClean="0"/>
              <a:t>Rocket core</a:t>
            </a:r>
          </a:p>
          <a:p>
            <a:pPr lvl="2"/>
            <a:r>
              <a:rPr lang="en-US" altLang="zh-CN" sz="2400" dirty="0" smtClean="0"/>
              <a:t>Soft processor on FPGA.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657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20553"/>
            <a:ext cx="10076349" cy="43293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8640" y="44627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 smtClean="0"/>
              <a:t>项目历史</a:t>
            </a: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9948994" y="4177022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2020</a:t>
            </a:r>
            <a:r>
              <a:rPr lang="zh-CN" altLang="en-US" sz="2000" b="1" dirty="0" smtClean="0"/>
              <a:t>年</a:t>
            </a:r>
            <a:r>
              <a:rPr lang="en-US" altLang="zh-CN" sz="2000" b="1" dirty="0" smtClean="0"/>
              <a:t>.6</a:t>
            </a:r>
            <a:endParaRPr lang="zh-CN" altLang="en-US" sz="2000" b="1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378440" y="2626203"/>
            <a:ext cx="1507" cy="104968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027267" y="1795206"/>
            <a:ext cx="3060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初步支持</a:t>
            </a:r>
            <a:r>
              <a:rPr lang="en-US" altLang="zh-CN" sz="1600" dirty="0" smtClean="0"/>
              <a:t>RISC-V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H-mode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能在</a:t>
            </a:r>
            <a:r>
              <a:rPr lang="en-US" altLang="zh-CN" sz="1600" dirty="0" smtClean="0"/>
              <a:t>QEMU for RISC-V</a:t>
            </a:r>
            <a:r>
              <a:rPr lang="zh-CN" altLang="en-US" sz="1600" dirty="0" smtClean="0"/>
              <a:t>上运行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Type-1 hypervisor</a:t>
            </a:r>
          </a:p>
        </p:txBody>
      </p:sp>
    </p:spTree>
    <p:extLst>
      <p:ext uri="{BB962C8B-B14F-4D97-AF65-F5344CB8AC3E}">
        <p14:creationId xmlns:p14="http://schemas.microsoft.com/office/powerpoint/2010/main" val="190340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04" y="633046"/>
            <a:ext cx="8618186" cy="56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7" y="2200588"/>
            <a:ext cx="11156754" cy="41896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348" y="571472"/>
            <a:ext cx="6327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 smtClean="0"/>
              <a:t>Hypervisor 基本概念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0772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12" y="411982"/>
            <a:ext cx="9608137" cy="58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8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4" y="472272"/>
            <a:ext cx="10110051" cy="60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0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5" y="729697"/>
            <a:ext cx="10791196" cy="546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2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0" y="544609"/>
            <a:ext cx="11021890" cy="55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84</Words>
  <Application>Microsoft Office PowerPoint</Application>
  <PresentationFormat>宽屏</PresentationFormat>
  <Paragraphs>26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RVM: Rcore Virtual Machine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RVM: Rcore Virtual Machine</dc:title>
  <dc:creator>yuchen@tsinghua.edu.cn</dc:creator>
  <cp:lastModifiedBy>yuchen@tsinghua.edu.cn</cp:lastModifiedBy>
  <cp:revision>14</cp:revision>
  <dcterms:created xsi:type="dcterms:W3CDTF">2021-10-24T23:08:09Z</dcterms:created>
  <dcterms:modified xsi:type="dcterms:W3CDTF">2021-10-24T23:43:47Z</dcterms:modified>
</cp:coreProperties>
</file>