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59" r:id="rId6"/>
    <p:sldId id="261" r:id="rId7"/>
    <p:sldId id="276" r:id="rId8"/>
    <p:sldId id="262" r:id="rId9"/>
    <p:sldId id="277" r:id="rId10"/>
    <p:sldId id="278" r:id="rId11"/>
    <p:sldId id="279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Five100Miles/p/8645082.html" TargetMode="External"/><Relationship Id="rId2" Type="http://schemas.openxmlformats.org/officeDocument/2006/relationships/hyperlink" Target="https://blog.csdn.net/luckyapple1028/article/details/52972315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基于rCore-Tutorial的性能分析软件实现"/>
          <p:cNvSpPr txBox="1">
            <a:spLocks noGrp="1"/>
          </p:cNvSpPr>
          <p:nvPr>
            <p:ph type="ctrTitle"/>
          </p:nvPr>
        </p:nvSpPr>
        <p:spPr>
          <a:xfrm>
            <a:off x="1209075" y="3587750"/>
            <a:ext cx="21971004" cy="4648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kprobes in </a:t>
            </a:r>
            <a:r>
              <a:rPr lang="en-US" altLang="zh-CN" dirty="0" err="1"/>
              <a:t>rCore_Tutorial</a:t>
            </a:r>
            <a:br>
              <a:rPr lang="en-US" altLang="zh-CN" dirty="0"/>
            </a:br>
            <a:r>
              <a:rPr lang="zh-CN" altLang="en-US" dirty="0"/>
              <a:t>中期报告</a:t>
            </a:r>
            <a:endParaRPr dirty="0"/>
          </a:p>
        </p:txBody>
      </p:sp>
      <p:sp>
        <p:nvSpPr>
          <p:cNvPr id="152" name="异步组 彭淳毅 陈志扬"/>
          <p:cNvSpPr txBox="1">
            <a:spLocks noGrp="1"/>
          </p:cNvSpPr>
          <p:nvPr>
            <p:ph type="subTitle" sz="quarter" idx="1"/>
          </p:nvPr>
        </p:nvSpPr>
        <p:spPr>
          <a:xfrm>
            <a:off x="1203921" y="8223250"/>
            <a:ext cx="21971001" cy="1905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彭淳毅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推荐 Tour of Rust 和 The Rust Programming Language…"/>
          <p:cNvSpPr txBox="1">
            <a:spLocks noGrp="1"/>
          </p:cNvSpPr>
          <p:nvPr>
            <p:ph type="body" sz="half" idx="1"/>
          </p:nvPr>
        </p:nvSpPr>
        <p:spPr>
          <a:xfrm>
            <a:off x="1262484" y="6044392"/>
            <a:ext cx="9779001" cy="8256630"/>
          </a:xfrm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rPr lang="zh-CN" altLang="en-US" dirty="0"/>
              <a:t>细节问题</a:t>
            </a:r>
            <a:endParaRPr lang="en-US" altLang="zh-CN" dirty="0"/>
          </a:p>
          <a:p>
            <a:pPr marL="518160" indent="-518160" defTabSz="2072588">
              <a:spcBef>
                <a:spcPts val="3800"/>
              </a:spcBef>
              <a:defRPr sz="4080"/>
            </a:pPr>
            <a:endParaRPr lang="en-US" altLang="zh-CN" dirty="0"/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rPr lang="en-US" altLang="zh-CN" dirty="0"/>
              <a:t>Linux</a:t>
            </a:r>
            <a:r>
              <a:rPr lang="zh-CN" altLang="en-US" dirty="0"/>
              <a:t>提供的支持</a:t>
            </a:r>
            <a:endParaRPr lang="en-US" altLang="zh-CN" dirty="0"/>
          </a:p>
          <a:p>
            <a:pPr marL="518160" indent="-518160" defTabSz="2072588">
              <a:spcBef>
                <a:spcPts val="3800"/>
              </a:spcBef>
              <a:defRPr sz="4080"/>
            </a:pPr>
            <a:endParaRPr lang="en-US" altLang="zh-CN" dirty="0"/>
          </a:p>
          <a:p>
            <a:pPr marL="518160" indent="-518160" defTabSz="2072588">
              <a:spcBef>
                <a:spcPts val="3800"/>
              </a:spcBef>
              <a:defRPr sz="4080"/>
            </a:pPr>
            <a:endParaRPr lang="en-US" altLang="zh-CN" dirty="0"/>
          </a:p>
        </p:txBody>
      </p:sp>
      <p:sp>
        <p:nvSpPr>
          <p:cNvPr id="158" name="继续学习Rust语言"/>
          <p:cNvSpPr txBox="1">
            <a:spLocks noGrp="1"/>
          </p:cNvSpPr>
          <p:nvPr>
            <p:ph type="title"/>
          </p:nvPr>
        </p:nvSpPr>
        <p:spPr>
          <a:xfrm>
            <a:off x="1019889" y="803210"/>
            <a:ext cx="9779000" cy="1435100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lang="zh-CN" altLang="en-US" dirty="0"/>
              <a:t>当前问题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B1D5D8-7196-44BC-BFBA-3B210937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517" y="2491351"/>
            <a:ext cx="8009164" cy="9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989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夏令营结束时，得到的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谢谢！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6969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在第二阶段中，我们做了些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目前进展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推荐 Tour of Rust 和 The Rust Programming Language…"/>
          <p:cNvSpPr txBox="1">
            <a:spLocks noGrp="1"/>
          </p:cNvSpPr>
          <p:nvPr>
            <p:ph type="body" sz="half" idx="1"/>
          </p:nvPr>
        </p:nvSpPr>
        <p:spPr>
          <a:xfrm>
            <a:off x="1019889" y="4656160"/>
            <a:ext cx="9779001" cy="8256630"/>
          </a:xfrm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rPr lang="zh-CN" altLang="en-US" dirty="0"/>
              <a:t>主要参考文章：</a:t>
            </a:r>
            <a:endParaRPr lang="en-US" altLang="zh-CN" dirty="0"/>
          </a:p>
          <a:p>
            <a:pPr marL="1127760" lvl="1" indent="-518160" defTabSz="2072588">
              <a:spcBef>
                <a:spcPts val="3800"/>
              </a:spcBef>
              <a:defRPr sz="4080"/>
            </a:pPr>
            <a:r>
              <a:rPr lang="en-US" altLang="zh-CN" dirty="0">
                <a:hlinkClick r:id="rId2"/>
              </a:rPr>
              <a:t>Linux</a:t>
            </a:r>
            <a:r>
              <a:rPr lang="zh-CN" altLang="en-US" dirty="0">
                <a:hlinkClick r:id="rId2"/>
              </a:rPr>
              <a:t>内核调试技术</a:t>
            </a:r>
            <a:r>
              <a:rPr lang="en-US" altLang="zh-CN" dirty="0">
                <a:hlinkClick r:id="rId2"/>
              </a:rPr>
              <a:t>——</a:t>
            </a:r>
            <a:r>
              <a:rPr lang="en-US" altLang="zh-CN" dirty="0" err="1">
                <a:hlinkClick r:id="rId2"/>
              </a:rPr>
              <a:t>kprobe</a:t>
            </a:r>
            <a:r>
              <a:rPr lang="zh-CN" altLang="en-US" dirty="0">
                <a:hlinkClick r:id="rId2"/>
              </a:rPr>
              <a:t>使用与实现</a:t>
            </a:r>
            <a:r>
              <a:rPr lang="en-US" altLang="zh-CN" dirty="0">
                <a:hlinkClick r:id="rId2"/>
              </a:rPr>
              <a:t>_My Linux Journey-CSDN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pPr marL="1127760" lvl="1" indent="-518160" defTabSz="2072588">
              <a:spcBef>
                <a:spcPts val="3800"/>
              </a:spcBef>
              <a:defRPr sz="4080"/>
            </a:pPr>
            <a:r>
              <a:rPr lang="en-US" altLang="zh-CN" dirty="0" err="1">
                <a:hlinkClick r:id="rId3"/>
              </a:rPr>
              <a:t>kprobe</a:t>
            </a:r>
            <a:r>
              <a:rPr lang="zh-CN" altLang="en-US" dirty="0">
                <a:hlinkClick r:id="rId3"/>
              </a:rPr>
              <a:t>原理与实现笔记 </a:t>
            </a:r>
            <a:r>
              <a:rPr lang="en-US" altLang="zh-CN" dirty="0">
                <a:hlinkClick r:id="rId3"/>
              </a:rPr>
              <a:t>- Five100Miles 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en-US" altLang="zh-CN" dirty="0"/>
          </a:p>
          <a:p>
            <a:pPr marL="518160" indent="-518160" defTabSz="2072588">
              <a:spcBef>
                <a:spcPts val="3800"/>
              </a:spcBef>
              <a:defRPr sz="4080"/>
            </a:pPr>
            <a:endParaRPr dirty="0"/>
          </a:p>
        </p:txBody>
      </p:sp>
      <p:sp>
        <p:nvSpPr>
          <p:cNvPr id="158" name="继续学习Rust语言"/>
          <p:cNvSpPr txBox="1">
            <a:spLocks noGrp="1"/>
          </p:cNvSpPr>
          <p:nvPr>
            <p:ph type="title"/>
          </p:nvPr>
        </p:nvSpPr>
        <p:spPr>
          <a:xfrm>
            <a:off x="1019889" y="803210"/>
            <a:ext cx="9779000" cy="1435100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lang="zh-CN" altLang="en-US" dirty="0"/>
              <a:t>理解</a:t>
            </a:r>
            <a:r>
              <a:rPr lang="en-US" altLang="zh-CN" dirty="0"/>
              <a:t>kprobes</a:t>
            </a:r>
            <a:r>
              <a:rPr lang="zh-CN" altLang="en-US" dirty="0"/>
              <a:t>流程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490307-69B9-4C9D-975E-EA0A2747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202" y="1203518"/>
            <a:ext cx="11616909" cy="107210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在第二阶段中，我们做了些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kprobes</a:t>
            </a:r>
            <a:r>
              <a:rPr lang="zh-CN" altLang="en-US" dirty="0"/>
              <a:t>具体流程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0394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魔改内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lang="zh-CN" altLang="en-US" dirty="0"/>
              <a:t>初始化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5E8BA-D37F-498C-873C-ED4D3FC4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75" y="1931755"/>
            <a:ext cx="3825822" cy="113550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新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lang="zh-CN" altLang="en-US" dirty="0"/>
              <a:t>注册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17A52E-45F7-41E2-8520-28033A42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97" y="1332040"/>
            <a:ext cx="13590581" cy="117860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新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lang="zh-CN" altLang="en-US" dirty="0"/>
              <a:t>中断处理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F7A8DF-43AE-4888-AB55-07C6740F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84" y="831202"/>
            <a:ext cx="5795631" cy="119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053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夏令营结束时，得到的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rCore_Tutorial</a:t>
            </a:r>
            <a:r>
              <a:rPr lang="zh-CN" altLang="en-US" dirty="0"/>
              <a:t>上的规划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夏令营结束时，得到的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当前遇到的问题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9169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76</Words>
  <Application>Microsoft Office PowerPoint</Application>
  <PresentationFormat>自定义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Helvetica Neue</vt:lpstr>
      <vt:lpstr>Helvetica Neue Medium</vt:lpstr>
      <vt:lpstr>30_BasicColor</vt:lpstr>
      <vt:lpstr>kprobes in rCore_Tutorial 中期报告</vt:lpstr>
      <vt:lpstr>目前进展</vt:lpstr>
      <vt:lpstr>理解kprobes流程</vt:lpstr>
      <vt:lpstr>kprobes具体流程</vt:lpstr>
      <vt:lpstr>初始化</vt:lpstr>
      <vt:lpstr>注册</vt:lpstr>
      <vt:lpstr>中断处理</vt:lpstr>
      <vt:lpstr>在rCore_Tutorial上的规划</vt:lpstr>
      <vt:lpstr>当前遇到的问题</vt:lpstr>
      <vt:lpstr>当前问题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基于rCore-Tutorial的性能分析软件实现</dc:title>
  <dc:creator>CHUNYI PENG</dc:creator>
  <cp:lastModifiedBy>CHUNYI PENG</cp:lastModifiedBy>
  <cp:revision>14</cp:revision>
  <dcterms:modified xsi:type="dcterms:W3CDTF">2021-10-07T01:47:03Z</dcterms:modified>
</cp:coreProperties>
</file>