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8" r:id="rId3"/>
  </p:sldMasterIdLst>
  <p:notesMasterIdLst>
    <p:notesMasterId r:id="rId19"/>
  </p:notesMasterIdLst>
  <p:handoutMasterIdLst>
    <p:handoutMasterId r:id="rId20"/>
  </p:handoutMasterIdLst>
  <p:sldIdLst>
    <p:sldId id="357" r:id="rId4"/>
    <p:sldId id="259" r:id="rId5"/>
    <p:sldId id="424" r:id="rId6"/>
    <p:sldId id="471" r:id="rId7"/>
    <p:sldId id="464" r:id="rId8"/>
    <p:sldId id="338" r:id="rId9"/>
    <p:sldId id="480" r:id="rId10"/>
    <p:sldId id="481" r:id="rId11"/>
    <p:sldId id="482" r:id="rId12"/>
    <p:sldId id="483" r:id="rId13"/>
    <p:sldId id="444" r:id="rId14"/>
    <p:sldId id="271" r:id="rId15"/>
    <p:sldId id="455" r:id="rId16"/>
    <p:sldId id="472" r:id="rId17"/>
    <p:sldId id="446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6BA"/>
    <a:srgbClr val="9F8C61"/>
    <a:srgbClr val="C5CED8"/>
    <a:srgbClr val="889BAE"/>
    <a:srgbClr val="BDB093"/>
    <a:srgbClr val="212129"/>
    <a:srgbClr val="373745"/>
    <a:srgbClr val="2D48AA"/>
    <a:srgbClr val="395BCB"/>
    <a:srgbClr val="3FA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1667" autoAdjust="0"/>
  </p:normalViewPr>
  <p:slideViewPr>
    <p:cSldViewPr snapToGrid="0" showGuides="1">
      <p:cViewPr>
        <p:scale>
          <a:sx n="66" d="100"/>
          <a:sy n="66" d="100"/>
        </p:scale>
        <p:origin x="1686" y="828"/>
      </p:cViewPr>
      <p:guideLst>
        <p:guide orient="horz" pos="23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80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</a:fld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</a:fld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.jpe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tags" Target="../tags/tag382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tags" Target="../tags/tag454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63.xml"/><Relationship Id="rId8" Type="http://schemas.openxmlformats.org/officeDocument/2006/relationships/tags" Target="../tags/tag462.xml"/><Relationship Id="rId7" Type="http://schemas.openxmlformats.org/officeDocument/2006/relationships/tags" Target="../tags/tag461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8" Type="http://schemas.openxmlformats.org/officeDocument/2006/relationships/tags" Target="../tags/tag502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535.xml"/><Relationship Id="rId8" Type="http://schemas.openxmlformats.org/officeDocument/2006/relationships/tags" Target="../tags/tag534.xml"/><Relationship Id="rId7" Type="http://schemas.openxmlformats.org/officeDocument/2006/relationships/tags" Target="../tags/tag533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3" Type="http://schemas.openxmlformats.org/officeDocument/2006/relationships/tags" Target="../tags/tag529.xml"/><Relationship Id="rId2" Type="http://schemas.openxmlformats.org/officeDocument/2006/relationships/tags" Target="../tags/tag528.xml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543.xml"/><Relationship Id="rId8" Type="http://schemas.openxmlformats.org/officeDocument/2006/relationships/tags" Target="../tags/tag542.xml"/><Relationship Id="rId7" Type="http://schemas.openxmlformats.org/officeDocument/2006/relationships/tags" Target="../tags/tag541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4" Type="http://schemas.openxmlformats.org/officeDocument/2006/relationships/tags" Target="../tags/tag538.xml"/><Relationship Id="rId3" Type="http://schemas.openxmlformats.org/officeDocument/2006/relationships/tags" Target="../tags/tag537.xml"/><Relationship Id="rId2" Type="http://schemas.openxmlformats.org/officeDocument/2006/relationships/tags" Target="../tags/tag5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51.xml"/><Relationship Id="rId8" Type="http://schemas.openxmlformats.org/officeDocument/2006/relationships/tags" Target="../tags/tag550.xml"/><Relationship Id="rId7" Type="http://schemas.openxmlformats.org/officeDocument/2006/relationships/tags" Target="../tags/tag549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559.xml"/><Relationship Id="rId8" Type="http://schemas.openxmlformats.org/officeDocument/2006/relationships/tags" Target="../tags/tag558.xml"/><Relationship Id="rId7" Type="http://schemas.openxmlformats.org/officeDocument/2006/relationships/tags" Target="../tags/tag557.xml"/><Relationship Id="rId6" Type="http://schemas.openxmlformats.org/officeDocument/2006/relationships/tags" Target="../tags/tag556.xml"/><Relationship Id="rId5" Type="http://schemas.openxmlformats.org/officeDocument/2006/relationships/tags" Target="../tags/tag555.xml"/><Relationship Id="rId4" Type="http://schemas.openxmlformats.org/officeDocument/2006/relationships/tags" Target="../tags/tag554.xml"/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tags" Target="../tags/tag561.xml"/><Relationship Id="rId2" Type="http://schemas.openxmlformats.org/officeDocument/2006/relationships/tags" Target="../tags/tag560.xml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575.xml"/><Relationship Id="rId8" Type="http://schemas.openxmlformats.org/officeDocument/2006/relationships/tags" Target="../tags/tag574.xml"/><Relationship Id="rId7" Type="http://schemas.openxmlformats.org/officeDocument/2006/relationships/tags" Target="../tags/tag573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83.xml"/><Relationship Id="rId8" Type="http://schemas.openxmlformats.org/officeDocument/2006/relationships/tags" Target="../tags/tag582.xml"/><Relationship Id="rId7" Type="http://schemas.openxmlformats.org/officeDocument/2006/relationships/tags" Target="../tags/tag581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tags" Target="../tags/tag578.xml"/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99.xml"/><Relationship Id="rId8" Type="http://schemas.openxmlformats.org/officeDocument/2006/relationships/tags" Target="../tags/tag598.xml"/><Relationship Id="rId7" Type="http://schemas.openxmlformats.org/officeDocument/2006/relationships/tags" Target="../tags/tag597.xml"/><Relationship Id="rId6" Type="http://schemas.openxmlformats.org/officeDocument/2006/relationships/tags" Target="../tags/tag596.xml"/><Relationship Id="rId5" Type="http://schemas.openxmlformats.org/officeDocument/2006/relationships/tags" Target="../tags/tag595.xml"/><Relationship Id="rId4" Type="http://schemas.openxmlformats.org/officeDocument/2006/relationships/tags" Target="../tags/tag594.xml"/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607.xml"/><Relationship Id="rId8" Type="http://schemas.openxmlformats.org/officeDocument/2006/relationships/tags" Target="../tags/tag606.xml"/><Relationship Id="rId7" Type="http://schemas.openxmlformats.org/officeDocument/2006/relationships/tags" Target="../tags/tag605.xml"/><Relationship Id="rId6" Type="http://schemas.openxmlformats.org/officeDocument/2006/relationships/tags" Target="../tags/tag604.xml"/><Relationship Id="rId5" Type="http://schemas.openxmlformats.org/officeDocument/2006/relationships/tags" Target="../tags/tag603.xml"/><Relationship Id="rId4" Type="http://schemas.openxmlformats.org/officeDocument/2006/relationships/tags" Target="../tags/tag602.xml"/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615.xml"/><Relationship Id="rId8" Type="http://schemas.openxmlformats.org/officeDocument/2006/relationships/tags" Target="../tags/tag614.xml"/><Relationship Id="rId7" Type="http://schemas.openxmlformats.org/officeDocument/2006/relationships/tags" Target="../tags/tag613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623.xml"/><Relationship Id="rId8" Type="http://schemas.openxmlformats.org/officeDocument/2006/relationships/tags" Target="../tags/tag622.xml"/><Relationship Id="rId7" Type="http://schemas.openxmlformats.org/officeDocument/2006/relationships/tags" Target="../tags/tag621.xml"/><Relationship Id="rId6" Type="http://schemas.openxmlformats.org/officeDocument/2006/relationships/tags" Target="../tags/tag620.xml"/><Relationship Id="rId5" Type="http://schemas.openxmlformats.org/officeDocument/2006/relationships/tags" Target="../tags/tag619.xml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631.xml"/><Relationship Id="rId8" Type="http://schemas.openxmlformats.org/officeDocument/2006/relationships/tags" Target="../tags/tag630.xml"/><Relationship Id="rId7" Type="http://schemas.openxmlformats.org/officeDocument/2006/relationships/tags" Target="../tags/tag629.xml"/><Relationship Id="rId6" Type="http://schemas.openxmlformats.org/officeDocument/2006/relationships/tags" Target="../tags/tag628.xml"/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639.xml"/><Relationship Id="rId8" Type="http://schemas.openxmlformats.org/officeDocument/2006/relationships/tags" Target="../tags/tag638.xml"/><Relationship Id="rId7" Type="http://schemas.openxmlformats.org/officeDocument/2006/relationships/tags" Target="../tags/tag637.xml"/><Relationship Id="rId6" Type="http://schemas.openxmlformats.org/officeDocument/2006/relationships/tags" Target="../tags/tag636.xml"/><Relationship Id="rId5" Type="http://schemas.openxmlformats.org/officeDocument/2006/relationships/tags" Target="../tags/tag635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647.xml"/><Relationship Id="rId8" Type="http://schemas.openxmlformats.org/officeDocument/2006/relationships/tags" Target="../tags/tag646.xml"/><Relationship Id="rId7" Type="http://schemas.openxmlformats.org/officeDocument/2006/relationships/tags" Target="../tags/tag645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655.xml"/><Relationship Id="rId8" Type="http://schemas.openxmlformats.org/officeDocument/2006/relationships/tags" Target="../tags/tag654.xml"/><Relationship Id="rId7" Type="http://schemas.openxmlformats.org/officeDocument/2006/relationships/tags" Target="../tags/tag653.xml"/><Relationship Id="rId6" Type="http://schemas.openxmlformats.org/officeDocument/2006/relationships/tags" Target="../tags/tag652.xml"/><Relationship Id="rId5" Type="http://schemas.openxmlformats.org/officeDocument/2006/relationships/tags" Target="../tags/tag651.xml"/><Relationship Id="rId4" Type="http://schemas.openxmlformats.org/officeDocument/2006/relationships/tags" Target="../tags/tag650.xml"/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0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5" Type="http://schemas.openxmlformats.org/officeDocument/2006/relationships/tags" Target="../tags/tag659.xml"/><Relationship Id="rId4" Type="http://schemas.openxmlformats.org/officeDocument/2006/relationships/tags" Target="../tags/tag658.xml"/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tags" Target="../tags/tag662.xml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6" Type="http://schemas.openxmlformats.org/officeDocument/2006/relationships/tags" Target="../tags/tag673.xml"/><Relationship Id="rId5" Type="http://schemas.openxmlformats.org/officeDocument/2006/relationships/tags" Target="../tags/tag672.xml"/><Relationship Id="rId4" Type="http://schemas.openxmlformats.org/officeDocument/2006/relationships/tags" Target="../tags/tag671.xml"/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5" Type="http://schemas.openxmlformats.org/officeDocument/2006/relationships/tags" Target="../tags/tag677.xml"/><Relationship Id="rId4" Type="http://schemas.openxmlformats.org/officeDocument/2006/relationships/tags" Target="../tags/tag676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Administrator\Desktop\79BCD52.jpg79BCD5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6" Type="http://schemas.openxmlformats.org/officeDocument/2006/relationships/theme" Target="../theme/theme1.xml"/><Relationship Id="rId95" Type="http://schemas.openxmlformats.org/officeDocument/2006/relationships/tags" Target="../tags/tag688.xml"/><Relationship Id="rId94" Type="http://schemas.openxmlformats.org/officeDocument/2006/relationships/tags" Target="../tags/tag687.xml"/><Relationship Id="rId93" Type="http://schemas.openxmlformats.org/officeDocument/2006/relationships/tags" Target="../tags/tag686.xml"/><Relationship Id="rId92" Type="http://schemas.openxmlformats.org/officeDocument/2006/relationships/tags" Target="../tags/tag685.xml"/><Relationship Id="rId91" Type="http://schemas.openxmlformats.org/officeDocument/2006/relationships/tags" Target="../tags/tag684.xml"/><Relationship Id="rId90" Type="http://schemas.openxmlformats.org/officeDocument/2006/relationships/tags" Target="../tags/tag683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9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5.xml"/><Relationship Id="rId7" Type="http://schemas.openxmlformats.org/officeDocument/2006/relationships/tags" Target="../tags/tag694.xml"/><Relationship Id="rId6" Type="http://schemas.openxmlformats.org/officeDocument/2006/relationships/tags" Target="../tags/tag693.xml"/><Relationship Id="rId5" Type="http://schemas.openxmlformats.org/officeDocument/2006/relationships/tags" Target="../tags/tag692.xml"/><Relationship Id="rId4" Type="http://schemas.openxmlformats.org/officeDocument/2006/relationships/tags" Target="../tags/tag691.xml"/><Relationship Id="rId3" Type="http://schemas.openxmlformats.org/officeDocument/2006/relationships/tags" Target="../tags/tag690.xml"/><Relationship Id="rId2" Type="http://schemas.openxmlformats.org/officeDocument/2006/relationships/image" Target="../media/image3.jpeg"/><Relationship Id="rId1" Type="http://schemas.openxmlformats.org/officeDocument/2006/relationships/tags" Target="../tags/tag68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4.xml"/><Relationship Id="rId6" Type="http://schemas.openxmlformats.org/officeDocument/2006/relationships/image" Target="../media/image12.png"/><Relationship Id="rId5" Type="http://schemas.openxmlformats.org/officeDocument/2006/relationships/tags" Target="../tags/tag753.xml"/><Relationship Id="rId4" Type="http://schemas.openxmlformats.org/officeDocument/2006/relationships/tags" Target="../tags/tag752.xml"/><Relationship Id="rId3" Type="http://schemas.openxmlformats.org/officeDocument/2006/relationships/tags" Target="../tags/tag751.xml"/><Relationship Id="rId2" Type="http://schemas.openxmlformats.org/officeDocument/2006/relationships/tags" Target="../tags/tag750.xml"/><Relationship Id="rId1" Type="http://schemas.openxmlformats.org/officeDocument/2006/relationships/tags" Target="../tags/tag74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8.xml"/><Relationship Id="rId5" Type="http://schemas.openxmlformats.org/officeDocument/2006/relationships/tags" Target="../tags/tag757.xml"/><Relationship Id="rId4" Type="http://schemas.openxmlformats.org/officeDocument/2006/relationships/image" Target="../media/image3.jpeg"/><Relationship Id="rId3" Type="http://schemas.openxmlformats.org/officeDocument/2006/relationships/tags" Target="../tags/tag756.xml"/><Relationship Id="rId2" Type="http://schemas.openxmlformats.org/officeDocument/2006/relationships/image" Target="../media/image1.jpeg"/><Relationship Id="rId1" Type="http://schemas.openxmlformats.org/officeDocument/2006/relationships/tags" Target="../tags/tag7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67.xml"/><Relationship Id="rId8" Type="http://schemas.openxmlformats.org/officeDocument/2006/relationships/tags" Target="../tags/tag766.xml"/><Relationship Id="rId7" Type="http://schemas.openxmlformats.org/officeDocument/2006/relationships/tags" Target="../tags/tag765.xml"/><Relationship Id="rId6" Type="http://schemas.openxmlformats.org/officeDocument/2006/relationships/tags" Target="../tags/tag764.xml"/><Relationship Id="rId5" Type="http://schemas.openxmlformats.org/officeDocument/2006/relationships/tags" Target="../tags/tag763.xml"/><Relationship Id="rId4" Type="http://schemas.openxmlformats.org/officeDocument/2006/relationships/tags" Target="../tags/tag762.xml"/><Relationship Id="rId3" Type="http://schemas.openxmlformats.org/officeDocument/2006/relationships/tags" Target="../tags/tag76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79.xml"/><Relationship Id="rId20" Type="http://schemas.openxmlformats.org/officeDocument/2006/relationships/tags" Target="../tags/tag778.xml"/><Relationship Id="rId2" Type="http://schemas.openxmlformats.org/officeDocument/2006/relationships/tags" Target="../tags/tag760.xml"/><Relationship Id="rId19" Type="http://schemas.openxmlformats.org/officeDocument/2006/relationships/tags" Target="../tags/tag777.xml"/><Relationship Id="rId18" Type="http://schemas.openxmlformats.org/officeDocument/2006/relationships/tags" Target="../tags/tag776.xml"/><Relationship Id="rId17" Type="http://schemas.openxmlformats.org/officeDocument/2006/relationships/tags" Target="../tags/tag775.xml"/><Relationship Id="rId16" Type="http://schemas.openxmlformats.org/officeDocument/2006/relationships/tags" Target="../tags/tag774.xml"/><Relationship Id="rId15" Type="http://schemas.openxmlformats.org/officeDocument/2006/relationships/tags" Target="../tags/tag773.xml"/><Relationship Id="rId14" Type="http://schemas.openxmlformats.org/officeDocument/2006/relationships/tags" Target="../tags/tag772.xml"/><Relationship Id="rId13" Type="http://schemas.openxmlformats.org/officeDocument/2006/relationships/tags" Target="../tags/tag771.xml"/><Relationship Id="rId12" Type="http://schemas.openxmlformats.org/officeDocument/2006/relationships/tags" Target="../tags/tag770.xml"/><Relationship Id="rId11" Type="http://schemas.openxmlformats.org/officeDocument/2006/relationships/tags" Target="../tags/tag769.xml"/><Relationship Id="rId10" Type="http://schemas.openxmlformats.org/officeDocument/2006/relationships/tags" Target="../tags/tag768.xml"/><Relationship Id="rId1" Type="http://schemas.openxmlformats.org/officeDocument/2006/relationships/tags" Target="../tags/tag75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83.xml"/><Relationship Id="rId5" Type="http://schemas.openxmlformats.org/officeDocument/2006/relationships/tags" Target="../tags/tag782.xml"/><Relationship Id="rId4" Type="http://schemas.openxmlformats.org/officeDocument/2006/relationships/image" Target="../media/image3.jpeg"/><Relationship Id="rId3" Type="http://schemas.openxmlformats.org/officeDocument/2006/relationships/tags" Target="../tags/tag781.xml"/><Relationship Id="rId2" Type="http://schemas.openxmlformats.org/officeDocument/2006/relationships/image" Target="../media/image1.jpeg"/><Relationship Id="rId1" Type="http://schemas.openxmlformats.org/officeDocument/2006/relationships/tags" Target="../tags/tag7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92.xml"/><Relationship Id="rId8" Type="http://schemas.openxmlformats.org/officeDocument/2006/relationships/tags" Target="../tags/tag791.xml"/><Relationship Id="rId7" Type="http://schemas.openxmlformats.org/officeDocument/2006/relationships/tags" Target="../tags/tag790.xml"/><Relationship Id="rId6" Type="http://schemas.openxmlformats.org/officeDocument/2006/relationships/tags" Target="../tags/tag789.xml"/><Relationship Id="rId5" Type="http://schemas.openxmlformats.org/officeDocument/2006/relationships/tags" Target="../tags/tag788.xml"/><Relationship Id="rId4" Type="http://schemas.openxmlformats.org/officeDocument/2006/relationships/tags" Target="../tags/tag787.xml"/><Relationship Id="rId3" Type="http://schemas.openxmlformats.org/officeDocument/2006/relationships/tags" Target="../tags/tag786.xml"/><Relationship Id="rId2" Type="http://schemas.openxmlformats.org/officeDocument/2006/relationships/tags" Target="../tags/tag785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799.xml"/><Relationship Id="rId15" Type="http://schemas.openxmlformats.org/officeDocument/2006/relationships/tags" Target="../tags/tag798.xml"/><Relationship Id="rId14" Type="http://schemas.openxmlformats.org/officeDocument/2006/relationships/tags" Target="../tags/tag797.xml"/><Relationship Id="rId13" Type="http://schemas.openxmlformats.org/officeDocument/2006/relationships/tags" Target="../tags/tag796.xml"/><Relationship Id="rId12" Type="http://schemas.openxmlformats.org/officeDocument/2006/relationships/tags" Target="../tags/tag795.xml"/><Relationship Id="rId11" Type="http://schemas.openxmlformats.org/officeDocument/2006/relationships/tags" Target="../tags/tag794.xml"/><Relationship Id="rId10" Type="http://schemas.openxmlformats.org/officeDocument/2006/relationships/tags" Target="../tags/tag793.xml"/><Relationship Id="rId1" Type="http://schemas.openxmlformats.org/officeDocument/2006/relationships/tags" Target="../tags/tag7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06.xml"/><Relationship Id="rId8" Type="http://schemas.openxmlformats.org/officeDocument/2006/relationships/tags" Target="../tags/tag805.xml"/><Relationship Id="rId7" Type="http://schemas.openxmlformats.org/officeDocument/2006/relationships/tags" Target="../tags/tag804.xml"/><Relationship Id="rId6" Type="http://schemas.openxmlformats.org/officeDocument/2006/relationships/tags" Target="../tags/tag803.xml"/><Relationship Id="rId5" Type="http://schemas.openxmlformats.org/officeDocument/2006/relationships/tags" Target="../tags/tag802.xml"/><Relationship Id="rId4" Type="http://schemas.openxmlformats.org/officeDocument/2006/relationships/image" Target="../media/image3.jpeg"/><Relationship Id="rId3" Type="http://schemas.openxmlformats.org/officeDocument/2006/relationships/tags" Target="../tags/tag801.xml"/><Relationship Id="rId2" Type="http://schemas.openxmlformats.org/officeDocument/2006/relationships/image" Target="../media/image1.jpe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08.xml"/><Relationship Id="rId10" Type="http://schemas.openxmlformats.org/officeDocument/2006/relationships/tags" Target="../tags/tag807.xml"/><Relationship Id="rId1" Type="http://schemas.openxmlformats.org/officeDocument/2006/relationships/tags" Target="../tags/tag80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9.xml"/><Relationship Id="rId5" Type="http://schemas.openxmlformats.org/officeDocument/2006/relationships/tags" Target="../tags/tag698.xml"/><Relationship Id="rId4" Type="http://schemas.openxmlformats.org/officeDocument/2006/relationships/image" Target="../media/image3.jpeg"/><Relationship Id="rId3" Type="http://schemas.openxmlformats.org/officeDocument/2006/relationships/tags" Target="../tags/tag697.xml"/><Relationship Id="rId2" Type="http://schemas.openxmlformats.org/officeDocument/2006/relationships/image" Target="../media/image1.jpeg"/><Relationship Id="rId1" Type="http://schemas.openxmlformats.org/officeDocument/2006/relationships/tags" Target="../tags/tag6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tags" Target="../tags/tag705.xml"/><Relationship Id="rId5" Type="http://schemas.openxmlformats.org/officeDocument/2006/relationships/tags" Target="../tags/tag704.xml"/><Relationship Id="rId4" Type="http://schemas.openxmlformats.org/officeDocument/2006/relationships/tags" Target="../tags/tag70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12.xml"/><Relationship Id="rId13" Type="http://schemas.openxmlformats.org/officeDocument/2006/relationships/image" Target="../media/image4.png"/><Relationship Id="rId12" Type="http://schemas.openxmlformats.org/officeDocument/2006/relationships/tags" Target="../tags/tag711.xml"/><Relationship Id="rId11" Type="http://schemas.openxmlformats.org/officeDocument/2006/relationships/tags" Target="../tags/tag710.xml"/><Relationship Id="rId10" Type="http://schemas.openxmlformats.org/officeDocument/2006/relationships/tags" Target="../tags/tag709.xml"/><Relationship Id="rId1" Type="http://schemas.openxmlformats.org/officeDocument/2006/relationships/tags" Target="../tags/tag70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18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tags" Target="../tags/tag717.xml"/><Relationship Id="rId4" Type="http://schemas.openxmlformats.org/officeDocument/2006/relationships/tags" Target="../tags/tag716.xml"/><Relationship Id="rId3" Type="http://schemas.openxmlformats.org/officeDocument/2006/relationships/tags" Target="../tags/tag715.xml"/><Relationship Id="rId2" Type="http://schemas.openxmlformats.org/officeDocument/2006/relationships/tags" Target="../tags/tag71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image" Target="../media/image3.jpeg"/><Relationship Id="rId3" Type="http://schemas.openxmlformats.org/officeDocument/2006/relationships/tags" Target="../tags/tag720.xml"/><Relationship Id="rId2" Type="http://schemas.openxmlformats.org/officeDocument/2006/relationships/image" Target="../media/image1.jpeg"/><Relationship Id="rId1" Type="http://schemas.openxmlformats.org/officeDocument/2006/relationships/tags" Target="../tags/tag7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30.xml"/><Relationship Id="rId8" Type="http://schemas.openxmlformats.org/officeDocument/2006/relationships/tags" Target="../tags/tag729.xml"/><Relationship Id="rId7" Type="http://schemas.openxmlformats.org/officeDocument/2006/relationships/tags" Target="../tags/tag728.xml"/><Relationship Id="rId6" Type="http://schemas.openxmlformats.org/officeDocument/2006/relationships/tags" Target="../tags/tag727.xml"/><Relationship Id="rId5" Type="http://schemas.openxmlformats.org/officeDocument/2006/relationships/tags" Target="../tags/tag726.xml"/><Relationship Id="rId4" Type="http://schemas.openxmlformats.org/officeDocument/2006/relationships/tags" Target="../tags/tag725.xml"/><Relationship Id="rId3" Type="http://schemas.openxmlformats.org/officeDocument/2006/relationships/tags" Target="../tags/tag724.xml"/><Relationship Id="rId2" Type="http://schemas.openxmlformats.org/officeDocument/2006/relationships/tags" Target="../tags/tag72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2.xml"/><Relationship Id="rId10" Type="http://schemas.openxmlformats.org/officeDocument/2006/relationships/tags" Target="../tags/tag73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7.xml"/><Relationship Id="rId5" Type="http://schemas.openxmlformats.org/officeDocument/2006/relationships/image" Target="../media/image9.png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" Type="http://schemas.openxmlformats.org/officeDocument/2006/relationships/tags" Target="../tags/tag734.xml"/><Relationship Id="rId1" Type="http://schemas.openxmlformats.org/officeDocument/2006/relationships/tags" Target="../tags/tag73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2.xml"/><Relationship Id="rId5" Type="http://schemas.openxmlformats.org/officeDocument/2006/relationships/image" Target="../media/image10.png"/><Relationship Id="rId4" Type="http://schemas.openxmlformats.org/officeDocument/2006/relationships/tags" Target="../tags/tag741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8.xml"/><Relationship Id="rId6" Type="http://schemas.openxmlformats.org/officeDocument/2006/relationships/image" Target="../media/image11.png"/><Relationship Id="rId5" Type="http://schemas.openxmlformats.org/officeDocument/2006/relationships/tags" Target="../tags/tag747.xml"/><Relationship Id="rId4" Type="http://schemas.openxmlformats.org/officeDocument/2006/relationships/tags" Target="../tags/tag746.xml"/><Relationship Id="rId3" Type="http://schemas.openxmlformats.org/officeDocument/2006/relationships/tags" Target="../tags/tag745.xml"/><Relationship Id="rId2" Type="http://schemas.openxmlformats.org/officeDocument/2006/relationships/tags" Target="../tags/tag744.xml"/><Relationship Id="rId1" Type="http://schemas.openxmlformats.org/officeDocument/2006/relationships/tags" Target="../tags/tag7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\Desktop\1.jpg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3270" y="4491355"/>
            <a:ext cx="2096770" cy="429895"/>
          </a:xfrm>
          <a:prstGeom prst="roundRect">
            <a:avLst>
              <a:gd name="adj" fmla="val 50000"/>
            </a:avLst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694690" y="3664585"/>
            <a:ext cx="63169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辰龙操作系统是基于清华大学 ArceOS 操作系统的发行版，旨在为智能汽车、机器人、物联网等领域的复杂系统提供高安全、高性能和自主可控的国产操作系统解决方案。</a:t>
            </a:r>
            <a:endParaRPr lang="zh-CN" altLang="en-US" sz="9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605790" y="2289175"/>
            <a:ext cx="11674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b="1" dirty="0">
                <a:solidFill>
                  <a:srgbClr val="9F8C61"/>
                </a:solidFill>
                <a:cs typeface="+mn-ea"/>
                <a:sym typeface="+mn-lt"/>
              </a:rPr>
              <a:t>ChenLongOS </a:t>
            </a:r>
            <a:r>
              <a:rPr lang="zh-CN" altLang="en-US" sz="6000" b="1" dirty="0">
                <a:solidFill>
                  <a:srgbClr val="9F8C61"/>
                </a:solidFill>
                <a:cs typeface="+mn-ea"/>
                <a:sym typeface="+mn-lt"/>
              </a:rPr>
              <a:t>发行版</a:t>
            </a:r>
            <a:endParaRPr lang="zh-CN" altLang="en-US" sz="6000" b="1" dirty="0">
              <a:solidFill>
                <a:srgbClr val="9F8C6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80733" y="3541395"/>
            <a:ext cx="482600" cy="2520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63087" y="4538708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汇报人：何家胜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38935" y="698500"/>
            <a:ext cx="9203055" cy="0"/>
          </a:xfrm>
          <a:prstGeom prst="line">
            <a:avLst/>
          </a:prstGeom>
          <a:ln>
            <a:solidFill>
              <a:srgbClr val="9F8C61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0934383" y="606425"/>
            <a:ext cx="7689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kern="100" dirty="0">
                <a:solidFill>
                  <a:srgbClr val="9F8C61"/>
                </a:solidFill>
                <a:uFillTx/>
                <a:cs typeface="+mn-ea"/>
                <a:sym typeface="+mn-lt"/>
              </a:rPr>
              <a:t>ChenLongOS</a:t>
            </a:r>
            <a:endParaRPr lang="en-US" altLang="zh-CN" sz="800" kern="100" dirty="0">
              <a:solidFill>
                <a:srgbClr val="9F8C61"/>
              </a:solidFill>
              <a:uFillTx/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成果</a:t>
            </a: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展示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507615" y="21050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1442720" y="48812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 rot="16200000">
            <a:off x="3468370" y="385508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609725" y="1031875"/>
            <a:ext cx="2467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600" spc="100" dirty="0">
              <a:solidFill>
                <a:srgbClr val="9F8C61"/>
              </a:solidFill>
              <a:uFillTx/>
              <a:cs typeface="+mn-ea"/>
              <a:sym typeface="+mn-lt"/>
            </a:endParaRPr>
          </a:p>
          <a:p>
            <a:pPr algn="l"/>
            <a:endParaRPr lang="zh-CN" altLang="en-US" sz="1600" spc="100" dirty="0">
              <a:solidFill>
                <a:srgbClr val="9F8C61"/>
              </a:solidFill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590" y="1475740"/>
            <a:ext cx="9029065" cy="48355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人员需求</a:t>
            </a:r>
            <a:endParaRPr lang="zh-CN" altLang="en-US" sz="6000" b="1" spc="0" dirty="0">
              <a:solidFill>
                <a:srgbClr val="9F8C6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31995" y="1825625"/>
            <a:ext cx="1457960" cy="145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6202045" y="3481070"/>
            <a:ext cx="1457960" cy="145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531995" y="3481070"/>
            <a:ext cx="1457960" cy="145796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202045" y="1825625"/>
            <a:ext cx="1457960" cy="145796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63585" y="1908810"/>
            <a:ext cx="3233420" cy="1003935"/>
            <a:chOff x="13171" y="2906"/>
            <a:chExt cx="5092" cy="1581"/>
          </a:xfrm>
        </p:grpSpPr>
        <p:sp>
          <p:nvSpPr>
            <p:cNvPr id="19" name="文本框 18"/>
            <p:cNvSpPr txBox="1"/>
            <p:nvPr>
              <p:custDataLst>
                <p:tags r:id="rId4"/>
              </p:custDataLst>
            </p:nvPr>
          </p:nvSpPr>
          <p:spPr>
            <a:xfrm>
              <a:off x="13171" y="2906"/>
              <a:ext cx="50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真机器验证</a:t>
              </a:r>
              <a:endParaRPr lang="zh-CN" altLang="en-US" sz="1600" spc="100" dirty="0">
                <a:solidFill>
                  <a:srgbClr val="9F8C61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3171" y="3471"/>
              <a:ext cx="50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制作启动盘和验证工作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每个架构需要一名验证负责人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63585" y="3849370"/>
            <a:ext cx="3233420" cy="1280795"/>
            <a:chOff x="13171" y="2906"/>
            <a:chExt cx="5092" cy="2017"/>
          </a:xfrm>
        </p:grpSpPr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13171" y="2906"/>
              <a:ext cx="50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CLOS </a:t>
              </a:r>
              <a:r>
                <a: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工具开发</a:t>
              </a:r>
              <a:endParaRPr lang="zh-CN" altLang="en-US" sz="1600" spc="100" dirty="0">
                <a:solidFill>
                  <a:srgbClr val="9F8C61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13171" y="3471"/>
              <a:ext cx="509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需要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多名负责人和多语言、跨语言开发人员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服务器搭建和工具编写。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NodeJS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RUST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Python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110" y="1908810"/>
            <a:ext cx="3233420" cy="1003935"/>
            <a:chOff x="13171" y="2906"/>
            <a:chExt cx="5092" cy="1581"/>
          </a:xfrm>
        </p:grpSpPr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13171" y="2906"/>
              <a:ext cx="50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四大架构</a:t>
              </a:r>
              <a:endParaRPr lang="zh-CN" altLang="en-US" sz="1600" spc="100" dirty="0">
                <a:solidFill>
                  <a:srgbClr val="9F8C61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3171" y="3471"/>
              <a:ext cx="50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每个架构需要一个负责人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良好的配置需要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个左右核心开发人员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9110" y="3849370"/>
            <a:ext cx="3233420" cy="1280795"/>
            <a:chOff x="13171" y="2906"/>
            <a:chExt cx="5092" cy="2017"/>
          </a:xfrm>
        </p:grpSpPr>
        <p:sp>
          <p:nvSpPr>
            <p:cNvPr id="20" name="文本框 19"/>
            <p:cNvSpPr txBox="1"/>
            <p:nvPr>
              <p:custDataLst>
                <p:tags r:id="rId10"/>
              </p:custDataLst>
            </p:nvPr>
          </p:nvSpPr>
          <p:spPr>
            <a:xfrm>
              <a:off x="13171" y="2906"/>
              <a:ext cx="50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syscall </a:t>
              </a:r>
              <a:r>
                <a: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rPr>
                <a:t>兼容</a:t>
              </a:r>
              <a:endParaRPr lang="zh-CN" altLang="en-US" sz="1600" spc="100" dirty="0">
                <a:solidFill>
                  <a:srgbClr val="9F8C61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13171" y="3471"/>
              <a:ext cx="509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400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多个系统调用的兼容实现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需要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个总体负责人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和多名参与人员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01820" y="3305175"/>
            <a:ext cx="3411855" cy="148590"/>
            <a:chOff x="6932" y="5105"/>
            <a:chExt cx="5373" cy="234"/>
          </a:xfrm>
          <a:solidFill>
            <a:schemeClr val="bg1">
              <a:lumMod val="75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7092" y="5163"/>
              <a:ext cx="5053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6895" y="5142"/>
              <a:ext cx="234" cy="1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12108" y="5142"/>
              <a:ext cx="234" cy="1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6200000">
            <a:off x="4389120" y="3303905"/>
            <a:ext cx="3411855" cy="148590"/>
            <a:chOff x="6932" y="5105"/>
            <a:chExt cx="5373" cy="234"/>
          </a:xfrm>
          <a:solidFill>
            <a:schemeClr val="bg1">
              <a:lumMod val="75000"/>
            </a:schemeClr>
          </a:solidFill>
        </p:grpSpPr>
        <p:sp>
          <p:nvSpPr>
            <p:cNvPr id="31" name="矩形 30"/>
            <p:cNvSpPr/>
            <p:nvPr>
              <p:custDataLst>
                <p:tags r:id="rId13"/>
              </p:custDataLst>
            </p:nvPr>
          </p:nvSpPr>
          <p:spPr>
            <a:xfrm>
              <a:off x="7092" y="5163"/>
              <a:ext cx="5053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14"/>
              </p:custDataLst>
            </p:nvPr>
          </p:nvSpPr>
          <p:spPr>
            <a:xfrm rot="16200000">
              <a:off x="6895" y="5142"/>
              <a:ext cx="234" cy="1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等腰三角形 32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12108" y="5142"/>
              <a:ext cx="234" cy="1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任意多边形 58"/>
          <p:cNvSpPr/>
          <p:nvPr>
            <p:custDataLst>
              <p:tags r:id="rId16"/>
            </p:custDataLst>
          </p:nvPr>
        </p:nvSpPr>
        <p:spPr>
          <a:xfrm rot="2700000">
            <a:off x="4975860" y="2400935"/>
            <a:ext cx="570230" cy="46609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05" h="9978">
                <a:moveTo>
                  <a:pt x="10682" y="3494"/>
                </a:moveTo>
                <a:lnTo>
                  <a:pt x="11833" y="3494"/>
                </a:lnTo>
                <a:cubicBezTo>
                  <a:pt x="12042" y="3487"/>
                  <a:pt x="12210" y="3678"/>
                  <a:pt x="12205" y="3865"/>
                </a:cubicBezTo>
                <a:cubicBezTo>
                  <a:pt x="12211" y="4074"/>
                  <a:pt x="12020" y="4242"/>
                  <a:pt x="11833" y="4237"/>
                </a:cubicBezTo>
                <a:lnTo>
                  <a:pt x="10678" y="4237"/>
                </a:lnTo>
                <a:cubicBezTo>
                  <a:pt x="10630" y="4624"/>
                  <a:pt x="10355" y="5107"/>
                  <a:pt x="10121" y="5308"/>
                </a:cubicBezTo>
                <a:cubicBezTo>
                  <a:pt x="9755" y="5731"/>
                  <a:pt x="9105" y="5914"/>
                  <a:pt x="8679" y="5899"/>
                </a:cubicBezTo>
                <a:cubicBezTo>
                  <a:pt x="8141" y="5916"/>
                  <a:pt x="7528" y="5626"/>
                  <a:pt x="7245" y="5308"/>
                </a:cubicBezTo>
                <a:cubicBezTo>
                  <a:pt x="6822" y="4942"/>
                  <a:pt x="6639" y="4292"/>
                  <a:pt x="6654" y="3866"/>
                </a:cubicBezTo>
                <a:cubicBezTo>
                  <a:pt x="6637" y="3327"/>
                  <a:pt x="6927" y="2714"/>
                  <a:pt x="7245" y="2432"/>
                </a:cubicBezTo>
                <a:cubicBezTo>
                  <a:pt x="7611" y="2008"/>
                  <a:pt x="8261" y="1825"/>
                  <a:pt x="8687" y="1840"/>
                </a:cubicBezTo>
                <a:cubicBezTo>
                  <a:pt x="9226" y="1823"/>
                  <a:pt x="9839" y="2113"/>
                  <a:pt x="10121" y="2432"/>
                </a:cubicBezTo>
                <a:cubicBezTo>
                  <a:pt x="10444" y="2697"/>
                  <a:pt x="10651" y="3241"/>
                  <a:pt x="10682" y="3494"/>
                </a:cubicBezTo>
                <a:close/>
                <a:moveTo>
                  <a:pt x="7772" y="4781"/>
                </a:moveTo>
                <a:cubicBezTo>
                  <a:pt x="7503" y="4549"/>
                  <a:pt x="7387" y="4137"/>
                  <a:pt x="7397" y="3867"/>
                </a:cubicBezTo>
                <a:cubicBezTo>
                  <a:pt x="7386" y="3526"/>
                  <a:pt x="7569" y="3137"/>
                  <a:pt x="7772" y="2958"/>
                </a:cubicBezTo>
                <a:cubicBezTo>
                  <a:pt x="8004" y="2689"/>
                  <a:pt x="8416" y="2573"/>
                  <a:pt x="8686" y="2583"/>
                </a:cubicBezTo>
                <a:cubicBezTo>
                  <a:pt x="9027" y="2572"/>
                  <a:pt x="9416" y="2756"/>
                  <a:pt x="9595" y="2958"/>
                </a:cubicBezTo>
                <a:cubicBezTo>
                  <a:pt x="9863" y="3190"/>
                  <a:pt x="9980" y="3602"/>
                  <a:pt x="9970" y="3872"/>
                </a:cubicBezTo>
                <a:cubicBezTo>
                  <a:pt x="9981" y="4213"/>
                  <a:pt x="9797" y="4602"/>
                  <a:pt x="9595" y="4781"/>
                </a:cubicBezTo>
                <a:cubicBezTo>
                  <a:pt x="9363" y="5050"/>
                  <a:pt x="8951" y="5166"/>
                  <a:pt x="8681" y="5156"/>
                </a:cubicBezTo>
                <a:cubicBezTo>
                  <a:pt x="8339" y="5167"/>
                  <a:pt x="7950" y="4983"/>
                  <a:pt x="7772" y="4781"/>
                </a:cubicBezTo>
                <a:close/>
                <a:moveTo>
                  <a:pt x="6785" y="22"/>
                </a:moveTo>
                <a:cubicBezTo>
                  <a:pt x="6853" y="28"/>
                  <a:pt x="6943" y="82"/>
                  <a:pt x="6979" y="121"/>
                </a:cubicBezTo>
                <a:lnTo>
                  <a:pt x="7869" y="1012"/>
                </a:lnTo>
                <a:cubicBezTo>
                  <a:pt x="7943" y="1075"/>
                  <a:pt x="7975" y="1189"/>
                  <a:pt x="7972" y="1263"/>
                </a:cubicBezTo>
                <a:cubicBezTo>
                  <a:pt x="7975" y="1357"/>
                  <a:pt x="7925" y="1464"/>
                  <a:pt x="7869" y="1514"/>
                </a:cubicBezTo>
                <a:cubicBezTo>
                  <a:pt x="7805" y="1587"/>
                  <a:pt x="7692" y="1619"/>
                  <a:pt x="7617" y="1617"/>
                </a:cubicBezTo>
                <a:cubicBezTo>
                  <a:pt x="7523" y="1620"/>
                  <a:pt x="7416" y="1569"/>
                  <a:pt x="7367" y="1514"/>
                </a:cubicBezTo>
                <a:lnTo>
                  <a:pt x="6540" y="686"/>
                </a:lnTo>
                <a:lnTo>
                  <a:pt x="3946" y="686"/>
                </a:lnTo>
                <a:lnTo>
                  <a:pt x="762" y="3870"/>
                </a:lnTo>
                <a:lnTo>
                  <a:pt x="6107" y="9215"/>
                </a:lnTo>
                <a:lnTo>
                  <a:pt x="8693" y="6630"/>
                </a:lnTo>
                <a:lnTo>
                  <a:pt x="9202" y="7139"/>
                </a:lnTo>
                <a:lnTo>
                  <a:pt x="6539" y="9802"/>
                </a:lnTo>
                <a:cubicBezTo>
                  <a:pt x="6436" y="9931"/>
                  <a:pt x="6245" y="9981"/>
                  <a:pt x="6118" y="9977"/>
                </a:cubicBezTo>
                <a:cubicBezTo>
                  <a:pt x="5947" y="9982"/>
                  <a:pt x="5762" y="9900"/>
                  <a:pt x="5695" y="9821"/>
                </a:cubicBezTo>
                <a:lnTo>
                  <a:pt x="5686" y="9812"/>
                </a:lnTo>
                <a:lnTo>
                  <a:pt x="5675" y="9802"/>
                </a:lnTo>
                <a:lnTo>
                  <a:pt x="176" y="4302"/>
                </a:lnTo>
                <a:cubicBezTo>
                  <a:pt x="46" y="4200"/>
                  <a:pt x="-4" y="4008"/>
                  <a:pt x="0" y="3881"/>
                </a:cubicBezTo>
                <a:cubicBezTo>
                  <a:pt x="-4" y="3711"/>
                  <a:pt x="78" y="3525"/>
                  <a:pt x="156" y="3458"/>
                </a:cubicBezTo>
                <a:lnTo>
                  <a:pt x="165" y="3449"/>
                </a:lnTo>
                <a:lnTo>
                  <a:pt x="176" y="3439"/>
                </a:lnTo>
                <a:lnTo>
                  <a:pt x="3426" y="188"/>
                </a:lnTo>
                <a:cubicBezTo>
                  <a:pt x="3451" y="160"/>
                  <a:pt x="3499" y="119"/>
                  <a:pt x="3506" y="116"/>
                </a:cubicBezTo>
                <a:lnTo>
                  <a:pt x="3506" y="116"/>
                </a:lnTo>
                <a:lnTo>
                  <a:pt x="3512" y="110"/>
                </a:lnTo>
                <a:lnTo>
                  <a:pt x="3517" y="104"/>
                </a:lnTo>
                <a:lnTo>
                  <a:pt x="3523" y="98"/>
                </a:lnTo>
                <a:cubicBezTo>
                  <a:pt x="3578" y="36"/>
                  <a:pt x="3688" y="-1"/>
                  <a:pt x="3756" y="0"/>
                </a:cubicBezTo>
                <a:lnTo>
                  <a:pt x="3759" y="0"/>
                </a:lnTo>
                <a:lnTo>
                  <a:pt x="3763" y="0"/>
                </a:lnTo>
                <a:lnTo>
                  <a:pt x="6665" y="0"/>
                </a:lnTo>
                <a:cubicBezTo>
                  <a:pt x="6668" y="0"/>
                  <a:pt x="6674" y="0"/>
                  <a:pt x="6675" y="0"/>
                </a:cubicBezTo>
                <a:cubicBezTo>
                  <a:pt x="6716" y="0"/>
                  <a:pt x="6780" y="19"/>
                  <a:pt x="6785" y="22"/>
                </a:cubicBezTo>
                <a:close/>
                <a:moveTo>
                  <a:pt x="2584" y="4398"/>
                </a:moveTo>
                <a:cubicBezTo>
                  <a:pt x="2513" y="4333"/>
                  <a:pt x="2478" y="4223"/>
                  <a:pt x="2479" y="4150"/>
                </a:cubicBezTo>
                <a:lnTo>
                  <a:pt x="2479" y="4141"/>
                </a:lnTo>
                <a:cubicBezTo>
                  <a:pt x="2476" y="4052"/>
                  <a:pt x="2526" y="3947"/>
                  <a:pt x="2584" y="3893"/>
                </a:cubicBezTo>
                <a:lnTo>
                  <a:pt x="4670" y="1807"/>
                </a:lnTo>
                <a:cubicBezTo>
                  <a:pt x="4738" y="1733"/>
                  <a:pt x="4851" y="1699"/>
                  <a:pt x="4927" y="1702"/>
                </a:cubicBezTo>
                <a:cubicBezTo>
                  <a:pt x="5112" y="1689"/>
                  <a:pt x="5293" y="1891"/>
                  <a:pt x="5280" y="2055"/>
                </a:cubicBezTo>
                <a:cubicBezTo>
                  <a:pt x="5286" y="2147"/>
                  <a:pt x="5236" y="2255"/>
                  <a:pt x="5176" y="2312"/>
                </a:cubicBezTo>
                <a:lnTo>
                  <a:pt x="3090" y="4398"/>
                </a:lnTo>
                <a:cubicBezTo>
                  <a:pt x="3024" y="4469"/>
                  <a:pt x="2914" y="4504"/>
                  <a:pt x="2841" y="4503"/>
                </a:cubicBezTo>
                <a:lnTo>
                  <a:pt x="2832" y="4503"/>
                </a:lnTo>
                <a:cubicBezTo>
                  <a:pt x="2744" y="4506"/>
                  <a:pt x="2639" y="4456"/>
                  <a:pt x="2584" y="4398"/>
                </a:cubicBezTo>
                <a:close/>
                <a:moveTo>
                  <a:pt x="3977" y="5791"/>
                </a:moveTo>
                <a:cubicBezTo>
                  <a:pt x="3906" y="5726"/>
                  <a:pt x="3871" y="5616"/>
                  <a:pt x="3872" y="5543"/>
                </a:cubicBezTo>
                <a:lnTo>
                  <a:pt x="3872" y="5534"/>
                </a:lnTo>
                <a:cubicBezTo>
                  <a:pt x="3869" y="5445"/>
                  <a:pt x="3919" y="5340"/>
                  <a:pt x="3977" y="5286"/>
                </a:cubicBezTo>
                <a:lnTo>
                  <a:pt x="5236" y="4026"/>
                </a:lnTo>
                <a:cubicBezTo>
                  <a:pt x="5302" y="3955"/>
                  <a:pt x="5412" y="3920"/>
                  <a:pt x="5485" y="3921"/>
                </a:cubicBezTo>
                <a:cubicBezTo>
                  <a:pt x="5673" y="3903"/>
                  <a:pt x="5859" y="4107"/>
                  <a:pt x="5847" y="4275"/>
                </a:cubicBezTo>
                <a:lnTo>
                  <a:pt x="5847" y="4283"/>
                </a:lnTo>
                <a:cubicBezTo>
                  <a:pt x="5850" y="4372"/>
                  <a:pt x="5800" y="4477"/>
                  <a:pt x="5742" y="4532"/>
                </a:cubicBezTo>
                <a:lnTo>
                  <a:pt x="4483" y="5791"/>
                </a:lnTo>
                <a:cubicBezTo>
                  <a:pt x="4417" y="5862"/>
                  <a:pt x="4307" y="5897"/>
                  <a:pt x="4234" y="5896"/>
                </a:cubicBezTo>
                <a:lnTo>
                  <a:pt x="4225" y="5896"/>
                </a:lnTo>
                <a:cubicBezTo>
                  <a:pt x="4137" y="5899"/>
                  <a:pt x="4032" y="5849"/>
                  <a:pt x="3977" y="5791"/>
                </a:cubicBezTo>
                <a:close/>
                <a:moveTo>
                  <a:pt x="5370" y="7184"/>
                </a:moveTo>
                <a:cubicBezTo>
                  <a:pt x="5299" y="7119"/>
                  <a:pt x="5264" y="7009"/>
                  <a:pt x="5265" y="6936"/>
                </a:cubicBezTo>
                <a:lnTo>
                  <a:pt x="5265" y="6927"/>
                </a:lnTo>
                <a:cubicBezTo>
                  <a:pt x="5262" y="6838"/>
                  <a:pt x="5312" y="6733"/>
                  <a:pt x="5370" y="6679"/>
                </a:cubicBezTo>
                <a:lnTo>
                  <a:pt x="5789" y="6260"/>
                </a:lnTo>
                <a:cubicBezTo>
                  <a:pt x="5854" y="6189"/>
                  <a:pt x="5964" y="6154"/>
                  <a:pt x="6037" y="6155"/>
                </a:cubicBezTo>
                <a:lnTo>
                  <a:pt x="6046" y="6155"/>
                </a:lnTo>
                <a:cubicBezTo>
                  <a:pt x="6231" y="6142"/>
                  <a:pt x="6411" y="6344"/>
                  <a:pt x="6399" y="6508"/>
                </a:cubicBezTo>
                <a:lnTo>
                  <a:pt x="6399" y="6517"/>
                </a:lnTo>
                <a:cubicBezTo>
                  <a:pt x="6402" y="6606"/>
                  <a:pt x="6352" y="6711"/>
                  <a:pt x="6294" y="6765"/>
                </a:cubicBezTo>
                <a:lnTo>
                  <a:pt x="5876" y="7184"/>
                </a:lnTo>
                <a:cubicBezTo>
                  <a:pt x="5808" y="7257"/>
                  <a:pt x="5694" y="7292"/>
                  <a:pt x="5618" y="7289"/>
                </a:cubicBezTo>
                <a:cubicBezTo>
                  <a:pt x="5530" y="7292"/>
                  <a:pt x="5425" y="7242"/>
                  <a:pt x="5370" y="7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17"/>
            </p:custDataLst>
          </p:nvPr>
        </p:nvSpPr>
        <p:spPr>
          <a:xfrm rot="10800000">
            <a:off x="6720840" y="2434590"/>
            <a:ext cx="419735" cy="3981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>
            <p:custDataLst>
              <p:tags r:id="rId18"/>
            </p:custDataLst>
          </p:nvPr>
        </p:nvSpPr>
        <p:spPr>
          <a:xfrm rot="1800000" flipH="1">
            <a:off x="4998720" y="3876675"/>
            <a:ext cx="542290" cy="56261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3" h="2418">
                <a:moveTo>
                  <a:pt x="991" y="1775"/>
                </a:moveTo>
                <a:lnTo>
                  <a:pt x="991" y="1773"/>
                </a:lnTo>
                <a:lnTo>
                  <a:pt x="991" y="1771"/>
                </a:lnTo>
                <a:lnTo>
                  <a:pt x="991" y="1768"/>
                </a:lnTo>
                <a:lnTo>
                  <a:pt x="991" y="1766"/>
                </a:lnTo>
                <a:lnTo>
                  <a:pt x="881" y="1703"/>
                </a:lnTo>
                <a:lnTo>
                  <a:pt x="881" y="1702"/>
                </a:lnTo>
                <a:lnTo>
                  <a:pt x="881" y="1701"/>
                </a:lnTo>
                <a:lnTo>
                  <a:pt x="609" y="1544"/>
                </a:lnTo>
                <a:cubicBezTo>
                  <a:pt x="607" y="1546"/>
                  <a:pt x="593" y="1558"/>
                  <a:pt x="588" y="1560"/>
                </a:cubicBezTo>
                <a:lnTo>
                  <a:pt x="131" y="1824"/>
                </a:lnTo>
                <a:cubicBezTo>
                  <a:pt x="120" y="1832"/>
                  <a:pt x="101" y="1836"/>
                  <a:pt x="87" y="1836"/>
                </a:cubicBezTo>
                <a:cubicBezTo>
                  <a:pt x="73" y="1836"/>
                  <a:pt x="56" y="1832"/>
                  <a:pt x="47" y="1826"/>
                </a:cubicBezTo>
                <a:lnTo>
                  <a:pt x="45" y="1825"/>
                </a:lnTo>
                <a:lnTo>
                  <a:pt x="44" y="1825"/>
                </a:lnTo>
                <a:lnTo>
                  <a:pt x="42" y="1824"/>
                </a:lnTo>
                <a:lnTo>
                  <a:pt x="41" y="1823"/>
                </a:lnTo>
                <a:cubicBezTo>
                  <a:pt x="17" y="1812"/>
                  <a:pt x="-1" y="1772"/>
                  <a:pt x="0" y="1745"/>
                </a:cubicBezTo>
                <a:cubicBezTo>
                  <a:pt x="-1" y="1731"/>
                  <a:pt x="5" y="1714"/>
                  <a:pt x="12" y="1706"/>
                </a:cubicBezTo>
                <a:cubicBezTo>
                  <a:pt x="14" y="1699"/>
                  <a:pt x="32" y="1679"/>
                  <a:pt x="44" y="1674"/>
                </a:cubicBezTo>
                <a:lnTo>
                  <a:pt x="439" y="1446"/>
                </a:lnTo>
                <a:lnTo>
                  <a:pt x="188" y="1301"/>
                </a:lnTo>
                <a:cubicBezTo>
                  <a:pt x="185" y="1299"/>
                  <a:pt x="178" y="1294"/>
                  <a:pt x="181" y="1296"/>
                </a:cubicBezTo>
                <a:lnTo>
                  <a:pt x="180" y="1296"/>
                </a:lnTo>
                <a:lnTo>
                  <a:pt x="178" y="1295"/>
                </a:lnTo>
                <a:lnTo>
                  <a:pt x="176" y="1294"/>
                </a:lnTo>
                <a:lnTo>
                  <a:pt x="174" y="1293"/>
                </a:lnTo>
                <a:lnTo>
                  <a:pt x="172" y="1291"/>
                </a:lnTo>
                <a:cubicBezTo>
                  <a:pt x="148" y="1280"/>
                  <a:pt x="129" y="1243"/>
                  <a:pt x="130" y="1215"/>
                </a:cubicBezTo>
                <a:cubicBezTo>
                  <a:pt x="129" y="1201"/>
                  <a:pt x="135" y="1183"/>
                  <a:pt x="142" y="1174"/>
                </a:cubicBezTo>
                <a:lnTo>
                  <a:pt x="691" y="223"/>
                </a:lnTo>
                <a:lnTo>
                  <a:pt x="587" y="163"/>
                </a:lnTo>
                <a:lnTo>
                  <a:pt x="585" y="162"/>
                </a:lnTo>
                <a:lnTo>
                  <a:pt x="584" y="161"/>
                </a:lnTo>
                <a:cubicBezTo>
                  <a:pt x="560" y="149"/>
                  <a:pt x="543" y="112"/>
                  <a:pt x="543" y="86"/>
                </a:cubicBezTo>
                <a:cubicBezTo>
                  <a:pt x="542" y="71"/>
                  <a:pt x="549" y="53"/>
                  <a:pt x="555" y="44"/>
                </a:cubicBezTo>
                <a:lnTo>
                  <a:pt x="556" y="42"/>
                </a:lnTo>
                <a:cubicBezTo>
                  <a:pt x="568" y="18"/>
                  <a:pt x="605" y="-1"/>
                  <a:pt x="632" y="0"/>
                </a:cubicBezTo>
                <a:cubicBezTo>
                  <a:pt x="646" y="-1"/>
                  <a:pt x="665" y="5"/>
                  <a:pt x="674" y="12"/>
                </a:cubicBezTo>
                <a:lnTo>
                  <a:pt x="2289" y="944"/>
                </a:lnTo>
                <a:lnTo>
                  <a:pt x="2291" y="945"/>
                </a:lnTo>
                <a:lnTo>
                  <a:pt x="2293" y="946"/>
                </a:lnTo>
                <a:cubicBezTo>
                  <a:pt x="2316" y="958"/>
                  <a:pt x="2333" y="995"/>
                  <a:pt x="2333" y="1021"/>
                </a:cubicBezTo>
                <a:cubicBezTo>
                  <a:pt x="2334" y="1036"/>
                  <a:pt x="2327" y="1054"/>
                  <a:pt x="2321" y="1063"/>
                </a:cubicBezTo>
                <a:lnTo>
                  <a:pt x="2320" y="1065"/>
                </a:lnTo>
                <a:cubicBezTo>
                  <a:pt x="2308" y="1089"/>
                  <a:pt x="2271" y="1108"/>
                  <a:pt x="2244" y="1107"/>
                </a:cubicBezTo>
                <a:cubicBezTo>
                  <a:pt x="2230" y="1108"/>
                  <a:pt x="2211" y="1102"/>
                  <a:pt x="2202" y="1095"/>
                </a:cubicBezTo>
                <a:lnTo>
                  <a:pt x="2098" y="1035"/>
                </a:lnTo>
                <a:lnTo>
                  <a:pt x="1549" y="1986"/>
                </a:lnTo>
                <a:lnTo>
                  <a:pt x="1548" y="1988"/>
                </a:lnTo>
                <a:lnTo>
                  <a:pt x="1547" y="1990"/>
                </a:lnTo>
                <a:cubicBezTo>
                  <a:pt x="1535" y="2013"/>
                  <a:pt x="1499" y="2030"/>
                  <a:pt x="1472" y="2030"/>
                </a:cubicBezTo>
                <a:cubicBezTo>
                  <a:pt x="1458" y="2031"/>
                  <a:pt x="1439" y="2024"/>
                  <a:pt x="1430" y="2018"/>
                </a:cubicBezTo>
                <a:lnTo>
                  <a:pt x="1428" y="2017"/>
                </a:lnTo>
                <a:lnTo>
                  <a:pt x="1426" y="2016"/>
                </a:lnTo>
                <a:lnTo>
                  <a:pt x="1425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cubicBezTo>
                  <a:pt x="1425" y="2014"/>
                  <a:pt x="1415" y="2010"/>
                  <a:pt x="1416" y="2010"/>
                </a:cubicBezTo>
                <a:lnTo>
                  <a:pt x="1171" y="1868"/>
                </a:lnTo>
                <a:lnTo>
                  <a:pt x="1171" y="2327"/>
                </a:lnTo>
                <a:cubicBezTo>
                  <a:pt x="1172" y="2378"/>
                  <a:pt x="1126" y="2419"/>
                  <a:pt x="1081" y="2417"/>
                </a:cubicBezTo>
                <a:cubicBezTo>
                  <a:pt x="1030" y="2419"/>
                  <a:pt x="989" y="2373"/>
                  <a:pt x="991" y="2327"/>
                </a:cubicBezTo>
                <a:lnTo>
                  <a:pt x="991" y="1775"/>
                </a:lnTo>
                <a:close/>
                <a:moveTo>
                  <a:pt x="336" y="1185"/>
                </a:moveTo>
                <a:lnTo>
                  <a:pt x="842" y="310"/>
                </a:lnTo>
                <a:lnTo>
                  <a:pt x="1947" y="948"/>
                </a:lnTo>
                <a:lnTo>
                  <a:pt x="1442" y="1824"/>
                </a:lnTo>
                <a:lnTo>
                  <a:pt x="336" y="1185"/>
                </a:lnTo>
                <a:close/>
                <a:moveTo>
                  <a:pt x="1355" y="953"/>
                </a:moveTo>
                <a:lnTo>
                  <a:pt x="1356" y="951"/>
                </a:lnTo>
                <a:lnTo>
                  <a:pt x="1356" y="950"/>
                </a:lnTo>
                <a:lnTo>
                  <a:pt x="1356" y="948"/>
                </a:lnTo>
                <a:cubicBezTo>
                  <a:pt x="1357" y="914"/>
                  <a:pt x="1327" y="879"/>
                  <a:pt x="1308" y="869"/>
                </a:cubicBezTo>
                <a:lnTo>
                  <a:pt x="1307" y="869"/>
                </a:lnTo>
                <a:lnTo>
                  <a:pt x="1305" y="868"/>
                </a:lnTo>
                <a:lnTo>
                  <a:pt x="1305" y="867"/>
                </a:lnTo>
                <a:cubicBezTo>
                  <a:pt x="1292" y="859"/>
                  <a:pt x="1270" y="855"/>
                  <a:pt x="1261" y="855"/>
                </a:cubicBezTo>
                <a:lnTo>
                  <a:pt x="1260" y="855"/>
                </a:lnTo>
                <a:lnTo>
                  <a:pt x="1259" y="855"/>
                </a:lnTo>
                <a:lnTo>
                  <a:pt x="1259" y="855"/>
                </a:lnTo>
                <a:lnTo>
                  <a:pt x="1258" y="855"/>
                </a:lnTo>
                <a:lnTo>
                  <a:pt x="1057" y="855"/>
                </a:lnTo>
                <a:lnTo>
                  <a:pt x="1055" y="855"/>
                </a:lnTo>
                <a:lnTo>
                  <a:pt x="1054" y="855"/>
                </a:lnTo>
                <a:lnTo>
                  <a:pt x="1053" y="855"/>
                </a:lnTo>
                <a:cubicBezTo>
                  <a:pt x="1025" y="855"/>
                  <a:pt x="993" y="876"/>
                  <a:pt x="986" y="886"/>
                </a:cubicBezTo>
                <a:cubicBezTo>
                  <a:pt x="981" y="890"/>
                  <a:pt x="973" y="902"/>
                  <a:pt x="972" y="903"/>
                </a:cubicBezTo>
                <a:cubicBezTo>
                  <a:pt x="964" y="917"/>
                  <a:pt x="958" y="941"/>
                  <a:pt x="958" y="950"/>
                </a:cubicBezTo>
                <a:lnTo>
                  <a:pt x="958" y="951"/>
                </a:lnTo>
                <a:lnTo>
                  <a:pt x="958" y="952"/>
                </a:lnTo>
                <a:lnTo>
                  <a:pt x="958" y="952"/>
                </a:lnTo>
                <a:lnTo>
                  <a:pt x="958" y="953"/>
                </a:lnTo>
                <a:lnTo>
                  <a:pt x="958" y="954"/>
                </a:lnTo>
                <a:lnTo>
                  <a:pt x="958" y="954"/>
                </a:lnTo>
                <a:lnTo>
                  <a:pt x="958" y="955"/>
                </a:lnTo>
                <a:lnTo>
                  <a:pt x="958" y="957"/>
                </a:lnTo>
                <a:lnTo>
                  <a:pt x="958" y="958"/>
                </a:lnTo>
                <a:cubicBezTo>
                  <a:pt x="958" y="974"/>
                  <a:pt x="967" y="997"/>
                  <a:pt x="971" y="1003"/>
                </a:cubicBezTo>
                <a:lnTo>
                  <a:pt x="1072" y="1177"/>
                </a:lnTo>
                <a:cubicBezTo>
                  <a:pt x="1079" y="1193"/>
                  <a:pt x="1100" y="1209"/>
                  <a:pt x="1107" y="1212"/>
                </a:cubicBezTo>
                <a:cubicBezTo>
                  <a:pt x="1121" y="1222"/>
                  <a:pt x="1144" y="1226"/>
                  <a:pt x="1154" y="1226"/>
                </a:cubicBezTo>
                <a:lnTo>
                  <a:pt x="1154" y="1226"/>
                </a:lnTo>
                <a:lnTo>
                  <a:pt x="1155" y="1226"/>
                </a:lnTo>
                <a:lnTo>
                  <a:pt x="1156" y="1226"/>
                </a:lnTo>
                <a:lnTo>
                  <a:pt x="1157" y="1226"/>
                </a:lnTo>
                <a:lnTo>
                  <a:pt x="1159" y="1226"/>
                </a:lnTo>
                <a:lnTo>
                  <a:pt x="1160" y="1226"/>
                </a:lnTo>
                <a:lnTo>
                  <a:pt x="1162" y="1226"/>
                </a:lnTo>
                <a:cubicBezTo>
                  <a:pt x="1192" y="1226"/>
                  <a:pt x="1229" y="1199"/>
                  <a:pt x="1237" y="1183"/>
                </a:cubicBezTo>
                <a:cubicBezTo>
                  <a:pt x="1240" y="1180"/>
                  <a:pt x="1250" y="1166"/>
                  <a:pt x="1248" y="1168"/>
                </a:cubicBezTo>
                <a:lnTo>
                  <a:pt x="1337" y="1013"/>
                </a:lnTo>
                <a:cubicBezTo>
                  <a:pt x="1339" y="1010"/>
                  <a:pt x="1345" y="997"/>
                  <a:pt x="1344" y="998"/>
                </a:cubicBez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cubicBezTo>
                  <a:pt x="1350" y="992"/>
                  <a:pt x="1356" y="963"/>
                  <a:pt x="1356" y="955"/>
                </a:cubicBezTo>
                <a:lnTo>
                  <a:pt x="1356" y="955"/>
                </a:lnTo>
                <a:lnTo>
                  <a:pt x="1356" y="954"/>
                </a:lnTo>
                <a:lnTo>
                  <a:pt x="1356" y="953"/>
                </a:lnTo>
                <a:lnTo>
                  <a:pt x="1355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 75"/>
          <p:cNvSpPr/>
          <p:nvPr>
            <p:custDataLst>
              <p:tags r:id="rId19"/>
            </p:custDataLst>
          </p:nvPr>
        </p:nvSpPr>
        <p:spPr>
          <a:xfrm>
            <a:off x="6726555" y="3955415"/>
            <a:ext cx="448945" cy="4387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725" h="7545">
                <a:moveTo>
                  <a:pt x="2" y="3270"/>
                </a:moveTo>
                <a:lnTo>
                  <a:pt x="1" y="3183"/>
                </a:lnTo>
                <a:lnTo>
                  <a:pt x="0" y="3098"/>
                </a:lnTo>
                <a:cubicBezTo>
                  <a:pt x="-39" y="1343"/>
                  <a:pt x="1868" y="-39"/>
                  <a:pt x="3123" y="0"/>
                </a:cubicBezTo>
                <a:lnTo>
                  <a:pt x="3192" y="1"/>
                </a:lnTo>
                <a:lnTo>
                  <a:pt x="3270" y="2"/>
                </a:lnTo>
                <a:lnTo>
                  <a:pt x="3357" y="1"/>
                </a:lnTo>
                <a:lnTo>
                  <a:pt x="3442" y="0"/>
                </a:lnTo>
                <a:cubicBezTo>
                  <a:pt x="5197" y="-39"/>
                  <a:pt x="6579" y="1868"/>
                  <a:pt x="6540" y="3123"/>
                </a:cubicBezTo>
                <a:lnTo>
                  <a:pt x="6539" y="3192"/>
                </a:lnTo>
                <a:lnTo>
                  <a:pt x="6538" y="3270"/>
                </a:lnTo>
                <a:lnTo>
                  <a:pt x="6539" y="3357"/>
                </a:lnTo>
                <a:lnTo>
                  <a:pt x="6540" y="3442"/>
                </a:lnTo>
                <a:cubicBezTo>
                  <a:pt x="6593" y="4081"/>
                  <a:pt x="6134" y="4939"/>
                  <a:pt x="5904" y="5200"/>
                </a:cubicBezTo>
                <a:lnTo>
                  <a:pt x="7615" y="6911"/>
                </a:lnTo>
                <a:cubicBezTo>
                  <a:pt x="7688" y="6979"/>
                  <a:pt x="7725" y="7093"/>
                  <a:pt x="7723" y="7168"/>
                </a:cubicBezTo>
                <a:lnTo>
                  <a:pt x="7723" y="7177"/>
                </a:lnTo>
                <a:cubicBezTo>
                  <a:pt x="7737" y="7369"/>
                  <a:pt x="7528" y="7556"/>
                  <a:pt x="7357" y="7543"/>
                </a:cubicBezTo>
                <a:lnTo>
                  <a:pt x="7348" y="7543"/>
                </a:lnTo>
                <a:cubicBezTo>
                  <a:pt x="7256" y="7547"/>
                  <a:pt x="7147" y="7495"/>
                  <a:pt x="7091" y="7435"/>
                </a:cubicBezTo>
                <a:lnTo>
                  <a:pt x="5391" y="5735"/>
                </a:lnTo>
                <a:cubicBezTo>
                  <a:pt x="4871" y="6223"/>
                  <a:pt x="3932" y="6570"/>
                  <a:pt x="3417" y="6540"/>
                </a:cubicBezTo>
                <a:lnTo>
                  <a:pt x="3348" y="6539"/>
                </a:lnTo>
                <a:lnTo>
                  <a:pt x="3270" y="6538"/>
                </a:lnTo>
                <a:lnTo>
                  <a:pt x="3183" y="6539"/>
                </a:lnTo>
                <a:lnTo>
                  <a:pt x="3098" y="6540"/>
                </a:lnTo>
                <a:cubicBezTo>
                  <a:pt x="1343" y="6580"/>
                  <a:pt x="-39" y="4673"/>
                  <a:pt x="0" y="3417"/>
                </a:cubicBezTo>
                <a:lnTo>
                  <a:pt x="1" y="3348"/>
                </a:lnTo>
                <a:lnTo>
                  <a:pt x="2" y="3270"/>
                </a:lnTo>
                <a:close/>
                <a:moveTo>
                  <a:pt x="742" y="3271"/>
                </a:moveTo>
                <a:lnTo>
                  <a:pt x="741" y="3204"/>
                </a:lnTo>
                <a:cubicBezTo>
                  <a:pt x="701" y="1815"/>
                  <a:pt x="2098" y="709"/>
                  <a:pt x="3211" y="741"/>
                </a:cubicBezTo>
                <a:lnTo>
                  <a:pt x="3271" y="742"/>
                </a:lnTo>
                <a:lnTo>
                  <a:pt x="3339" y="741"/>
                </a:lnTo>
                <a:cubicBezTo>
                  <a:pt x="4727" y="701"/>
                  <a:pt x="5834" y="2098"/>
                  <a:pt x="5801" y="3211"/>
                </a:cubicBezTo>
                <a:lnTo>
                  <a:pt x="5800" y="3271"/>
                </a:lnTo>
                <a:lnTo>
                  <a:pt x="5801" y="3339"/>
                </a:lnTo>
                <a:cubicBezTo>
                  <a:pt x="5843" y="4727"/>
                  <a:pt x="4445" y="5834"/>
                  <a:pt x="3332" y="5801"/>
                </a:cubicBezTo>
                <a:lnTo>
                  <a:pt x="3271" y="5800"/>
                </a:lnTo>
                <a:lnTo>
                  <a:pt x="3204" y="5801"/>
                </a:lnTo>
                <a:cubicBezTo>
                  <a:pt x="1815" y="5843"/>
                  <a:pt x="709" y="4445"/>
                  <a:pt x="741" y="3332"/>
                </a:cubicBezTo>
                <a:lnTo>
                  <a:pt x="742" y="3271"/>
                </a:lnTo>
                <a:close/>
                <a:moveTo>
                  <a:pt x="3400" y="4559"/>
                </a:moveTo>
                <a:lnTo>
                  <a:pt x="3292" y="4450"/>
                </a:lnTo>
                <a:lnTo>
                  <a:pt x="3291" y="4452"/>
                </a:lnTo>
                <a:lnTo>
                  <a:pt x="2526" y="3687"/>
                </a:lnTo>
                <a:lnTo>
                  <a:pt x="1760" y="4452"/>
                </a:lnTo>
                <a:lnTo>
                  <a:pt x="1218" y="3909"/>
                </a:lnTo>
                <a:lnTo>
                  <a:pt x="2520" y="2607"/>
                </a:lnTo>
                <a:lnTo>
                  <a:pt x="2525" y="2612"/>
                </a:lnTo>
                <a:lnTo>
                  <a:pt x="2530" y="2607"/>
                </a:lnTo>
                <a:lnTo>
                  <a:pt x="3399" y="3475"/>
                </a:lnTo>
                <a:lnTo>
                  <a:pt x="4783" y="2091"/>
                </a:lnTo>
                <a:lnTo>
                  <a:pt x="5325" y="2634"/>
                </a:lnTo>
                <a:lnTo>
                  <a:pt x="3400" y="4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0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rPr>
              <a:t>人员</a:t>
            </a:r>
            <a:endParaRPr lang="zh-CN" altLang="en-US" sz="3000" b="1" spc="0" dirty="0">
              <a:solidFill>
                <a:srgbClr val="9F8C61"/>
              </a:solidFill>
              <a:effectLst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>
                <a:solidFill>
                  <a:srgbClr val="9F8C61"/>
                </a:solidFill>
                <a:effectLst/>
                <a:cs typeface="+mn-ea"/>
                <a:sym typeface="+mn-lt"/>
              </a:rPr>
              <a:t>项目实践</a:t>
            </a:r>
            <a:endParaRPr lang="zh-CN" altLang="en-US" sz="6000" b="1">
              <a:solidFill>
                <a:srgbClr val="9F8C61"/>
              </a:solidFill>
              <a:effectLst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zh-CN" altLang="en-US" sz="6000" b="1" spc="0" dirty="0">
              <a:solidFill>
                <a:srgbClr val="9F8C6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000" b="1">
                <a:solidFill>
                  <a:srgbClr val="9F8C61"/>
                </a:solidFill>
                <a:effectLst/>
                <a:cs typeface="+mn-ea"/>
                <a:sym typeface="+mn-lt"/>
              </a:rPr>
              <a:t>项目实践二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>
            <p:custDataLst>
              <p:tags r:id="rId2"/>
            </p:custDataLst>
          </p:nvPr>
        </p:nvGrpSpPr>
        <p:grpSpPr>
          <a:xfrm>
            <a:off x="6057265" y="1635125"/>
            <a:ext cx="6299200" cy="3684905"/>
            <a:chOff x="9539" y="2575"/>
            <a:chExt cx="9920" cy="5803"/>
          </a:xfrm>
        </p:grpSpPr>
        <p:sp>
          <p:nvSpPr>
            <p:cNvPr id="25" name="椭圆 24"/>
            <p:cNvSpPr/>
            <p:nvPr>
              <p:custDataLst>
                <p:tags r:id="rId3"/>
              </p:custDataLst>
            </p:nvPr>
          </p:nvSpPr>
          <p:spPr>
            <a:xfrm>
              <a:off x="9539" y="2659"/>
              <a:ext cx="960" cy="960"/>
            </a:xfrm>
            <a:prstGeom prst="ellipse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任意多边形 75"/>
            <p:cNvSpPr/>
            <p:nvPr>
              <p:custDataLst>
                <p:tags r:id="rId4"/>
              </p:custDataLst>
            </p:nvPr>
          </p:nvSpPr>
          <p:spPr>
            <a:xfrm>
              <a:off x="9754" y="2870"/>
              <a:ext cx="499" cy="48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7725" h="7545">
                  <a:moveTo>
                    <a:pt x="2" y="3270"/>
                  </a:moveTo>
                  <a:lnTo>
                    <a:pt x="1" y="3183"/>
                  </a:lnTo>
                  <a:lnTo>
                    <a:pt x="0" y="3098"/>
                  </a:lnTo>
                  <a:cubicBezTo>
                    <a:pt x="-39" y="1343"/>
                    <a:pt x="1868" y="-39"/>
                    <a:pt x="3123" y="0"/>
                  </a:cubicBezTo>
                  <a:lnTo>
                    <a:pt x="3192" y="1"/>
                  </a:lnTo>
                  <a:lnTo>
                    <a:pt x="3270" y="2"/>
                  </a:lnTo>
                  <a:lnTo>
                    <a:pt x="3357" y="1"/>
                  </a:lnTo>
                  <a:lnTo>
                    <a:pt x="3442" y="0"/>
                  </a:lnTo>
                  <a:cubicBezTo>
                    <a:pt x="5197" y="-39"/>
                    <a:pt x="6579" y="1868"/>
                    <a:pt x="6540" y="3123"/>
                  </a:cubicBezTo>
                  <a:lnTo>
                    <a:pt x="6539" y="3192"/>
                  </a:lnTo>
                  <a:lnTo>
                    <a:pt x="6538" y="3270"/>
                  </a:lnTo>
                  <a:lnTo>
                    <a:pt x="6539" y="3357"/>
                  </a:lnTo>
                  <a:lnTo>
                    <a:pt x="6540" y="3442"/>
                  </a:lnTo>
                  <a:cubicBezTo>
                    <a:pt x="6593" y="4081"/>
                    <a:pt x="6134" y="4939"/>
                    <a:pt x="5904" y="5200"/>
                  </a:cubicBezTo>
                  <a:lnTo>
                    <a:pt x="7615" y="6911"/>
                  </a:lnTo>
                  <a:cubicBezTo>
                    <a:pt x="7688" y="6979"/>
                    <a:pt x="7725" y="7093"/>
                    <a:pt x="7723" y="7168"/>
                  </a:cubicBezTo>
                  <a:lnTo>
                    <a:pt x="7723" y="7177"/>
                  </a:lnTo>
                  <a:cubicBezTo>
                    <a:pt x="7737" y="7369"/>
                    <a:pt x="7528" y="7556"/>
                    <a:pt x="7357" y="7543"/>
                  </a:cubicBezTo>
                  <a:lnTo>
                    <a:pt x="7348" y="7543"/>
                  </a:lnTo>
                  <a:cubicBezTo>
                    <a:pt x="7256" y="7547"/>
                    <a:pt x="7147" y="7495"/>
                    <a:pt x="7091" y="7435"/>
                  </a:cubicBezTo>
                  <a:lnTo>
                    <a:pt x="5391" y="5735"/>
                  </a:lnTo>
                  <a:cubicBezTo>
                    <a:pt x="4871" y="6223"/>
                    <a:pt x="3932" y="6570"/>
                    <a:pt x="3417" y="6540"/>
                  </a:cubicBezTo>
                  <a:lnTo>
                    <a:pt x="3348" y="6539"/>
                  </a:lnTo>
                  <a:lnTo>
                    <a:pt x="3270" y="6538"/>
                  </a:lnTo>
                  <a:lnTo>
                    <a:pt x="3183" y="6539"/>
                  </a:lnTo>
                  <a:lnTo>
                    <a:pt x="3098" y="6540"/>
                  </a:lnTo>
                  <a:cubicBezTo>
                    <a:pt x="1343" y="6580"/>
                    <a:pt x="-39" y="4673"/>
                    <a:pt x="0" y="3417"/>
                  </a:cubicBezTo>
                  <a:lnTo>
                    <a:pt x="1" y="3348"/>
                  </a:lnTo>
                  <a:lnTo>
                    <a:pt x="2" y="3270"/>
                  </a:lnTo>
                  <a:close/>
                  <a:moveTo>
                    <a:pt x="742" y="3271"/>
                  </a:moveTo>
                  <a:lnTo>
                    <a:pt x="741" y="3204"/>
                  </a:lnTo>
                  <a:cubicBezTo>
                    <a:pt x="701" y="1815"/>
                    <a:pt x="2098" y="709"/>
                    <a:pt x="3211" y="741"/>
                  </a:cubicBezTo>
                  <a:lnTo>
                    <a:pt x="3271" y="742"/>
                  </a:lnTo>
                  <a:lnTo>
                    <a:pt x="3339" y="741"/>
                  </a:lnTo>
                  <a:cubicBezTo>
                    <a:pt x="4727" y="701"/>
                    <a:pt x="5834" y="2098"/>
                    <a:pt x="5801" y="3211"/>
                  </a:cubicBezTo>
                  <a:lnTo>
                    <a:pt x="5800" y="3271"/>
                  </a:lnTo>
                  <a:lnTo>
                    <a:pt x="5801" y="3339"/>
                  </a:lnTo>
                  <a:cubicBezTo>
                    <a:pt x="5843" y="4727"/>
                    <a:pt x="4445" y="5834"/>
                    <a:pt x="3332" y="5801"/>
                  </a:cubicBezTo>
                  <a:lnTo>
                    <a:pt x="3271" y="5800"/>
                  </a:lnTo>
                  <a:lnTo>
                    <a:pt x="3204" y="5801"/>
                  </a:lnTo>
                  <a:cubicBezTo>
                    <a:pt x="1815" y="5843"/>
                    <a:pt x="709" y="4445"/>
                    <a:pt x="741" y="3332"/>
                  </a:cubicBezTo>
                  <a:lnTo>
                    <a:pt x="742" y="3271"/>
                  </a:lnTo>
                  <a:close/>
                  <a:moveTo>
                    <a:pt x="3400" y="4559"/>
                  </a:moveTo>
                  <a:lnTo>
                    <a:pt x="3292" y="4450"/>
                  </a:lnTo>
                  <a:lnTo>
                    <a:pt x="3291" y="4452"/>
                  </a:lnTo>
                  <a:lnTo>
                    <a:pt x="2526" y="3687"/>
                  </a:lnTo>
                  <a:lnTo>
                    <a:pt x="1760" y="4452"/>
                  </a:lnTo>
                  <a:lnTo>
                    <a:pt x="1218" y="3909"/>
                  </a:lnTo>
                  <a:lnTo>
                    <a:pt x="2520" y="2607"/>
                  </a:lnTo>
                  <a:lnTo>
                    <a:pt x="2525" y="2612"/>
                  </a:lnTo>
                  <a:lnTo>
                    <a:pt x="2530" y="2607"/>
                  </a:lnTo>
                  <a:lnTo>
                    <a:pt x="3399" y="3475"/>
                  </a:lnTo>
                  <a:lnTo>
                    <a:pt x="4783" y="2091"/>
                  </a:lnTo>
                  <a:lnTo>
                    <a:pt x="5325" y="2634"/>
                  </a:lnTo>
                  <a:lnTo>
                    <a:pt x="3400" y="4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517" y="2575"/>
              <a:ext cx="8942" cy="5803"/>
              <a:chOff x="9197" y="2455"/>
              <a:chExt cx="8942" cy="5803"/>
            </a:xfrm>
          </p:grpSpPr>
          <p:sp>
            <p:nvSpPr>
              <p:cNvPr id="31" name="文本框 3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211" y="2455"/>
                <a:ext cx="892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飞腾</a:t>
                </a:r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/</a:t>
                </a:r>
                <a:r>
                  <a:rPr 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树莓派发行版</a:t>
                </a:r>
                <a:endParaRPr lang="zh-CN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197" y="2880"/>
                <a:ext cx="7728" cy="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辰龙当前项目实习方向：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实习方向二：飞腾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树莓派发行版（招收11-19人）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1. sd卡启动 ArceOS （1-2人）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2. 串口2驱动适配（1-2人）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3. usb驱动适配（3-5人）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4. 网卡驱动适配（1-2人）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5. 摄像头驱动适配（3-5人）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6. python 脚本在线编程支持（2-3人）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2507615" y="21050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1442720" y="48812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>
            <p:custDataLst>
              <p:tags r:id="rId9"/>
            </p:custDataLst>
          </p:nvPr>
        </p:nvSpPr>
        <p:spPr>
          <a:xfrm rot="16200000">
            <a:off x="443230" y="30524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10"/>
            </p:custDataLst>
          </p:nvPr>
        </p:nvSpPr>
        <p:spPr>
          <a:xfrm rot="16200000">
            <a:off x="3468370" y="385508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459740" y="1518285"/>
            <a:ext cx="6299200" cy="3962400"/>
            <a:chOff x="9539" y="2575"/>
            <a:chExt cx="9920" cy="6240"/>
          </a:xfrm>
        </p:grpSpPr>
        <p:sp>
          <p:nvSpPr>
            <p:cNvPr id="4" name="椭圆 3"/>
            <p:cNvSpPr/>
            <p:nvPr>
              <p:custDataLst>
                <p:tags r:id="rId12"/>
              </p:custDataLst>
            </p:nvPr>
          </p:nvSpPr>
          <p:spPr>
            <a:xfrm>
              <a:off x="9539" y="2659"/>
              <a:ext cx="960" cy="960"/>
            </a:xfrm>
            <a:prstGeom prst="ellipse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13"/>
              </p:custDataLst>
            </p:nvPr>
          </p:nvSpPr>
          <p:spPr>
            <a:xfrm>
              <a:off x="9754" y="2870"/>
              <a:ext cx="499" cy="48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7725" h="7545">
                  <a:moveTo>
                    <a:pt x="2" y="3270"/>
                  </a:moveTo>
                  <a:lnTo>
                    <a:pt x="1" y="3183"/>
                  </a:lnTo>
                  <a:lnTo>
                    <a:pt x="0" y="3098"/>
                  </a:lnTo>
                  <a:cubicBezTo>
                    <a:pt x="-39" y="1343"/>
                    <a:pt x="1868" y="-39"/>
                    <a:pt x="3123" y="0"/>
                  </a:cubicBezTo>
                  <a:lnTo>
                    <a:pt x="3192" y="1"/>
                  </a:lnTo>
                  <a:lnTo>
                    <a:pt x="3270" y="2"/>
                  </a:lnTo>
                  <a:lnTo>
                    <a:pt x="3357" y="1"/>
                  </a:lnTo>
                  <a:lnTo>
                    <a:pt x="3442" y="0"/>
                  </a:lnTo>
                  <a:cubicBezTo>
                    <a:pt x="5197" y="-39"/>
                    <a:pt x="6579" y="1868"/>
                    <a:pt x="6540" y="3123"/>
                  </a:cubicBezTo>
                  <a:lnTo>
                    <a:pt x="6539" y="3192"/>
                  </a:lnTo>
                  <a:lnTo>
                    <a:pt x="6538" y="3270"/>
                  </a:lnTo>
                  <a:lnTo>
                    <a:pt x="6539" y="3357"/>
                  </a:lnTo>
                  <a:lnTo>
                    <a:pt x="6540" y="3442"/>
                  </a:lnTo>
                  <a:cubicBezTo>
                    <a:pt x="6593" y="4081"/>
                    <a:pt x="6134" y="4939"/>
                    <a:pt x="5904" y="5200"/>
                  </a:cubicBezTo>
                  <a:lnTo>
                    <a:pt x="7615" y="6911"/>
                  </a:lnTo>
                  <a:cubicBezTo>
                    <a:pt x="7688" y="6979"/>
                    <a:pt x="7725" y="7093"/>
                    <a:pt x="7723" y="7168"/>
                  </a:cubicBezTo>
                  <a:lnTo>
                    <a:pt x="7723" y="7177"/>
                  </a:lnTo>
                  <a:cubicBezTo>
                    <a:pt x="7737" y="7369"/>
                    <a:pt x="7528" y="7556"/>
                    <a:pt x="7357" y="7543"/>
                  </a:cubicBezTo>
                  <a:lnTo>
                    <a:pt x="7348" y="7543"/>
                  </a:lnTo>
                  <a:cubicBezTo>
                    <a:pt x="7256" y="7547"/>
                    <a:pt x="7147" y="7495"/>
                    <a:pt x="7091" y="7435"/>
                  </a:cubicBezTo>
                  <a:lnTo>
                    <a:pt x="5391" y="5735"/>
                  </a:lnTo>
                  <a:cubicBezTo>
                    <a:pt x="4871" y="6223"/>
                    <a:pt x="3932" y="6570"/>
                    <a:pt x="3417" y="6540"/>
                  </a:cubicBezTo>
                  <a:lnTo>
                    <a:pt x="3348" y="6539"/>
                  </a:lnTo>
                  <a:lnTo>
                    <a:pt x="3270" y="6538"/>
                  </a:lnTo>
                  <a:lnTo>
                    <a:pt x="3183" y="6539"/>
                  </a:lnTo>
                  <a:lnTo>
                    <a:pt x="3098" y="6540"/>
                  </a:lnTo>
                  <a:cubicBezTo>
                    <a:pt x="1343" y="6580"/>
                    <a:pt x="-39" y="4673"/>
                    <a:pt x="0" y="3417"/>
                  </a:cubicBezTo>
                  <a:lnTo>
                    <a:pt x="1" y="3348"/>
                  </a:lnTo>
                  <a:lnTo>
                    <a:pt x="2" y="3270"/>
                  </a:lnTo>
                  <a:close/>
                  <a:moveTo>
                    <a:pt x="742" y="3271"/>
                  </a:moveTo>
                  <a:lnTo>
                    <a:pt x="741" y="3204"/>
                  </a:lnTo>
                  <a:cubicBezTo>
                    <a:pt x="701" y="1815"/>
                    <a:pt x="2098" y="709"/>
                    <a:pt x="3211" y="741"/>
                  </a:cubicBezTo>
                  <a:lnTo>
                    <a:pt x="3271" y="742"/>
                  </a:lnTo>
                  <a:lnTo>
                    <a:pt x="3339" y="741"/>
                  </a:lnTo>
                  <a:cubicBezTo>
                    <a:pt x="4727" y="701"/>
                    <a:pt x="5834" y="2098"/>
                    <a:pt x="5801" y="3211"/>
                  </a:cubicBezTo>
                  <a:lnTo>
                    <a:pt x="5800" y="3271"/>
                  </a:lnTo>
                  <a:lnTo>
                    <a:pt x="5801" y="3339"/>
                  </a:lnTo>
                  <a:cubicBezTo>
                    <a:pt x="5843" y="4727"/>
                    <a:pt x="4445" y="5834"/>
                    <a:pt x="3332" y="5801"/>
                  </a:cubicBezTo>
                  <a:lnTo>
                    <a:pt x="3271" y="5800"/>
                  </a:lnTo>
                  <a:lnTo>
                    <a:pt x="3204" y="5801"/>
                  </a:lnTo>
                  <a:cubicBezTo>
                    <a:pt x="1815" y="5843"/>
                    <a:pt x="709" y="4445"/>
                    <a:pt x="741" y="3332"/>
                  </a:cubicBezTo>
                  <a:lnTo>
                    <a:pt x="742" y="3271"/>
                  </a:lnTo>
                  <a:close/>
                  <a:moveTo>
                    <a:pt x="3400" y="4559"/>
                  </a:moveTo>
                  <a:lnTo>
                    <a:pt x="3292" y="4450"/>
                  </a:lnTo>
                  <a:lnTo>
                    <a:pt x="3291" y="4452"/>
                  </a:lnTo>
                  <a:lnTo>
                    <a:pt x="2526" y="3687"/>
                  </a:lnTo>
                  <a:lnTo>
                    <a:pt x="1760" y="4452"/>
                  </a:lnTo>
                  <a:lnTo>
                    <a:pt x="1218" y="3909"/>
                  </a:lnTo>
                  <a:lnTo>
                    <a:pt x="2520" y="2607"/>
                  </a:lnTo>
                  <a:lnTo>
                    <a:pt x="2525" y="2612"/>
                  </a:lnTo>
                  <a:lnTo>
                    <a:pt x="2530" y="2607"/>
                  </a:lnTo>
                  <a:lnTo>
                    <a:pt x="3399" y="3475"/>
                  </a:lnTo>
                  <a:lnTo>
                    <a:pt x="4783" y="2091"/>
                  </a:lnTo>
                  <a:lnTo>
                    <a:pt x="5325" y="2634"/>
                  </a:lnTo>
                  <a:lnTo>
                    <a:pt x="3400" y="4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531" y="2575"/>
              <a:ext cx="8928" cy="6240"/>
              <a:chOff x="9211" y="2455"/>
              <a:chExt cx="8928" cy="6240"/>
            </a:xfrm>
          </p:grpSpPr>
          <p:sp>
            <p:nvSpPr>
              <p:cNvPr id="7" name="文本框 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211" y="2455"/>
                <a:ext cx="892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x86 </a:t>
                </a:r>
                <a:r>
                  <a:rPr 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发行版</a:t>
                </a:r>
                <a:endParaRPr lang="zh-CN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211" y="2880"/>
                <a:ext cx="7728" cy="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辰龙当前项目实习方向：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实习方向一：x86 发行版（招收13-21人）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1. u盘启动ArceOS （2-3人）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2. busybox 应用程序移植和支持（3-5人）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3. 网卡驱动适配支持httpserver（1-2人）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4. mysql 数据库支持（2-3人）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5. ffmpeg 流媒体命令支持（3-5人）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  6. nginx server 支持（2-3人）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717550" y="1882140"/>
            <a:ext cx="3076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800" kern="1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+mn-ea"/>
                <a:sym typeface="+mn-lt"/>
              </a:rPr>
              <a:t>THANK YOU</a:t>
            </a:r>
            <a:endParaRPr lang="en-US" altLang="zh-CN" sz="3800" kern="100" dirty="0">
              <a:solidFill>
                <a:schemeClr val="tx1">
                  <a:lumMod val="50000"/>
                  <a:lumOff val="50000"/>
                </a:schemeClr>
              </a:solidFill>
              <a:uFillTx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717550" y="3524885"/>
            <a:ext cx="45034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7"/>
            </p:custDataLst>
          </p:nvPr>
        </p:nvSpPr>
        <p:spPr>
          <a:xfrm>
            <a:off x="717550" y="254317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9F8C6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感谢您的观看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812483" y="4407535"/>
            <a:ext cx="482600" cy="2520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717550" y="4530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汇报人：何家胜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38935" y="698500"/>
            <a:ext cx="9144000" cy="0"/>
          </a:xfrm>
          <a:prstGeom prst="line">
            <a:avLst/>
          </a:prstGeom>
          <a:ln>
            <a:solidFill>
              <a:srgbClr val="9F8C61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1393488" y="606425"/>
            <a:ext cx="309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800" kern="100">
              <a:solidFill>
                <a:srgbClr val="9F8C61"/>
              </a:solidFill>
              <a:uFillTx/>
              <a:cs typeface="+mn-ea"/>
              <a:sym typeface="+mn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辰龙介绍</a:t>
            </a:r>
            <a:endParaRPr lang="zh-CN" altLang="en-US" sz="6000" b="1" spc="0" dirty="0">
              <a:solidFill>
                <a:srgbClr val="9F8C6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57265" y="1635125"/>
            <a:ext cx="6299200" cy="1468755"/>
            <a:chOff x="9539" y="2575"/>
            <a:chExt cx="9920" cy="2313"/>
          </a:xfrm>
        </p:grpSpPr>
        <p:sp>
          <p:nvSpPr>
            <p:cNvPr id="25" name="椭圆 24"/>
            <p:cNvSpPr/>
            <p:nvPr/>
          </p:nvSpPr>
          <p:spPr>
            <a:xfrm>
              <a:off x="9539" y="2659"/>
              <a:ext cx="960" cy="960"/>
            </a:xfrm>
            <a:prstGeom prst="ellipse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任意多边形 75"/>
            <p:cNvSpPr/>
            <p:nvPr>
              <p:custDataLst>
                <p:tags r:id="rId2"/>
              </p:custDataLst>
            </p:nvPr>
          </p:nvSpPr>
          <p:spPr>
            <a:xfrm>
              <a:off x="9754" y="2870"/>
              <a:ext cx="499" cy="48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7725" h="7545">
                  <a:moveTo>
                    <a:pt x="2" y="3270"/>
                  </a:moveTo>
                  <a:lnTo>
                    <a:pt x="1" y="3183"/>
                  </a:lnTo>
                  <a:lnTo>
                    <a:pt x="0" y="3098"/>
                  </a:lnTo>
                  <a:cubicBezTo>
                    <a:pt x="-39" y="1343"/>
                    <a:pt x="1868" y="-39"/>
                    <a:pt x="3123" y="0"/>
                  </a:cubicBezTo>
                  <a:lnTo>
                    <a:pt x="3192" y="1"/>
                  </a:lnTo>
                  <a:lnTo>
                    <a:pt x="3270" y="2"/>
                  </a:lnTo>
                  <a:lnTo>
                    <a:pt x="3357" y="1"/>
                  </a:lnTo>
                  <a:lnTo>
                    <a:pt x="3442" y="0"/>
                  </a:lnTo>
                  <a:cubicBezTo>
                    <a:pt x="5197" y="-39"/>
                    <a:pt x="6579" y="1868"/>
                    <a:pt x="6540" y="3123"/>
                  </a:cubicBezTo>
                  <a:lnTo>
                    <a:pt x="6539" y="3192"/>
                  </a:lnTo>
                  <a:lnTo>
                    <a:pt x="6538" y="3270"/>
                  </a:lnTo>
                  <a:lnTo>
                    <a:pt x="6539" y="3357"/>
                  </a:lnTo>
                  <a:lnTo>
                    <a:pt x="6540" y="3442"/>
                  </a:lnTo>
                  <a:cubicBezTo>
                    <a:pt x="6593" y="4081"/>
                    <a:pt x="6134" y="4939"/>
                    <a:pt x="5904" y="5200"/>
                  </a:cubicBezTo>
                  <a:lnTo>
                    <a:pt x="7615" y="6911"/>
                  </a:lnTo>
                  <a:cubicBezTo>
                    <a:pt x="7688" y="6979"/>
                    <a:pt x="7725" y="7093"/>
                    <a:pt x="7723" y="7168"/>
                  </a:cubicBezTo>
                  <a:lnTo>
                    <a:pt x="7723" y="7177"/>
                  </a:lnTo>
                  <a:cubicBezTo>
                    <a:pt x="7737" y="7369"/>
                    <a:pt x="7528" y="7556"/>
                    <a:pt x="7357" y="7543"/>
                  </a:cubicBezTo>
                  <a:lnTo>
                    <a:pt x="7348" y="7543"/>
                  </a:lnTo>
                  <a:cubicBezTo>
                    <a:pt x="7256" y="7547"/>
                    <a:pt x="7147" y="7495"/>
                    <a:pt x="7091" y="7435"/>
                  </a:cubicBezTo>
                  <a:lnTo>
                    <a:pt x="5391" y="5735"/>
                  </a:lnTo>
                  <a:cubicBezTo>
                    <a:pt x="4871" y="6223"/>
                    <a:pt x="3932" y="6570"/>
                    <a:pt x="3417" y="6540"/>
                  </a:cubicBezTo>
                  <a:lnTo>
                    <a:pt x="3348" y="6539"/>
                  </a:lnTo>
                  <a:lnTo>
                    <a:pt x="3270" y="6538"/>
                  </a:lnTo>
                  <a:lnTo>
                    <a:pt x="3183" y="6539"/>
                  </a:lnTo>
                  <a:lnTo>
                    <a:pt x="3098" y="6540"/>
                  </a:lnTo>
                  <a:cubicBezTo>
                    <a:pt x="1343" y="6580"/>
                    <a:pt x="-39" y="4673"/>
                    <a:pt x="0" y="3417"/>
                  </a:cubicBezTo>
                  <a:lnTo>
                    <a:pt x="1" y="3348"/>
                  </a:lnTo>
                  <a:lnTo>
                    <a:pt x="2" y="3270"/>
                  </a:lnTo>
                  <a:close/>
                  <a:moveTo>
                    <a:pt x="742" y="3271"/>
                  </a:moveTo>
                  <a:lnTo>
                    <a:pt x="741" y="3204"/>
                  </a:lnTo>
                  <a:cubicBezTo>
                    <a:pt x="701" y="1815"/>
                    <a:pt x="2098" y="709"/>
                    <a:pt x="3211" y="741"/>
                  </a:cubicBezTo>
                  <a:lnTo>
                    <a:pt x="3271" y="742"/>
                  </a:lnTo>
                  <a:lnTo>
                    <a:pt x="3339" y="741"/>
                  </a:lnTo>
                  <a:cubicBezTo>
                    <a:pt x="4727" y="701"/>
                    <a:pt x="5834" y="2098"/>
                    <a:pt x="5801" y="3211"/>
                  </a:cubicBezTo>
                  <a:lnTo>
                    <a:pt x="5800" y="3271"/>
                  </a:lnTo>
                  <a:lnTo>
                    <a:pt x="5801" y="3339"/>
                  </a:lnTo>
                  <a:cubicBezTo>
                    <a:pt x="5843" y="4727"/>
                    <a:pt x="4445" y="5834"/>
                    <a:pt x="3332" y="5801"/>
                  </a:cubicBezTo>
                  <a:lnTo>
                    <a:pt x="3271" y="5800"/>
                  </a:lnTo>
                  <a:lnTo>
                    <a:pt x="3204" y="5801"/>
                  </a:lnTo>
                  <a:cubicBezTo>
                    <a:pt x="1815" y="5843"/>
                    <a:pt x="709" y="4445"/>
                    <a:pt x="741" y="3332"/>
                  </a:cubicBezTo>
                  <a:lnTo>
                    <a:pt x="742" y="3271"/>
                  </a:lnTo>
                  <a:close/>
                  <a:moveTo>
                    <a:pt x="3400" y="4559"/>
                  </a:moveTo>
                  <a:lnTo>
                    <a:pt x="3292" y="4450"/>
                  </a:lnTo>
                  <a:lnTo>
                    <a:pt x="3291" y="4452"/>
                  </a:lnTo>
                  <a:lnTo>
                    <a:pt x="2526" y="3687"/>
                  </a:lnTo>
                  <a:lnTo>
                    <a:pt x="1760" y="4452"/>
                  </a:lnTo>
                  <a:lnTo>
                    <a:pt x="1218" y="3909"/>
                  </a:lnTo>
                  <a:lnTo>
                    <a:pt x="2520" y="2607"/>
                  </a:lnTo>
                  <a:lnTo>
                    <a:pt x="2525" y="2612"/>
                  </a:lnTo>
                  <a:lnTo>
                    <a:pt x="2530" y="2607"/>
                  </a:lnTo>
                  <a:lnTo>
                    <a:pt x="3399" y="3475"/>
                  </a:lnTo>
                  <a:lnTo>
                    <a:pt x="4783" y="2091"/>
                  </a:lnTo>
                  <a:lnTo>
                    <a:pt x="5325" y="2634"/>
                  </a:lnTo>
                  <a:lnTo>
                    <a:pt x="3400" y="4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531" y="2575"/>
              <a:ext cx="8928" cy="2313"/>
              <a:chOff x="9211" y="2455"/>
              <a:chExt cx="8928" cy="2313"/>
            </a:xfrm>
          </p:grpSpPr>
          <p:sp>
            <p:nvSpPr>
              <p:cNvPr id="31" name="文本框 3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211" y="2455"/>
                <a:ext cx="892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辰龙操作系统（ChenLongOS）</a:t>
                </a:r>
                <a:endPara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9211" y="2880"/>
                <a:ext cx="7728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辰龙操作系统是基于清华大学 ArceOS 操作系统的发行版，旨在为智能汽车、机器人、物联网等领域的复杂系统提供高安全、高性能和自主可控的国产操作系统解决方案。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近期目标是支持 ARM、RISC-V、LoongArch、x86 四种架构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2507615" y="21050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1442720" y="48812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 rot="16200000">
            <a:off x="443230" y="30524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057265" y="3572510"/>
            <a:ext cx="6299200" cy="2299970"/>
            <a:chOff x="9539" y="2575"/>
            <a:chExt cx="9920" cy="3622"/>
          </a:xfrm>
        </p:grpSpPr>
        <p:sp>
          <p:nvSpPr>
            <p:cNvPr id="46" name="椭圆 45"/>
            <p:cNvSpPr/>
            <p:nvPr>
              <p:custDataLst>
                <p:tags r:id="rId8"/>
              </p:custDataLst>
            </p:nvPr>
          </p:nvSpPr>
          <p:spPr>
            <a:xfrm>
              <a:off x="9539" y="2659"/>
              <a:ext cx="960" cy="960"/>
            </a:xfrm>
            <a:prstGeom prst="ellipse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0531" y="2575"/>
              <a:ext cx="8928" cy="3622"/>
              <a:chOff x="9211" y="2455"/>
              <a:chExt cx="8928" cy="3622"/>
            </a:xfrm>
          </p:grpSpPr>
          <p:sp>
            <p:nvSpPr>
              <p:cNvPr id="49" name="文本框 4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211" y="2455"/>
                <a:ext cx="892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 </a:t>
                </a:r>
                <a:r>
                  <a:rPr lang="zh-CN" altLang="en-US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目标</a:t>
                </a:r>
                <a:endPara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11" y="2880"/>
                <a:ext cx="772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满足上面的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4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种架构的计算机，我们都可以提供了适合的镜像文件，让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用户可以轻松地安装和体验辰龙操作系统。用户就可以快速地开始使用辰龙系统，它易安装，易使用：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LoongArch, x86: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【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LiveCD.iso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】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RISC-V, ARM: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【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sdcard.img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】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辰龙的目标用户：使用者，而不仅仅是开发者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文本框 41"/>
          <p:cNvSpPr txBox="1"/>
          <p:nvPr>
            <p:custDataLst>
              <p:tags r:id="rId11"/>
            </p:custDataLst>
          </p:nvPr>
        </p:nvSpPr>
        <p:spPr>
          <a:xfrm rot="16200000">
            <a:off x="3468370" y="385508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12"/>
            </p:custDataLst>
          </p:nvPr>
        </p:nvSpPr>
        <p:spPr>
          <a:xfrm rot="10800000">
            <a:off x="6247130" y="3806190"/>
            <a:ext cx="265430" cy="2520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620" y="1238885"/>
            <a:ext cx="4886325" cy="455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125" y="5871210"/>
            <a:ext cx="10954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</a:t>
            </a:r>
            <a:r>
              <a:rPr lang="en-US" altLang="zh-CN"/>
              <a:t>s</a:t>
            </a:r>
            <a:r>
              <a:rPr lang="zh-CN" altLang="en-US"/>
              <a:t>://github.com/chenlongos</a:t>
            </a:r>
            <a:endParaRPr lang="zh-CN" altLang="en-US"/>
          </a:p>
          <a:p>
            <a:r>
              <a:rPr lang="en-US" altLang="zh-CN"/>
              <a:t>https://www.chenlongos.cn</a:t>
            </a:r>
            <a:endParaRPr lang="en-US" altLang="zh-CN"/>
          </a:p>
          <a:p>
            <a:r>
              <a:rPr lang="en-US" altLang="zh-CN"/>
              <a:t>https://www.chenlongos.com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历史项目介绍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507615" y="21050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1442720" y="48812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>
            <p:custDataLst>
              <p:tags r:id="rId4"/>
            </p:custDataLst>
          </p:nvPr>
        </p:nvSpPr>
        <p:spPr>
          <a:xfrm rot="16200000">
            <a:off x="443230" y="30524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 rot="16200000">
            <a:off x="3468370" y="385508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pic>
        <p:nvPicPr>
          <p:cNvPr id="4" name="图片 3" descr="微信图片_20231007173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" y="1920240"/>
            <a:ext cx="2787015" cy="3749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395" y="1991360"/>
            <a:ext cx="3608070" cy="2524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365" y="1929765"/>
            <a:ext cx="3582670" cy="1925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0540" y="129222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控制小车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44975" y="5115560"/>
            <a:ext cx="558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上</a:t>
            </a:r>
            <a:r>
              <a:rPr lang="en-US" altLang="zh-CN"/>
              <a:t>U</a:t>
            </a:r>
            <a:r>
              <a:rPr lang="zh-CN" altLang="en-US"/>
              <a:t>盘</a:t>
            </a:r>
            <a:r>
              <a:rPr lang="en-US" altLang="zh-CN"/>
              <a:t> </a:t>
            </a:r>
            <a:r>
              <a:rPr lang="zh-CN" altLang="en-US"/>
              <a:t>启动图片展示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项目规划</a:t>
            </a:r>
            <a:endParaRPr lang="zh-CN" altLang="en-US" sz="6000" b="1" spc="0" dirty="0">
              <a:solidFill>
                <a:srgbClr val="9F8C6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509270" y="1121475"/>
            <a:ext cx="10998000" cy="2602800"/>
          </a:xfrm>
          <a:prstGeom prst="roundRect">
            <a:avLst>
              <a:gd name="adj" fmla="val 4635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5630" y="3967480"/>
            <a:ext cx="3458210" cy="1291590"/>
            <a:chOff x="938" y="7544"/>
            <a:chExt cx="5446" cy="2034"/>
          </a:xfrm>
        </p:grpSpPr>
        <p:sp>
          <p:nvSpPr>
            <p:cNvPr id="7" name="圆角矩形 6"/>
            <p:cNvSpPr/>
            <p:nvPr/>
          </p:nvSpPr>
          <p:spPr>
            <a:xfrm>
              <a:off x="938" y="7544"/>
              <a:ext cx="838" cy="838"/>
            </a:xfrm>
            <a:prstGeom prst="roundRect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987" y="7561"/>
              <a:ext cx="4397" cy="2017"/>
              <a:chOff x="939" y="4244"/>
              <a:chExt cx="4397" cy="2017"/>
            </a:xfrm>
          </p:grpSpPr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39" y="4244"/>
                <a:ext cx="38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兼容</a:t>
                </a:r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Linux</a:t>
                </a:r>
                <a:r>
                  <a:rPr lang="zh-CN" altLang="en-US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的</a:t>
                </a:r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 syscall</a:t>
                </a:r>
                <a:endParaRPr lang="en-US" altLang="zh-CN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39" y="4809"/>
                <a:ext cx="4397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busybox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ROS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Python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71340" y="3967480"/>
            <a:ext cx="3458210" cy="2399665"/>
            <a:chOff x="938" y="7544"/>
            <a:chExt cx="5446" cy="3779"/>
          </a:xfrm>
        </p:grpSpPr>
        <p:sp>
          <p:nvSpPr>
            <p:cNvPr id="5" name="圆角矩形 4"/>
            <p:cNvSpPr/>
            <p:nvPr>
              <p:custDataLst>
                <p:tags r:id="rId4"/>
              </p:custDataLst>
            </p:nvPr>
          </p:nvSpPr>
          <p:spPr>
            <a:xfrm>
              <a:off x="938" y="7544"/>
              <a:ext cx="838" cy="838"/>
            </a:xfrm>
            <a:prstGeom prst="roundRect">
              <a:avLst/>
            </a:prstGeom>
            <a:solidFill>
              <a:srgbClr val="9F8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87" y="7561"/>
              <a:ext cx="4397" cy="3762"/>
              <a:chOff x="939" y="4244"/>
              <a:chExt cx="4397" cy="3762"/>
            </a:xfrm>
          </p:grpSpPr>
          <p:sp>
            <p:nvSpPr>
              <p:cNvPr id="11" name="文本框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39" y="4244"/>
                <a:ext cx="38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CLOS </a:t>
                </a:r>
                <a:r>
                  <a:rPr lang="zh-CN" altLang="en-US" sz="1600" spc="100" dirty="0">
                    <a:solidFill>
                      <a:srgbClr val="9F8C61"/>
                    </a:solidFill>
                    <a:uFillTx/>
                    <a:cs typeface="+mn-ea"/>
                    <a:sym typeface="+mn-lt"/>
                  </a:rPr>
                  <a:t>命令行工具</a:t>
                </a:r>
                <a:endParaRPr lang="zh-CN" altLang="en-US" sz="1600" spc="100" dirty="0">
                  <a:solidFill>
                    <a:srgbClr val="9F8C61"/>
                  </a:solidFill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39" y="4809"/>
                <a:ext cx="4397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os images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os pull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os burn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os build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l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os publish 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背后要有类似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crates.io,hub.docker.com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9" name="任意多边形 58"/>
          <p:cNvSpPr/>
          <p:nvPr>
            <p:custDataLst>
              <p:tags r:id="rId7"/>
            </p:custDataLst>
          </p:nvPr>
        </p:nvSpPr>
        <p:spPr>
          <a:xfrm rot="2700000">
            <a:off x="679450" y="4110355"/>
            <a:ext cx="324485" cy="26543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05" h="9978">
                <a:moveTo>
                  <a:pt x="10682" y="3494"/>
                </a:moveTo>
                <a:lnTo>
                  <a:pt x="11833" y="3494"/>
                </a:lnTo>
                <a:cubicBezTo>
                  <a:pt x="12042" y="3487"/>
                  <a:pt x="12210" y="3678"/>
                  <a:pt x="12205" y="3865"/>
                </a:cubicBezTo>
                <a:cubicBezTo>
                  <a:pt x="12211" y="4074"/>
                  <a:pt x="12020" y="4242"/>
                  <a:pt x="11833" y="4237"/>
                </a:cubicBezTo>
                <a:lnTo>
                  <a:pt x="10678" y="4237"/>
                </a:lnTo>
                <a:cubicBezTo>
                  <a:pt x="10630" y="4624"/>
                  <a:pt x="10355" y="5107"/>
                  <a:pt x="10121" y="5308"/>
                </a:cubicBezTo>
                <a:cubicBezTo>
                  <a:pt x="9755" y="5731"/>
                  <a:pt x="9105" y="5914"/>
                  <a:pt x="8679" y="5899"/>
                </a:cubicBezTo>
                <a:cubicBezTo>
                  <a:pt x="8141" y="5916"/>
                  <a:pt x="7528" y="5626"/>
                  <a:pt x="7245" y="5308"/>
                </a:cubicBezTo>
                <a:cubicBezTo>
                  <a:pt x="6822" y="4942"/>
                  <a:pt x="6639" y="4292"/>
                  <a:pt x="6654" y="3866"/>
                </a:cubicBezTo>
                <a:cubicBezTo>
                  <a:pt x="6637" y="3327"/>
                  <a:pt x="6927" y="2714"/>
                  <a:pt x="7245" y="2432"/>
                </a:cubicBezTo>
                <a:cubicBezTo>
                  <a:pt x="7611" y="2008"/>
                  <a:pt x="8261" y="1825"/>
                  <a:pt x="8687" y="1840"/>
                </a:cubicBezTo>
                <a:cubicBezTo>
                  <a:pt x="9226" y="1823"/>
                  <a:pt x="9839" y="2113"/>
                  <a:pt x="10121" y="2432"/>
                </a:cubicBezTo>
                <a:cubicBezTo>
                  <a:pt x="10444" y="2697"/>
                  <a:pt x="10651" y="3241"/>
                  <a:pt x="10682" y="3494"/>
                </a:cubicBezTo>
                <a:close/>
                <a:moveTo>
                  <a:pt x="7772" y="4781"/>
                </a:moveTo>
                <a:cubicBezTo>
                  <a:pt x="7503" y="4549"/>
                  <a:pt x="7387" y="4137"/>
                  <a:pt x="7397" y="3867"/>
                </a:cubicBezTo>
                <a:cubicBezTo>
                  <a:pt x="7386" y="3526"/>
                  <a:pt x="7569" y="3137"/>
                  <a:pt x="7772" y="2958"/>
                </a:cubicBezTo>
                <a:cubicBezTo>
                  <a:pt x="8004" y="2689"/>
                  <a:pt x="8416" y="2573"/>
                  <a:pt x="8686" y="2583"/>
                </a:cubicBezTo>
                <a:cubicBezTo>
                  <a:pt x="9027" y="2572"/>
                  <a:pt x="9416" y="2756"/>
                  <a:pt x="9595" y="2958"/>
                </a:cubicBezTo>
                <a:cubicBezTo>
                  <a:pt x="9863" y="3190"/>
                  <a:pt x="9980" y="3602"/>
                  <a:pt x="9970" y="3872"/>
                </a:cubicBezTo>
                <a:cubicBezTo>
                  <a:pt x="9981" y="4213"/>
                  <a:pt x="9797" y="4602"/>
                  <a:pt x="9595" y="4781"/>
                </a:cubicBezTo>
                <a:cubicBezTo>
                  <a:pt x="9363" y="5050"/>
                  <a:pt x="8951" y="5166"/>
                  <a:pt x="8681" y="5156"/>
                </a:cubicBezTo>
                <a:cubicBezTo>
                  <a:pt x="8339" y="5167"/>
                  <a:pt x="7950" y="4983"/>
                  <a:pt x="7772" y="4781"/>
                </a:cubicBezTo>
                <a:close/>
                <a:moveTo>
                  <a:pt x="6785" y="22"/>
                </a:moveTo>
                <a:cubicBezTo>
                  <a:pt x="6853" y="28"/>
                  <a:pt x="6943" y="82"/>
                  <a:pt x="6979" y="121"/>
                </a:cubicBezTo>
                <a:lnTo>
                  <a:pt x="7869" y="1012"/>
                </a:lnTo>
                <a:cubicBezTo>
                  <a:pt x="7943" y="1075"/>
                  <a:pt x="7975" y="1189"/>
                  <a:pt x="7972" y="1263"/>
                </a:cubicBezTo>
                <a:cubicBezTo>
                  <a:pt x="7975" y="1357"/>
                  <a:pt x="7925" y="1464"/>
                  <a:pt x="7869" y="1514"/>
                </a:cubicBezTo>
                <a:cubicBezTo>
                  <a:pt x="7805" y="1587"/>
                  <a:pt x="7692" y="1619"/>
                  <a:pt x="7617" y="1617"/>
                </a:cubicBezTo>
                <a:cubicBezTo>
                  <a:pt x="7523" y="1620"/>
                  <a:pt x="7416" y="1569"/>
                  <a:pt x="7367" y="1514"/>
                </a:cubicBezTo>
                <a:lnTo>
                  <a:pt x="6540" y="686"/>
                </a:lnTo>
                <a:lnTo>
                  <a:pt x="3946" y="686"/>
                </a:lnTo>
                <a:lnTo>
                  <a:pt x="762" y="3870"/>
                </a:lnTo>
                <a:lnTo>
                  <a:pt x="6107" y="9215"/>
                </a:lnTo>
                <a:lnTo>
                  <a:pt x="8693" y="6630"/>
                </a:lnTo>
                <a:lnTo>
                  <a:pt x="9202" y="7139"/>
                </a:lnTo>
                <a:lnTo>
                  <a:pt x="6539" y="9802"/>
                </a:lnTo>
                <a:cubicBezTo>
                  <a:pt x="6436" y="9931"/>
                  <a:pt x="6245" y="9981"/>
                  <a:pt x="6118" y="9977"/>
                </a:cubicBezTo>
                <a:cubicBezTo>
                  <a:pt x="5947" y="9982"/>
                  <a:pt x="5762" y="9900"/>
                  <a:pt x="5695" y="9821"/>
                </a:cubicBezTo>
                <a:lnTo>
                  <a:pt x="5686" y="9812"/>
                </a:lnTo>
                <a:lnTo>
                  <a:pt x="5675" y="9802"/>
                </a:lnTo>
                <a:lnTo>
                  <a:pt x="176" y="4302"/>
                </a:lnTo>
                <a:cubicBezTo>
                  <a:pt x="46" y="4200"/>
                  <a:pt x="-4" y="4008"/>
                  <a:pt x="0" y="3881"/>
                </a:cubicBezTo>
                <a:cubicBezTo>
                  <a:pt x="-4" y="3711"/>
                  <a:pt x="78" y="3525"/>
                  <a:pt x="156" y="3458"/>
                </a:cubicBezTo>
                <a:lnTo>
                  <a:pt x="165" y="3449"/>
                </a:lnTo>
                <a:lnTo>
                  <a:pt x="176" y="3439"/>
                </a:lnTo>
                <a:lnTo>
                  <a:pt x="3426" y="188"/>
                </a:lnTo>
                <a:cubicBezTo>
                  <a:pt x="3451" y="160"/>
                  <a:pt x="3499" y="119"/>
                  <a:pt x="3506" y="116"/>
                </a:cubicBezTo>
                <a:lnTo>
                  <a:pt x="3506" y="116"/>
                </a:lnTo>
                <a:lnTo>
                  <a:pt x="3512" y="110"/>
                </a:lnTo>
                <a:lnTo>
                  <a:pt x="3517" y="104"/>
                </a:lnTo>
                <a:lnTo>
                  <a:pt x="3523" y="98"/>
                </a:lnTo>
                <a:cubicBezTo>
                  <a:pt x="3578" y="36"/>
                  <a:pt x="3688" y="-1"/>
                  <a:pt x="3756" y="0"/>
                </a:cubicBezTo>
                <a:lnTo>
                  <a:pt x="3759" y="0"/>
                </a:lnTo>
                <a:lnTo>
                  <a:pt x="3763" y="0"/>
                </a:lnTo>
                <a:lnTo>
                  <a:pt x="6665" y="0"/>
                </a:lnTo>
                <a:cubicBezTo>
                  <a:pt x="6668" y="0"/>
                  <a:pt x="6674" y="0"/>
                  <a:pt x="6675" y="0"/>
                </a:cubicBezTo>
                <a:cubicBezTo>
                  <a:pt x="6716" y="0"/>
                  <a:pt x="6780" y="19"/>
                  <a:pt x="6785" y="22"/>
                </a:cubicBezTo>
                <a:close/>
                <a:moveTo>
                  <a:pt x="2584" y="4398"/>
                </a:moveTo>
                <a:cubicBezTo>
                  <a:pt x="2513" y="4333"/>
                  <a:pt x="2478" y="4223"/>
                  <a:pt x="2479" y="4150"/>
                </a:cubicBezTo>
                <a:lnTo>
                  <a:pt x="2479" y="4141"/>
                </a:lnTo>
                <a:cubicBezTo>
                  <a:pt x="2476" y="4052"/>
                  <a:pt x="2526" y="3947"/>
                  <a:pt x="2584" y="3893"/>
                </a:cubicBezTo>
                <a:lnTo>
                  <a:pt x="4670" y="1807"/>
                </a:lnTo>
                <a:cubicBezTo>
                  <a:pt x="4738" y="1733"/>
                  <a:pt x="4851" y="1699"/>
                  <a:pt x="4927" y="1702"/>
                </a:cubicBezTo>
                <a:cubicBezTo>
                  <a:pt x="5112" y="1689"/>
                  <a:pt x="5293" y="1891"/>
                  <a:pt x="5280" y="2055"/>
                </a:cubicBezTo>
                <a:cubicBezTo>
                  <a:pt x="5286" y="2147"/>
                  <a:pt x="5236" y="2255"/>
                  <a:pt x="5176" y="2312"/>
                </a:cubicBezTo>
                <a:lnTo>
                  <a:pt x="3090" y="4398"/>
                </a:lnTo>
                <a:cubicBezTo>
                  <a:pt x="3024" y="4469"/>
                  <a:pt x="2914" y="4504"/>
                  <a:pt x="2841" y="4503"/>
                </a:cubicBezTo>
                <a:lnTo>
                  <a:pt x="2832" y="4503"/>
                </a:lnTo>
                <a:cubicBezTo>
                  <a:pt x="2744" y="4506"/>
                  <a:pt x="2639" y="4456"/>
                  <a:pt x="2584" y="4398"/>
                </a:cubicBezTo>
                <a:close/>
                <a:moveTo>
                  <a:pt x="3977" y="5791"/>
                </a:moveTo>
                <a:cubicBezTo>
                  <a:pt x="3906" y="5726"/>
                  <a:pt x="3871" y="5616"/>
                  <a:pt x="3872" y="5543"/>
                </a:cubicBezTo>
                <a:lnTo>
                  <a:pt x="3872" y="5534"/>
                </a:lnTo>
                <a:cubicBezTo>
                  <a:pt x="3869" y="5445"/>
                  <a:pt x="3919" y="5340"/>
                  <a:pt x="3977" y="5286"/>
                </a:cubicBezTo>
                <a:lnTo>
                  <a:pt x="5236" y="4026"/>
                </a:lnTo>
                <a:cubicBezTo>
                  <a:pt x="5302" y="3955"/>
                  <a:pt x="5412" y="3920"/>
                  <a:pt x="5485" y="3921"/>
                </a:cubicBezTo>
                <a:cubicBezTo>
                  <a:pt x="5673" y="3903"/>
                  <a:pt x="5859" y="4107"/>
                  <a:pt x="5847" y="4275"/>
                </a:cubicBezTo>
                <a:lnTo>
                  <a:pt x="5847" y="4283"/>
                </a:lnTo>
                <a:cubicBezTo>
                  <a:pt x="5850" y="4372"/>
                  <a:pt x="5800" y="4477"/>
                  <a:pt x="5742" y="4532"/>
                </a:cubicBezTo>
                <a:lnTo>
                  <a:pt x="4483" y="5791"/>
                </a:lnTo>
                <a:cubicBezTo>
                  <a:pt x="4417" y="5862"/>
                  <a:pt x="4307" y="5897"/>
                  <a:pt x="4234" y="5896"/>
                </a:cubicBezTo>
                <a:lnTo>
                  <a:pt x="4225" y="5896"/>
                </a:lnTo>
                <a:cubicBezTo>
                  <a:pt x="4137" y="5899"/>
                  <a:pt x="4032" y="5849"/>
                  <a:pt x="3977" y="5791"/>
                </a:cubicBezTo>
                <a:close/>
                <a:moveTo>
                  <a:pt x="5370" y="7184"/>
                </a:moveTo>
                <a:cubicBezTo>
                  <a:pt x="5299" y="7119"/>
                  <a:pt x="5264" y="7009"/>
                  <a:pt x="5265" y="6936"/>
                </a:cubicBezTo>
                <a:lnTo>
                  <a:pt x="5265" y="6927"/>
                </a:lnTo>
                <a:cubicBezTo>
                  <a:pt x="5262" y="6838"/>
                  <a:pt x="5312" y="6733"/>
                  <a:pt x="5370" y="6679"/>
                </a:cubicBezTo>
                <a:lnTo>
                  <a:pt x="5789" y="6260"/>
                </a:lnTo>
                <a:cubicBezTo>
                  <a:pt x="5854" y="6189"/>
                  <a:pt x="5964" y="6154"/>
                  <a:pt x="6037" y="6155"/>
                </a:cubicBezTo>
                <a:lnTo>
                  <a:pt x="6046" y="6155"/>
                </a:lnTo>
                <a:cubicBezTo>
                  <a:pt x="6231" y="6142"/>
                  <a:pt x="6411" y="6344"/>
                  <a:pt x="6399" y="6508"/>
                </a:cubicBezTo>
                <a:lnTo>
                  <a:pt x="6399" y="6517"/>
                </a:lnTo>
                <a:cubicBezTo>
                  <a:pt x="6402" y="6606"/>
                  <a:pt x="6352" y="6711"/>
                  <a:pt x="6294" y="6765"/>
                </a:cubicBezTo>
                <a:lnTo>
                  <a:pt x="5876" y="7184"/>
                </a:lnTo>
                <a:cubicBezTo>
                  <a:pt x="5808" y="7257"/>
                  <a:pt x="5694" y="7292"/>
                  <a:pt x="5618" y="7289"/>
                </a:cubicBezTo>
                <a:cubicBezTo>
                  <a:pt x="5530" y="7292"/>
                  <a:pt x="5425" y="7242"/>
                  <a:pt x="5370" y="7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8"/>
            </p:custDataLst>
          </p:nvPr>
        </p:nvSpPr>
        <p:spPr>
          <a:xfrm rot="10800000">
            <a:off x="4510405" y="4104005"/>
            <a:ext cx="262890" cy="249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>
            <p:custDataLst>
              <p:tags r:id="rId9"/>
            </p:custDataLst>
          </p:nvPr>
        </p:nvSpPr>
        <p:spPr>
          <a:xfrm rot="1800000" flipH="1">
            <a:off x="8233410" y="4044950"/>
            <a:ext cx="325120" cy="33782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3" h="2418">
                <a:moveTo>
                  <a:pt x="991" y="1775"/>
                </a:moveTo>
                <a:lnTo>
                  <a:pt x="991" y="1773"/>
                </a:lnTo>
                <a:lnTo>
                  <a:pt x="991" y="1771"/>
                </a:lnTo>
                <a:lnTo>
                  <a:pt x="991" y="1768"/>
                </a:lnTo>
                <a:lnTo>
                  <a:pt x="991" y="1766"/>
                </a:lnTo>
                <a:lnTo>
                  <a:pt x="881" y="1703"/>
                </a:lnTo>
                <a:lnTo>
                  <a:pt x="881" y="1702"/>
                </a:lnTo>
                <a:lnTo>
                  <a:pt x="881" y="1701"/>
                </a:lnTo>
                <a:lnTo>
                  <a:pt x="609" y="1544"/>
                </a:lnTo>
                <a:cubicBezTo>
                  <a:pt x="607" y="1546"/>
                  <a:pt x="593" y="1558"/>
                  <a:pt x="588" y="1560"/>
                </a:cubicBezTo>
                <a:lnTo>
                  <a:pt x="131" y="1824"/>
                </a:lnTo>
                <a:cubicBezTo>
                  <a:pt x="120" y="1832"/>
                  <a:pt x="101" y="1836"/>
                  <a:pt x="87" y="1836"/>
                </a:cubicBezTo>
                <a:cubicBezTo>
                  <a:pt x="73" y="1836"/>
                  <a:pt x="56" y="1832"/>
                  <a:pt x="47" y="1826"/>
                </a:cubicBezTo>
                <a:lnTo>
                  <a:pt x="45" y="1825"/>
                </a:lnTo>
                <a:lnTo>
                  <a:pt x="44" y="1825"/>
                </a:lnTo>
                <a:lnTo>
                  <a:pt x="42" y="1824"/>
                </a:lnTo>
                <a:lnTo>
                  <a:pt x="41" y="1823"/>
                </a:lnTo>
                <a:cubicBezTo>
                  <a:pt x="17" y="1812"/>
                  <a:pt x="-1" y="1772"/>
                  <a:pt x="0" y="1745"/>
                </a:cubicBezTo>
                <a:cubicBezTo>
                  <a:pt x="-1" y="1731"/>
                  <a:pt x="5" y="1714"/>
                  <a:pt x="12" y="1706"/>
                </a:cubicBezTo>
                <a:cubicBezTo>
                  <a:pt x="14" y="1699"/>
                  <a:pt x="32" y="1679"/>
                  <a:pt x="44" y="1674"/>
                </a:cubicBezTo>
                <a:lnTo>
                  <a:pt x="439" y="1446"/>
                </a:lnTo>
                <a:lnTo>
                  <a:pt x="188" y="1301"/>
                </a:lnTo>
                <a:cubicBezTo>
                  <a:pt x="185" y="1299"/>
                  <a:pt x="178" y="1294"/>
                  <a:pt x="181" y="1296"/>
                </a:cubicBezTo>
                <a:lnTo>
                  <a:pt x="180" y="1296"/>
                </a:lnTo>
                <a:lnTo>
                  <a:pt x="178" y="1295"/>
                </a:lnTo>
                <a:lnTo>
                  <a:pt x="176" y="1294"/>
                </a:lnTo>
                <a:lnTo>
                  <a:pt x="174" y="1293"/>
                </a:lnTo>
                <a:lnTo>
                  <a:pt x="172" y="1291"/>
                </a:lnTo>
                <a:cubicBezTo>
                  <a:pt x="148" y="1280"/>
                  <a:pt x="129" y="1243"/>
                  <a:pt x="130" y="1215"/>
                </a:cubicBezTo>
                <a:cubicBezTo>
                  <a:pt x="129" y="1201"/>
                  <a:pt x="135" y="1183"/>
                  <a:pt x="142" y="1174"/>
                </a:cubicBezTo>
                <a:lnTo>
                  <a:pt x="691" y="223"/>
                </a:lnTo>
                <a:lnTo>
                  <a:pt x="587" y="163"/>
                </a:lnTo>
                <a:lnTo>
                  <a:pt x="585" y="162"/>
                </a:lnTo>
                <a:lnTo>
                  <a:pt x="584" y="161"/>
                </a:lnTo>
                <a:cubicBezTo>
                  <a:pt x="560" y="149"/>
                  <a:pt x="543" y="112"/>
                  <a:pt x="543" y="86"/>
                </a:cubicBezTo>
                <a:cubicBezTo>
                  <a:pt x="542" y="71"/>
                  <a:pt x="549" y="53"/>
                  <a:pt x="555" y="44"/>
                </a:cubicBezTo>
                <a:lnTo>
                  <a:pt x="556" y="42"/>
                </a:lnTo>
                <a:cubicBezTo>
                  <a:pt x="568" y="18"/>
                  <a:pt x="605" y="-1"/>
                  <a:pt x="632" y="0"/>
                </a:cubicBezTo>
                <a:cubicBezTo>
                  <a:pt x="646" y="-1"/>
                  <a:pt x="665" y="5"/>
                  <a:pt x="674" y="12"/>
                </a:cubicBezTo>
                <a:lnTo>
                  <a:pt x="2289" y="944"/>
                </a:lnTo>
                <a:lnTo>
                  <a:pt x="2291" y="945"/>
                </a:lnTo>
                <a:lnTo>
                  <a:pt x="2293" y="946"/>
                </a:lnTo>
                <a:cubicBezTo>
                  <a:pt x="2316" y="958"/>
                  <a:pt x="2333" y="995"/>
                  <a:pt x="2333" y="1021"/>
                </a:cubicBezTo>
                <a:cubicBezTo>
                  <a:pt x="2334" y="1036"/>
                  <a:pt x="2327" y="1054"/>
                  <a:pt x="2321" y="1063"/>
                </a:cubicBezTo>
                <a:lnTo>
                  <a:pt x="2320" y="1065"/>
                </a:lnTo>
                <a:cubicBezTo>
                  <a:pt x="2308" y="1089"/>
                  <a:pt x="2271" y="1108"/>
                  <a:pt x="2244" y="1107"/>
                </a:cubicBezTo>
                <a:cubicBezTo>
                  <a:pt x="2230" y="1108"/>
                  <a:pt x="2211" y="1102"/>
                  <a:pt x="2202" y="1095"/>
                </a:cubicBezTo>
                <a:lnTo>
                  <a:pt x="2098" y="1035"/>
                </a:lnTo>
                <a:lnTo>
                  <a:pt x="1549" y="1986"/>
                </a:lnTo>
                <a:lnTo>
                  <a:pt x="1548" y="1988"/>
                </a:lnTo>
                <a:lnTo>
                  <a:pt x="1547" y="1990"/>
                </a:lnTo>
                <a:cubicBezTo>
                  <a:pt x="1535" y="2013"/>
                  <a:pt x="1499" y="2030"/>
                  <a:pt x="1472" y="2030"/>
                </a:cubicBezTo>
                <a:cubicBezTo>
                  <a:pt x="1458" y="2031"/>
                  <a:pt x="1439" y="2024"/>
                  <a:pt x="1430" y="2018"/>
                </a:cubicBezTo>
                <a:lnTo>
                  <a:pt x="1428" y="2017"/>
                </a:lnTo>
                <a:lnTo>
                  <a:pt x="1426" y="2016"/>
                </a:lnTo>
                <a:lnTo>
                  <a:pt x="1425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cubicBezTo>
                  <a:pt x="1425" y="2014"/>
                  <a:pt x="1415" y="2010"/>
                  <a:pt x="1416" y="2010"/>
                </a:cubicBezTo>
                <a:lnTo>
                  <a:pt x="1171" y="1868"/>
                </a:lnTo>
                <a:lnTo>
                  <a:pt x="1171" y="2327"/>
                </a:lnTo>
                <a:cubicBezTo>
                  <a:pt x="1172" y="2378"/>
                  <a:pt x="1126" y="2419"/>
                  <a:pt x="1081" y="2417"/>
                </a:cubicBezTo>
                <a:cubicBezTo>
                  <a:pt x="1030" y="2419"/>
                  <a:pt x="989" y="2373"/>
                  <a:pt x="991" y="2327"/>
                </a:cubicBezTo>
                <a:lnTo>
                  <a:pt x="991" y="1775"/>
                </a:lnTo>
                <a:close/>
                <a:moveTo>
                  <a:pt x="336" y="1185"/>
                </a:moveTo>
                <a:lnTo>
                  <a:pt x="842" y="310"/>
                </a:lnTo>
                <a:lnTo>
                  <a:pt x="1947" y="948"/>
                </a:lnTo>
                <a:lnTo>
                  <a:pt x="1442" y="1824"/>
                </a:lnTo>
                <a:lnTo>
                  <a:pt x="336" y="1185"/>
                </a:lnTo>
                <a:close/>
                <a:moveTo>
                  <a:pt x="1355" y="953"/>
                </a:moveTo>
                <a:lnTo>
                  <a:pt x="1356" y="951"/>
                </a:lnTo>
                <a:lnTo>
                  <a:pt x="1356" y="950"/>
                </a:lnTo>
                <a:lnTo>
                  <a:pt x="1356" y="948"/>
                </a:lnTo>
                <a:cubicBezTo>
                  <a:pt x="1357" y="914"/>
                  <a:pt x="1327" y="879"/>
                  <a:pt x="1308" y="869"/>
                </a:cubicBezTo>
                <a:lnTo>
                  <a:pt x="1307" y="869"/>
                </a:lnTo>
                <a:lnTo>
                  <a:pt x="1305" y="868"/>
                </a:lnTo>
                <a:lnTo>
                  <a:pt x="1305" y="867"/>
                </a:lnTo>
                <a:cubicBezTo>
                  <a:pt x="1292" y="859"/>
                  <a:pt x="1270" y="855"/>
                  <a:pt x="1261" y="855"/>
                </a:cubicBezTo>
                <a:lnTo>
                  <a:pt x="1260" y="855"/>
                </a:lnTo>
                <a:lnTo>
                  <a:pt x="1259" y="855"/>
                </a:lnTo>
                <a:lnTo>
                  <a:pt x="1259" y="855"/>
                </a:lnTo>
                <a:lnTo>
                  <a:pt x="1258" y="855"/>
                </a:lnTo>
                <a:lnTo>
                  <a:pt x="1057" y="855"/>
                </a:lnTo>
                <a:lnTo>
                  <a:pt x="1055" y="855"/>
                </a:lnTo>
                <a:lnTo>
                  <a:pt x="1054" y="855"/>
                </a:lnTo>
                <a:lnTo>
                  <a:pt x="1053" y="855"/>
                </a:lnTo>
                <a:cubicBezTo>
                  <a:pt x="1025" y="855"/>
                  <a:pt x="993" y="876"/>
                  <a:pt x="986" y="886"/>
                </a:cubicBezTo>
                <a:cubicBezTo>
                  <a:pt x="981" y="890"/>
                  <a:pt x="973" y="902"/>
                  <a:pt x="972" y="903"/>
                </a:cubicBezTo>
                <a:cubicBezTo>
                  <a:pt x="964" y="917"/>
                  <a:pt x="958" y="941"/>
                  <a:pt x="958" y="950"/>
                </a:cubicBezTo>
                <a:lnTo>
                  <a:pt x="958" y="951"/>
                </a:lnTo>
                <a:lnTo>
                  <a:pt x="958" y="952"/>
                </a:lnTo>
                <a:lnTo>
                  <a:pt x="958" y="952"/>
                </a:lnTo>
                <a:lnTo>
                  <a:pt x="958" y="953"/>
                </a:lnTo>
                <a:lnTo>
                  <a:pt x="958" y="954"/>
                </a:lnTo>
                <a:lnTo>
                  <a:pt x="958" y="954"/>
                </a:lnTo>
                <a:lnTo>
                  <a:pt x="958" y="955"/>
                </a:lnTo>
                <a:lnTo>
                  <a:pt x="958" y="957"/>
                </a:lnTo>
                <a:lnTo>
                  <a:pt x="958" y="958"/>
                </a:lnTo>
                <a:cubicBezTo>
                  <a:pt x="958" y="974"/>
                  <a:pt x="967" y="997"/>
                  <a:pt x="971" y="1003"/>
                </a:cubicBezTo>
                <a:lnTo>
                  <a:pt x="1072" y="1177"/>
                </a:lnTo>
                <a:cubicBezTo>
                  <a:pt x="1079" y="1193"/>
                  <a:pt x="1100" y="1209"/>
                  <a:pt x="1107" y="1212"/>
                </a:cubicBezTo>
                <a:cubicBezTo>
                  <a:pt x="1121" y="1222"/>
                  <a:pt x="1144" y="1226"/>
                  <a:pt x="1154" y="1226"/>
                </a:cubicBezTo>
                <a:lnTo>
                  <a:pt x="1154" y="1226"/>
                </a:lnTo>
                <a:lnTo>
                  <a:pt x="1155" y="1226"/>
                </a:lnTo>
                <a:lnTo>
                  <a:pt x="1156" y="1226"/>
                </a:lnTo>
                <a:lnTo>
                  <a:pt x="1157" y="1226"/>
                </a:lnTo>
                <a:lnTo>
                  <a:pt x="1159" y="1226"/>
                </a:lnTo>
                <a:lnTo>
                  <a:pt x="1160" y="1226"/>
                </a:lnTo>
                <a:lnTo>
                  <a:pt x="1162" y="1226"/>
                </a:lnTo>
                <a:cubicBezTo>
                  <a:pt x="1192" y="1226"/>
                  <a:pt x="1229" y="1199"/>
                  <a:pt x="1237" y="1183"/>
                </a:cubicBezTo>
                <a:cubicBezTo>
                  <a:pt x="1240" y="1180"/>
                  <a:pt x="1250" y="1166"/>
                  <a:pt x="1248" y="1168"/>
                </a:cubicBezTo>
                <a:lnTo>
                  <a:pt x="1337" y="1013"/>
                </a:lnTo>
                <a:cubicBezTo>
                  <a:pt x="1339" y="1010"/>
                  <a:pt x="1345" y="997"/>
                  <a:pt x="1344" y="998"/>
                </a:cubicBez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cubicBezTo>
                  <a:pt x="1350" y="992"/>
                  <a:pt x="1356" y="963"/>
                  <a:pt x="1356" y="955"/>
                </a:cubicBezTo>
                <a:lnTo>
                  <a:pt x="1356" y="955"/>
                </a:lnTo>
                <a:lnTo>
                  <a:pt x="1356" y="954"/>
                </a:lnTo>
                <a:lnTo>
                  <a:pt x="1356" y="953"/>
                </a:lnTo>
                <a:lnTo>
                  <a:pt x="1355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项目规划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 rot="2700000">
            <a:off x="679450" y="4110355"/>
            <a:ext cx="324485" cy="26543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05" h="9978">
                <a:moveTo>
                  <a:pt x="10682" y="3494"/>
                </a:moveTo>
                <a:lnTo>
                  <a:pt x="11833" y="3494"/>
                </a:lnTo>
                <a:cubicBezTo>
                  <a:pt x="12042" y="3487"/>
                  <a:pt x="12210" y="3678"/>
                  <a:pt x="12205" y="3865"/>
                </a:cubicBezTo>
                <a:cubicBezTo>
                  <a:pt x="12211" y="4074"/>
                  <a:pt x="12020" y="4242"/>
                  <a:pt x="11833" y="4237"/>
                </a:cubicBezTo>
                <a:lnTo>
                  <a:pt x="10678" y="4237"/>
                </a:lnTo>
                <a:cubicBezTo>
                  <a:pt x="10630" y="4624"/>
                  <a:pt x="10355" y="5107"/>
                  <a:pt x="10121" y="5308"/>
                </a:cubicBezTo>
                <a:cubicBezTo>
                  <a:pt x="9755" y="5731"/>
                  <a:pt x="9105" y="5914"/>
                  <a:pt x="8679" y="5899"/>
                </a:cubicBezTo>
                <a:cubicBezTo>
                  <a:pt x="8141" y="5916"/>
                  <a:pt x="7528" y="5626"/>
                  <a:pt x="7245" y="5308"/>
                </a:cubicBezTo>
                <a:cubicBezTo>
                  <a:pt x="6822" y="4942"/>
                  <a:pt x="6639" y="4292"/>
                  <a:pt x="6654" y="3866"/>
                </a:cubicBezTo>
                <a:cubicBezTo>
                  <a:pt x="6637" y="3327"/>
                  <a:pt x="6927" y="2714"/>
                  <a:pt x="7245" y="2432"/>
                </a:cubicBezTo>
                <a:cubicBezTo>
                  <a:pt x="7611" y="2008"/>
                  <a:pt x="8261" y="1825"/>
                  <a:pt x="8687" y="1840"/>
                </a:cubicBezTo>
                <a:cubicBezTo>
                  <a:pt x="9226" y="1823"/>
                  <a:pt x="9839" y="2113"/>
                  <a:pt x="10121" y="2432"/>
                </a:cubicBezTo>
                <a:cubicBezTo>
                  <a:pt x="10444" y="2697"/>
                  <a:pt x="10651" y="3241"/>
                  <a:pt x="10682" y="3494"/>
                </a:cubicBezTo>
                <a:close/>
                <a:moveTo>
                  <a:pt x="7772" y="4781"/>
                </a:moveTo>
                <a:cubicBezTo>
                  <a:pt x="7503" y="4549"/>
                  <a:pt x="7387" y="4137"/>
                  <a:pt x="7397" y="3867"/>
                </a:cubicBezTo>
                <a:cubicBezTo>
                  <a:pt x="7386" y="3526"/>
                  <a:pt x="7569" y="3137"/>
                  <a:pt x="7772" y="2958"/>
                </a:cubicBezTo>
                <a:cubicBezTo>
                  <a:pt x="8004" y="2689"/>
                  <a:pt x="8416" y="2573"/>
                  <a:pt x="8686" y="2583"/>
                </a:cubicBezTo>
                <a:cubicBezTo>
                  <a:pt x="9027" y="2572"/>
                  <a:pt x="9416" y="2756"/>
                  <a:pt x="9595" y="2958"/>
                </a:cubicBezTo>
                <a:cubicBezTo>
                  <a:pt x="9863" y="3190"/>
                  <a:pt x="9980" y="3602"/>
                  <a:pt x="9970" y="3872"/>
                </a:cubicBezTo>
                <a:cubicBezTo>
                  <a:pt x="9981" y="4213"/>
                  <a:pt x="9797" y="4602"/>
                  <a:pt x="9595" y="4781"/>
                </a:cubicBezTo>
                <a:cubicBezTo>
                  <a:pt x="9363" y="5050"/>
                  <a:pt x="8951" y="5166"/>
                  <a:pt x="8681" y="5156"/>
                </a:cubicBezTo>
                <a:cubicBezTo>
                  <a:pt x="8339" y="5167"/>
                  <a:pt x="7950" y="4983"/>
                  <a:pt x="7772" y="4781"/>
                </a:cubicBezTo>
                <a:close/>
                <a:moveTo>
                  <a:pt x="6785" y="22"/>
                </a:moveTo>
                <a:cubicBezTo>
                  <a:pt x="6853" y="28"/>
                  <a:pt x="6943" y="82"/>
                  <a:pt x="6979" y="121"/>
                </a:cubicBezTo>
                <a:lnTo>
                  <a:pt x="7869" y="1012"/>
                </a:lnTo>
                <a:cubicBezTo>
                  <a:pt x="7943" y="1075"/>
                  <a:pt x="7975" y="1189"/>
                  <a:pt x="7972" y="1263"/>
                </a:cubicBezTo>
                <a:cubicBezTo>
                  <a:pt x="7975" y="1357"/>
                  <a:pt x="7925" y="1464"/>
                  <a:pt x="7869" y="1514"/>
                </a:cubicBezTo>
                <a:cubicBezTo>
                  <a:pt x="7805" y="1587"/>
                  <a:pt x="7692" y="1619"/>
                  <a:pt x="7617" y="1617"/>
                </a:cubicBezTo>
                <a:cubicBezTo>
                  <a:pt x="7523" y="1620"/>
                  <a:pt x="7416" y="1569"/>
                  <a:pt x="7367" y="1514"/>
                </a:cubicBezTo>
                <a:lnTo>
                  <a:pt x="6540" y="686"/>
                </a:lnTo>
                <a:lnTo>
                  <a:pt x="3946" y="686"/>
                </a:lnTo>
                <a:lnTo>
                  <a:pt x="762" y="3870"/>
                </a:lnTo>
                <a:lnTo>
                  <a:pt x="6107" y="9215"/>
                </a:lnTo>
                <a:lnTo>
                  <a:pt x="8693" y="6630"/>
                </a:lnTo>
                <a:lnTo>
                  <a:pt x="9202" y="7139"/>
                </a:lnTo>
                <a:lnTo>
                  <a:pt x="6539" y="9802"/>
                </a:lnTo>
                <a:cubicBezTo>
                  <a:pt x="6436" y="9931"/>
                  <a:pt x="6245" y="9981"/>
                  <a:pt x="6118" y="9977"/>
                </a:cubicBezTo>
                <a:cubicBezTo>
                  <a:pt x="5947" y="9982"/>
                  <a:pt x="5762" y="9900"/>
                  <a:pt x="5695" y="9821"/>
                </a:cubicBezTo>
                <a:lnTo>
                  <a:pt x="5686" y="9812"/>
                </a:lnTo>
                <a:lnTo>
                  <a:pt x="5675" y="9802"/>
                </a:lnTo>
                <a:lnTo>
                  <a:pt x="176" y="4302"/>
                </a:lnTo>
                <a:cubicBezTo>
                  <a:pt x="46" y="4200"/>
                  <a:pt x="-4" y="4008"/>
                  <a:pt x="0" y="3881"/>
                </a:cubicBezTo>
                <a:cubicBezTo>
                  <a:pt x="-4" y="3711"/>
                  <a:pt x="78" y="3525"/>
                  <a:pt x="156" y="3458"/>
                </a:cubicBezTo>
                <a:lnTo>
                  <a:pt x="165" y="3449"/>
                </a:lnTo>
                <a:lnTo>
                  <a:pt x="176" y="3439"/>
                </a:lnTo>
                <a:lnTo>
                  <a:pt x="3426" y="188"/>
                </a:lnTo>
                <a:cubicBezTo>
                  <a:pt x="3451" y="160"/>
                  <a:pt x="3499" y="119"/>
                  <a:pt x="3506" y="116"/>
                </a:cubicBezTo>
                <a:lnTo>
                  <a:pt x="3506" y="116"/>
                </a:lnTo>
                <a:lnTo>
                  <a:pt x="3512" y="110"/>
                </a:lnTo>
                <a:lnTo>
                  <a:pt x="3517" y="104"/>
                </a:lnTo>
                <a:lnTo>
                  <a:pt x="3523" y="98"/>
                </a:lnTo>
                <a:cubicBezTo>
                  <a:pt x="3578" y="36"/>
                  <a:pt x="3688" y="-1"/>
                  <a:pt x="3756" y="0"/>
                </a:cubicBezTo>
                <a:lnTo>
                  <a:pt x="3759" y="0"/>
                </a:lnTo>
                <a:lnTo>
                  <a:pt x="3763" y="0"/>
                </a:lnTo>
                <a:lnTo>
                  <a:pt x="6665" y="0"/>
                </a:lnTo>
                <a:cubicBezTo>
                  <a:pt x="6668" y="0"/>
                  <a:pt x="6674" y="0"/>
                  <a:pt x="6675" y="0"/>
                </a:cubicBezTo>
                <a:cubicBezTo>
                  <a:pt x="6716" y="0"/>
                  <a:pt x="6780" y="19"/>
                  <a:pt x="6785" y="22"/>
                </a:cubicBezTo>
                <a:close/>
                <a:moveTo>
                  <a:pt x="2584" y="4398"/>
                </a:moveTo>
                <a:cubicBezTo>
                  <a:pt x="2513" y="4333"/>
                  <a:pt x="2478" y="4223"/>
                  <a:pt x="2479" y="4150"/>
                </a:cubicBezTo>
                <a:lnTo>
                  <a:pt x="2479" y="4141"/>
                </a:lnTo>
                <a:cubicBezTo>
                  <a:pt x="2476" y="4052"/>
                  <a:pt x="2526" y="3947"/>
                  <a:pt x="2584" y="3893"/>
                </a:cubicBezTo>
                <a:lnTo>
                  <a:pt x="4670" y="1807"/>
                </a:lnTo>
                <a:cubicBezTo>
                  <a:pt x="4738" y="1733"/>
                  <a:pt x="4851" y="1699"/>
                  <a:pt x="4927" y="1702"/>
                </a:cubicBezTo>
                <a:cubicBezTo>
                  <a:pt x="5112" y="1689"/>
                  <a:pt x="5293" y="1891"/>
                  <a:pt x="5280" y="2055"/>
                </a:cubicBezTo>
                <a:cubicBezTo>
                  <a:pt x="5286" y="2147"/>
                  <a:pt x="5236" y="2255"/>
                  <a:pt x="5176" y="2312"/>
                </a:cubicBezTo>
                <a:lnTo>
                  <a:pt x="3090" y="4398"/>
                </a:lnTo>
                <a:cubicBezTo>
                  <a:pt x="3024" y="4469"/>
                  <a:pt x="2914" y="4504"/>
                  <a:pt x="2841" y="4503"/>
                </a:cubicBezTo>
                <a:lnTo>
                  <a:pt x="2832" y="4503"/>
                </a:lnTo>
                <a:cubicBezTo>
                  <a:pt x="2744" y="4506"/>
                  <a:pt x="2639" y="4456"/>
                  <a:pt x="2584" y="4398"/>
                </a:cubicBezTo>
                <a:close/>
                <a:moveTo>
                  <a:pt x="3977" y="5791"/>
                </a:moveTo>
                <a:cubicBezTo>
                  <a:pt x="3906" y="5726"/>
                  <a:pt x="3871" y="5616"/>
                  <a:pt x="3872" y="5543"/>
                </a:cubicBezTo>
                <a:lnTo>
                  <a:pt x="3872" y="5534"/>
                </a:lnTo>
                <a:cubicBezTo>
                  <a:pt x="3869" y="5445"/>
                  <a:pt x="3919" y="5340"/>
                  <a:pt x="3977" y="5286"/>
                </a:cubicBezTo>
                <a:lnTo>
                  <a:pt x="5236" y="4026"/>
                </a:lnTo>
                <a:cubicBezTo>
                  <a:pt x="5302" y="3955"/>
                  <a:pt x="5412" y="3920"/>
                  <a:pt x="5485" y="3921"/>
                </a:cubicBezTo>
                <a:cubicBezTo>
                  <a:pt x="5673" y="3903"/>
                  <a:pt x="5859" y="4107"/>
                  <a:pt x="5847" y="4275"/>
                </a:cubicBezTo>
                <a:lnTo>
                  <a:pt x="5847" y="4283"/>
                </a:lnTo>
                <a:cubicBezTo>
                  <a:pt x="5850" y="4372"/>
                  <a:pt x="5800" y="4477"/>
                  <a:pt x="5742" y="4532"/>
                </a:cubicBezTo>
                <a:lnTo>
                  <a:pt x="4483" y="5791"/>
                </a:lnTo>
                <a:cubicBezTo>
                  <a:pt x="4417" y="5862"/>
                  <a:pt x="4307" y="5897"/>
                  <a:pt x="4234" y="5896"/>
                </a:cubicBezTo>
                <a:lnTo>
                  <a:pt x="4225" y="5896"/>
                </a:lnTo>
                <a:cubicBezTo>
                  <a:pt x="4137" y="5899"/>
                  <a:pt x="4032" y="5849"/>
                  <a:pt x="3977" y="5791"/>
                </a:cubicBezTo>
                <a:close/>
                <a:moveTo>
                  <a:pt x="5370" y="7184"/>
                </a:moveTo>
                <a:cubicBezTo>
                  <a:pt x="5299" y="7119"/>
                  <a:pt x="5264" y="7009"/>
                  <a:pt x="5265" y="6936"/>
                </a:cubicBezTo>
                <a:lnTo>
                  <a:pt x="5265" y="6927"/>
                </a:lnTo>
                <a:cubicBezTo>
                  <a:pt x="5262" y="6838"/>
                  <a:pt x="5312" y="6733"/>
                  <a:pt x="5370" y="6679"/>
                </a:cubicBezTo>
                <a:lnTo>
                  <a:pt x="5789" y="6260"/>
                </a:lnTo>
                <a:cubicBezTo>
                  <a:pt x="5854" y="6189"/>
                  <a:pt x="5964" y="6154"/>
                  <a:pt x="6037" y="6155"/>
                </a:cubicBezTo>
                <a:lnTo>
                  <a:pt x="6046" y="6155"/>
                </a:lnTo>
                <a:cubicBezTo>
                  <a:pt x="6231" y="6142"/>
                  <a:pt x="6411" y="6344"/>
                  <a:pt x="6399" y="6508"/>
                </a:cubicBezTo>
                <a:lnTo>
                  <a:pt x="6399" y="6517"/>
                </a:lnTo>
                <a:cubicBezTo>
                  <a:pt x="6402" y="6606"/>
                  <a:pt x="6352" y="6711"/>
                  <a:pt x="6294" y="6765"/>
                </a:cubicBezTo>
                <a:lnTo>
                  <a:pt x="5876" y="7184"/>
                </a:lnTo>
                <a:cubicBezTo>
                  <a:pt x="5808" y="7257"/>
                  <a:pt x="5694" y="7292"/>
                  <a:pt x="5618" y="7289"/>
                </a:cubicBezTo>
                <a:cubicBezTo>
                  <a:pt x="5530" y="7292"/>
                  <a:pt x="5425" y="7242"/>
                  <a:pt x="5370" y="7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2"/>
            </p:custDataLst>
          </p:nvPr>
        </p:nvSpPr>
        <p:spPr>
          <a:xfrm rot="10800000">
            <a:off x="4510405" y="4104005"/>
            <a:ext cx="262890" cy="249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>
            <p:custDataLst>
              <p:tags r:id="rId3"/>
            </p:custDataLst>
          </p:nvPr>
        </p:nvSpPr>
        <p:spPr>
          <a:xfrm rot="1800000" flipH="1">
            <a:off x="8233410" y="4044950"/>
            <a:ext cx="325120" cy="33782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3" h="2418">
                <a:moveTo>
                  <a:pt x="991" y="1775"/>
                </a:moveTo>
                <a:lnTo>
                  <a:pt x="991" y="1773"/>
                </a:lnTo>
                <a:lnTo>
                  <a:pt x="991" y="1771"/>
                </a:lnTo>
                <a:lnTo>
                  <a:pt x="991" y="1768"/>
                </a:lnTo>
                <a:lnTo>
                  <a:pt x="991" y="1766"/>
                </a:lnTo>
                <a:lnTo>
                  <a:pt x="881" y="1703"/>
                </a:lnTo>
                <a:lnTo>
                  <a:pt x="881" y="1702"/>
                </a:lnTo>
                <a:lnTo>
                  <a:pt x="881" y="1701"/>
                </a:lnTo>
                <a:lnTo>
                  <a:pt x="609" y="1544"/>
                </a:lnTo>
                <a:cubicBezTo>
                  <a:pt x="607" y="1546"/>
                  <a:pt x="593" y="1558"/>
                  <a:pt x="588" y="1560"/>
                </a:cubicBezTo>
                <a:lnTo>
                  <a:pt x="131" y="1824"/>
                </a:lnTo>
                <a:cubicBezTo>
                  <a:pt x="120" y="1832"/>
                  <a:pt x="101" y="1836"/>
                  <a:pt x="87" y="1836"/>
                </a:cubicBezTo>
                <a:cubicBezTo>
                  <a:pt x="73" y="1836"/>
                  <a:pt x="56" y="1832"/>
                  <a:pt x="47" y="1826"/>
                </a:cubicBezTo>
                <a:lnTo>
                  <a:pt x="45" y="1825"/>
                </a:lnTo>
                <a:lnTo>
                  <a:pt x="44" y="1825"/>
                </a:lnTo>
                <a:lnTo>
                  <a:pt x="42" y="1824"/>
                </a:lnTo>
                <a:lnTo>
                  <a:pt x="41" y="1823"/>
                </a:lnTo>
                <a:cubicBezTo>
                  <a:pt x="17" y="1812"/>
                  <a:pt x="-1" y="1772"/>
                  <a:pt x="0" y="1745"/>
                </a:cubicBezTo>
                <a:cubicBezTo>
                  <a:pt x="-1" y="1731"/>
                  <a:pt x="5" y="1714"/>
                  <a:pt x="12" y="1706"/>
                </a:cubicBezTo>
                <a:cubicBezTo>
                  <a:pt x="14" y="1699"/>
                  <a:pt x="32" y="1679"/>
                  <a:pt x="44" y="1674"/>
                </a:cubicBezTo>
                <a:lnTo>
                  <a:pt x="439" y="1446"/>
                </a:lnTo>
                <a:lnTo>
                  <a:pt x="188" y="1301"/>
                </a:lnTo>
                <a:cubicBezTo>
                  <a:pt x="185" y="1299"/>
                  <a:pt x="178" y="1294"/>
                  <a:pt x="181" y="1296"/>
                </a:cubicBezTo>
                <a:lnTo>
                  <a:pt x="180" y="1296"/>
                </a:lnTo>
                <a:lnTo>
                  <a:pt x="178" y="1295"/>
                </a:lnTo>
                <a:lnTo>
                  <a:pt x="176" y="1294"/>
                </a:lnTo>
                <a:lnTo>
                  <a:pt x="174" y="1293"/>
                </a:lnTo>
                <a:lnTo>
                  <a:pt x="172" y="1291"/>
                </a:lnTo>
                <a:cubicBezTo>
                  <a:pt x="148" y="1280"/>
                  <a:pt x="129" y="1243"/>
                  <a:pt x="130" y="1215"/>
                </a:cubicBezTo>
                <a:cubicBezTo>
                  <a:pt x="129" y="1201"/>
                  <a:pt x="135" y="1183"/>
                  <a:pt x="142" y="1174"/>
                </a:cubicBezTo>
                <a:lnTo>
                  <a:pt x="691" y="223"/>
                </a:lnTo>
                <a:lnTo>
                  <a:pt x="587" y="163"/>
                </a:lnTo>
                <a:lnTo>
                  <a:pt x="585" y="162"/>
                </a:lnTo>
                <a:lnTo>
                  <a:pt x="584" y="161"/>
                </a:lnTo>
                <a:cubicBezTo>
                  <a:pt x="560" y="149"/>
                  <a:pt x="543" y="112"/>
                  <a:pt x="543" y="86"/>
                </a:cubicBezTo>
                <a:cubicBezTo>
                  <a:pt x="542" y="71"/>
                  <a:pt x="549" y="53"/>
                  <a:pt x="555" y="44"/>
                </a:cubicBezTo>
                <a:lnTo>
                  <a:pt x="556" y="42"/>
                </a:lnTo>
                <a:cubicBezTo>
                  <a:pt x="568" y="18"/>
                  <a:pt x="605" y="-1"/>
                  <a:pt x="632" y="0"/>
                </a:cubicBezTo>
                <a:cubicBezTo>
                  <a:pt x="646" y="-1"/>
                  <a:pt x="665" y="5"/>
                  <a:pt x="674" y="12"/>
                </a:cubicBezTo>
                <a:lnTo>
                  <a:pt x="2289" y="944"/>
                </a:lnTo>
                <a:lnTo>
                  <a:pt x="2291" y="945"/>
                </a:lnTo>
                <a:lnTo>
                  <a:pt x="2293" y="946"/>
                </a:lnTo>
                <a:cubicBezTo>
                  <a:pt x="2316" y="958"/>
                  <a:pt x="2333" y="995"/>
                  <a:pt x="2333" y="1021"/>
                </a:cubicBezTo>
                <a:cubicBezTo>
                  <a:pt x="2334" y="1036"/>
                  <a:pt x="2327" y="1054"/>
                  <a:pt x="2321" y="1063"/>
                </a:cubicBezTo>
                <a:lnTo>
                  <a:pt x="2320" y="1065"/>
                </a:lnTo>
                <a:cubicBezTo>
                  <a:pt x="2308" y="1089"/>
                  <a:pt x="2271" y="1108"/>
                  <a:pt x="2244" y="1107"/>
                </a:cubicBezTo>
                <a:cubicBezTo>
                  <a:pt x="2230" y="1108"/>
                  <a:pt x="2211" y="1102"/>
                  <a:pt x="2202" y="1095"/>
                </a:cubicBezTo>
                <a:lnTo>
                  <a:pt x="2098" y="1035"/>
                </a:lnTo>
                <a:lnTo>
                  <a:pt x="1549" y="1986"/>
                </a:lnTo>
                <a:lnTo>
                  <a:pt x="1548" y="1988"/>
                </a:lnTo>
                <a:lnTo>
                  <a:pt x="1547" y="1990"/>
                </a:lnTo>
                <a:cubicBezTo>
                  <a:pt x="1535" y="2013"/>
                  <a:pt x="1499" y="2030"/>
                  <a:pt x="1472" y="2030"/>
                </a:cubicBezTo>
                <a:cubicBezTo>
                  <a:pt x="1458" y="2031"/>
                  <a:pt x="1439" y="2024"/>
                  <a:pt x="1430" y="2018"/>
                </a:cubicBezTo>
                <a:lnTo>
                  <a:pt x="1428" y="2017"/>
                </a:lnTo>
                <a:lnTo>
                  <a:pt x="1426" y="2016"/>
                </a:lnTo>
                <a:lnTo>
                  <a:pt x="1425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cubicBezTo>
                  <a:pt x="1425" y="2014"/>
                  <a:pt x="1415" y="2010"/>
                  <a:pt x="1416" y="2010"/>
                </a:cubicBezTo>
                <a:lnTo>
                  <a:pt x="1171" y="1868"/>
                </a:lnTo>
                <a:lnTo>
                  <a:pt x="1171" y="2327"/>
                </a:lnTo>
                <a:cubicBezTo>
                  <a:pt x="1172" y="2378"/>
                  <a:pt x="1126" y="2419"/>
                  <a:pt x="1081" y="2417"/>
                </a:cubicBezTo>
                <a:cubicBezTo>
                  <a:pt x="1030" y="2419"/>
                  <a:pt x="989" y="2373"/>
                  <a:pt x="991" y="2327"/>
                </a:cubicBezTo>
                <a:lnTo>
                  <a:pt x="991" y="1775"/>
                </a:lnTo>
                <a:close/>
                <a:moveTo>
                  <a:pt x="336" y="1185"/>
                </a:moveTo>
                <a:lnTo>
                  <a:pt x="842" y="310"/>
                </a:lnTo>
                <a:lnTo>
                  <a:pt x="1947" y="948"/>
                </a:lnTo>
                <a:lnTo>
                  <a:pt x="1442" y="1824"/>
                </a:lnTo>
                <a:lnTo>
                  <a:pt x="336" y="1185"/>
                </a:lnTo>
                <a:close/>
                <a:moveTo>
                  <a:pt x="1355" y="953"/>
                </a:moveTo>
                <a:lnTo>
                  <a:pt x="1356" y="951"/>
                </a:lnTo>
                <a:lnTo>
                  <a:pt x="1356" y="950"/>
                </a:lnTo>
                <a:lnTo>
                  <a:pt x="1356" y="948"/>
                </a:lnTo>
                <a:cubicBezTo>
                  <a:pt x="1357" y="914"/>
                  <a:pt x="1327" y="879"/>
                  <a:pt x="1308" y="869"/>
                </a:cubicBezTo>
                <a:lnTo>
                  <a:pt x="1307" y="869"/>
                </a:lnTo>
                <a:lnTo>
                  <a:pt x="1305" y="868"/>
                </a:lnTo>
                <a:lnTo>
                  <a:pt x="1305" y="867"/>
                </a:lnTo>
                <a:cubicBezTo>
                  <a:pt x="1292" y="859"/>
                  <a:pt x="1270" y="855"/>
                  <a:pt x="1261" y="855"/>
                </a:cubicBezTo>
                <a:lnTo>
                  <a:pt x="1260" y="855"/>
                </a:lnTo>
                <a:lnTo>
                  <a:pt x="1259" y="855"/>
                </a:lnTo>
                <a:lnTo>
                  <a:pt x="1259" y="855"/>
                </a:lnTo>
                <a:lnTo>
                  <a:pt x="1258" y="855"/>
                </a:lnTo>
                <a:lnTo>
                  <a:pt x="1057" y="855"/>
                </a:lnTo>
                <a:lnTo>
                  <a:pt x="1055" y="855"/>
                </a:lnTo>
                <a:lnTo>
                  <a:pt x="1054" y="855"/>
                </a:lnTo>
                <a:lnTo>
                  <a:pt x="1053" y="855"/>
                </a:lnTo>
                <a:cubicBezTo>
                  <a:pt x="1025" y="855"/>
                  <a:pt x="993" y="876"/>
                  <a:pt x="986" y="886"/>
                </a:cubicBezTo>
                <a:cubicBezTo>
                  <a:pt x="981" y="890"/>
                  <a:pt x="973" y="902"/>
                  <a:pt x="972" y="903"/>
                </a:cubicBezTo>
                <a:cubicBezTo>
                  <a:pt x="964" y="917"/>
                  <a:pt x="958" y="941"/>
                  <a:pt x="958" y="950"/>
                </a:cubicBezTo>
                <a:lnTo>
                  <a:pt x="958" y="951"/>
                </a:lnTo>
                <a:lnTo>
                  <a:pt x="958" y="952"/>
                </a:lnTo>
                <a:lnTo>
                  <a:pt x="958" y="952"/>
                </a:lnTo>
                <a:lnTo>
                  <a:pt x="958" y="953"/>
                </a:lnTo>
                <a:lnTo>
                  <a:pt x="958" y="954"/>
                </a:lnTo>
                <a:lnTo>
                  <a:pt x="958" y="954"/>
                </a:lnTo>
                <a:lnTo>
                  <a:pt x="958" y="955"/>
                </a:lnTo>
                <a:lnTo>
                  <a:pt x="958" y="957"/>
                </a:lnTo>
                <a:lnTo>
                  <a:pt x="958" y="958"/>
                </a:lnTo>
                <a:cubicBezTo>
                  <a:pt x="958" y="974"/>
                  <a:pt x="967" y="997"/>
                  <a:pt x="971" y="1003"/>
                </a:cubicBezTo>
                <a:lnTo>
                  <a:pt x="1072" y="1177"/>
                </a:lnTo>
                <a:cubicBezTo>
                  <a:pt x="1079" y="1193"/>
                  <a:pt x="1100" y="1209"/>
                  <a:pt x="1107" y="1212"/>
                </a:cubicBezTo>
                <a:cubicBezTo>
                  <a:pt x="1121" y="1222"/>
                  <a:pt x="1144" y="1226"/>
                  <a:pt x="1154" y="1226"/>
                </a:cubicBezTo>
                <a:lnTo>
                  <a:pt x="1154" y="1226"/>
                </a:lnTo>
                <a:lnTo>
                  <a:pt x="1155" y="1226"/>
                </a:lnTo>
                <a:lnTo>
                  <a:pt x="1156" y="1226"/>
                </a:lnTo>
                <a:lnTo>
                  <a:pt x="1157" y="1226"/>
                </a:lnTo>
                <a:lnTo>
                  <a:pt x="1159" y="1226"/>
                </a:lnTo>
                <a:lnTo>
                  <a:pt x="1160" y="1226"/>
                </a:lnTo>
                <a:lnTo>
                  <a:pt x="1162" y="1226"/>
                </a:lnTo>
                <a:cubicBezTo>
                  <a:pt x="1192" y="1226"/>
                  <a:pt x="1229" y="1199"/>
                  <a:pt x="1237" y="1183"/>
                </a:cubicBezTo>
                <a:cubicBezTo>
                  <a:pt x="1240" y="1180"/>
                  <a:pt x="1250" y="1166"/>
                  <a:pt x="1248" y="1168"/>
                </a:cubicBezTo>
                <a:lnTo>
                  <a:pt x="1337" y="1013"/>
                </a:lnTo>
                <a:cubicBezTo>
                  <a:pt x="1339" y="1010"/>
                  <a:pt x="1345" y="997"/>
                  <a:pt x="1344" y="998"/>
                </a:cubicBez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cubicBezTo>
                  <a:pt x="1350" y="992"/>
                  <a:pt x="1356" y="963"/>
                  <a:pt x="1356" y="955"/>
                </a:cubicBezTo>
                <a:lnTo>
                  <a:pt x="1356" y="955"/>
                </a:lnTo>
                <a:lnTo>
                  <a:pt x="1356" y="954"/>
                </a:lnTo>
                <a:lnTo>
                  <a:pt x="1356" y="953"/>
                </a:lnTo>
                <a:lnTo>
                  <a:pt x="1355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往届</a:t>
            </a: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成果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40" y="1497330"/>
            <a:ext cx="7019925" cy="4124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 rot="2700000">
            <a:off x="679450" y="4110355"/>
            <a:ext cx="324485" cy="26543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05" h="9978">
                <a:moveTo>
                  <a:pt x="10682" y="3494"/>
                </a:moveTo>
                <a:lnTo>
                  <a:pt x="11833" y="3494"/>
                </a:lnTo>
                <a:cubicBezTo>
                  <a:pt x="12042" y="3487"/>
                  <a:pt x="12210" y="3678"/>
                  <a:pt x="12205" y="3865"/>
                </a:cubicBezTo>
                <a:cubicBezTo>
                  <a:pt x="12211" y="4074"/>
                  <a:pt x="12020" y="4242"/>
                  <a:pt x="11833" y="4237"/>
                </a:cubicBezTo>
                <a:lnTo>
                  <a:pt x="10678" y="4237"/>
                </a:lnTo>
                <a:cubicBezTo>
                  <a:pt x="10630" y="4624"/>
                  <a:pt x="10355" y="5107"/>
                  <a:pt x="10121" y="5308"/>
                </a:cubicBezTo>
                <a:cubicBezTo>
                  <a:pt x="9755" y="5731"/>
                  <a:pt x="9105" y="5914"/>
                  <a:pt x="8679" y="5899"/>
                </a:cubicBezTo>
                <a:cubicBezTo>
                  <a:pt x="8141" y="5916"/>
                  <a:pt x="7528" y="5626"/>
                  <a:pt x="7245" y="5308"/>
                </a:cubicBezTo>
                <a:cubicBezTo>
                  <a:pt x="6822" y="4942"/>
                  <a:pt x="6639" y="4292"/>
                  <a:pt x="6654" y="3866"/>
                </a:cubicBezTo>
                <a:cubicBezTo>
                  <a:pt x="6637" y="3327"/>
                  <a:pt x="6927" y="2714"/>
                  <a:pt x="7245" y="2432"/>
                </a:cubicBezTo>
                <a:cubicBezTo>
                  <a:pt x="7611" y="2008"/>
                  <a:pt x="8261" y="1825"/>
                  <a:pt x="8687" y="1840"/>
                </a:cubicBezTo>
                <a:cubicBezTo>
                  <a:pt x="9226" y="1823"/>
                  <a:pt x="9839" y="2113"/>
                  <a:pt x="10121" y="2432"/>
                </a:cubicBezTo>
                <a:cubicBezTo>
                  <a:pt x="10444" y="2697"/>
                  <a:pt x="10651" y="3241"/>
                  <a:pt x="10682" y="3494"/>
                </a:cubicBezTo>
                <a:close/>
                <a:moveTo>
                  <a:pt x="7772" y="4781"/>
                </a:moveTo>
                <a:cubicBezTo>
                  <a:pt x="7503" y="4549"/>
                  <a:pt x="7387" y="4137"/>
                  <a:pt x="7397" y="3867"/>
                </a:cubicBezTo>
                <a:cubicBezTo>
                  <a:pt x="7386" y="3526"/>
                  <a:pt x="7569" y="3137"/>
                  <a:pt x="7772" y="2958"/>
                </a:cubicBezTo>
                <a:cubicBezTo>
                  <a:pt x="8004" y="2689"/>
                  <a:pt x="8416" y="2573"/>
                  <a:pt x="8686" y="2583"/>
                </a:cubicBezTo>
                <a:cubicBezTo>
                  <a:pt x="9027" y="2572"/>
                  <a:pt x="9416" y="2756"/>
                  <a:pt x="9595" y="2958"/>
                </a:cubicBezTo>
                <a:cubicBezTo>
                  <a:pt x="9863" y="3190"/>
                  <a:pt x="9980" y="3602"/>
                  <a:pt x="9970" y="3872"/>
                </a:cubicBezTo>
                <a:cubicBezTo>
                  <a:pt x="9981" y="4213"/>
                  <a:pt x="9797" y="4602"/>
                  <a:pt x="9595" y="4781"/>
                </a:cubicBezTo>
                <a:cubicBezTo>
                  <a:pt x="9363" y="5050"/>
                  <a:pt x="8951" y="5166"/>
                  <a:pt x="8681" y="5156"/>
                </a:cubicBezTo>
                <a:cubicBezTo>
                  <a:pt x="8339" y="5167"/>
                  <a:pt x="7950" y="4983"/>
                  <a:pt x="7772" y="4781"/>
                </a:cubicBezTo>
                <a:close/>
                <a:moveTo>
                  <a:pt x="6785" y="22"/>
                </a:moveTo>
                <a:cubicBezTo>
                  <a:pt x="6853" y="28"/>
                  <a:pt x="6943" y="82"/>
                  <a:pt x="6979" y="121"/>
                </a:cubicBezTo>
                <a:lnTo>
                  <a:pt x="7869" y="1012"/>
                </a:lnTo>
                <a:cubicBezTo>
                  <a:pt x="7943" y="1075"/>
                  <a:pt x="7975" y="1189"/>
                  <a:pt x="7972" y="1263"/>
                </a:cubicBezTo>
                <a:cubicBezTo>
                  <a:pt x="7975" y="1357"/>
                  <a:pt x="7925" y="1464"/>
                  <a:pt x="7869" y="1514"/>
                </a:cubicBezTo>
                <a:cubicBezTo>
                  <a:pt x="7805" y="1587"/>
                  <a:pt x="7692" y="1619"/>
                  <a:pt x="7617" y="1617"/>
                </a:cubicBezTo>
                <a:cubicBezTo>
                  <a:pt x="7523" y="1620"/>
                  <a:pt x="7416" y="1569"/>
                  <a:pt x="7367" y="1514"/>
                </a:cubicBezTo>
                <a:lnTo>
                  <a:pt x="6540" y="686"/>
                </a:lnTo>
                <a:lnTo>
                  <a:pt x="3946" y="686"/>
                </a:lnTo>
                <a:lnTo>
                  <a:pt x="762" y="3870"/>
                </a:lnTo>
                <a:lnTo>
                  <a:pt x="6107" y="9215"/>
                </a:lnTo>
                <a:lnTo>
                  <a:pt x="8693" y="6630"/>
                </a:lnTo>
                <a:lnTo>
                  <a:pt x="9202" y="7139"/>
                </a:lnTo>
                <a:lnTo>
                  <a:pt x="6539" y="9802"/>
                </a:lnTo>
                <a:cubicBezTo>
                  <a:pt x="6436" y="9931"/>
                  <a:pt x="6245" y="9981"/>
                  <a:pt x="6118" y="9977"/>
                </a:cubicBezTo>
                <a:cubicBezTo>
                  <a:pt x="5947" y="9982"/>
                  <a:pt x="5762" y="9900"/>
                  <a:pt x="5695" y="9821"/>
                </a:cubicBezTo>
                <a:lnTo>
                  <a:pt x="5686" y="9812"/>
                </a:lnTo>
                <a:lnTo>
                  <a:pt x="5675" y="9802"/>
                </a:lnTo>
                <a:lnTo>
                  <a:pt x="176" y="4302"/>
                </a:lnTo>
                <a:cubicBezTo>
                  <a:pt x="46" y="4200"/>
                  <a:pt x="-4" y="4008"/>
                  <a:pt x="0" y="3881"/>
                </a:cubicBezTo>
                <a:cubicBezTo>
                  <a:pt x="-4" y="3711"/>
                  <a:pt x="78" y="3525"/>
                  <a:pt x="156" y="3458"/>
                </a:cubicBezTo>
                <a:lnTo>
                  <a:pt x="165" y="3449"/>
                </a:lnTo>
                <a:lnTo>
                  <a:pt x="176" y="3439"/>
                </a:lnTo>
                <a:lnTo>
                  <a:pt x="3426" y="188"/>
                </a:lnTo>
                <a:cubicBezTo>
                  <a:pt x="3451" y="160"/>
                  <a:pt x="3499" y="119"/>
                  <a:pt x="3506" y="116"/>
                </a:cubicBezTo>
                <a:lnTo>
                  <a:pt x="3506" y="116"/>
                </a:lnTo>
                <a:lnTo>
                  <a:pt x="3512" y="110"/>
                </a:lnTo>
                <a:lnTo>
                  <a:pt x="3517" y="104"/>
                </a:lnTo>
                <a:lnTo>
                  <a:pt x="3523" y="98"/>
                </a:lnTo>
                <a:cubicBezTo>
                  <a:pt x="3578" y="36"/>
                  <a:pt x="3688" y="-1"/>
                  <a:pt x="3756" y="0"/>
                </a:cubicBezTo>
                <a:lnTo>
                  <a:pt x="3759" y="0"/>
                </a:lnTo>
                <a:lnTo>
                  <a:pt x="3763" y="0"/>
                </a:lnTo>
                <a:lnTo>
                  <a:pt x="6665" y="0"/>
                </a:lnTo>
                <a:cubicBezTo>
                  <a:pt x="6668" y="0"/>
                  <a:pt x="6674" y="0"/>
                  <a:pt x="6675" y="0"/>
                </a:cubicBezTo>
                <a:cubicBezTo>
                  <a:pt x="6716" y="0"/>
                  <a:pt x="6780" y="19"/>
                  <a:pt x="6785" y="22"/>
                </a:cubicBezTo>
                <a:close/>
                <a:moveTo>
                  <a:pt x="2584" y="4398"/>
                </a:moveTo>
                <a:cubicBezTo>
                  <a:pt x="2513" y="4333"/>
                  <a:pt x="2478" y="4223"/>
                  <a:pt x="2479" y="4150"/>
                </a:cubicBezTo>
                <a:lnTo>
                  <a:pt x="2479" y="4141"/>
                </a:lnTo>
                <a:cubicBezTo>
                  <a:pt x="2476" y="4052"/>
                  <a:pt x="2526" y="3947"/>
                  <a:pt x="2584" y="3893"/>
                </a:cubicBezTo>
                <a:lnTo>
                  <a:pt x="4670" y="1807"/>
                </a:lnTo>
                <a:cubicBezTo>
                  <a:pt x="4738" y="1733"/>
                  <a:pt x="4851" y="1699"/>
                  <a:pt x="4927" y="1702"/>
                </a:cubicBezTo>
                <a:cubicBezTo>
                  <a:pt x="5112" y="1689"/>
                  <a:pt x="5293" y="1891"/>
                  <a:pt x="5280" y="2055"/>
                </a:cubicBezTo>
                <a:cubicBezTo>
                  <a:pt x="5286" y="2147"/>
                  <a:pt x="5236" y="2255"/>
                  <a:pt x="5176" y="2312"/>
                </a:cubicBezTo>
                <a:lnTo>
                  <a:pt x="3090" y="4398"/>
                </a:lnTo>
                <a:cubicBezTo>
                  <a:pt x="3024" y="4469"/>
                  <a:pt x="2914" y="4504"/>
                  <a:pt x="2841" y="4503"/>
                </a:cubicBezTo>
                <a:lnTo>
                  <a:pt x="2832" y="4503"/>
                </a:lnTo>
                <a:cubicBezTo>
                  <a:pt x="2744" y="4506"/>
                  <a:pt x="2639" y="4456"/>
                  <a:pt x="2584" y="4398"/>
                </a:cubicBezTo>
                <a:close/>
                <a:moveTo>
                  <a:pt x="3977" y="5791"/>
                </a:moveTo>
                <a:cubicBezTo>
                  <a:pt x="3906" y="5726"/>
                  <a:pt x="3871" y="5616"/>
                  <a:pt x="3872" y="5543"/>
                </a:cubicBezTo>
                <a:lnTo>
                  <a:pt x="3872" y="5534"/>
                </a:lnTo>
                <a:cubicBezTo>
                  <a:pt x="3869" y="5445"/>
                  <a:pt x="3919" y="5340"/>
                  <a:pt x="3977" y="5286"/>
                </a:cubicBezTo>
                <a:lnTo>
                  <a:pt x="5236" y="4026"/>
                </a:lnTo>
                <a:cubicBezTo>
                  <a:pt x="5302" y="3955"/>
                  <a:pt x="5412" y="3920"/>
                  <a:pt x="5485" y="3921"/>
                </a:cubicBezTo>
                <a:cubicBezTo>
                  <a:pt x="5673" y="3903"/>
                  <a:pt x="5859" y="4107"/>
                  <a:pt x="5847" y="4275"/>
                </a:cubicBezTo>
                <a:lnTo>
                  <a:pt x="5847" y="4283"/>
                </a:lnTo>
                <a:cubicBezTo>
                  <a:pt x="5850" y="4372"/>
                  <a:pt x="5800" y="4477"/>
                  <a:pt x="5742" y="4532"/>
                </a:cubicBezTo>
                <a:lnTo>
                  <a:pt x="4483" y="5791"/>
                </a:lnTo>
                <a:cubicBezTo>
                  <a:pt x="4417" y="5862"/>
                  <a:pt x="4307" y="5897"/>
                  <a:pt x="4234" y="5896"/>
                </a:cubicBezTo>
                <a:lnTo>
                  <a:pt x="4225" y="5896"/>
                </a:lnTo>
                <a:cubicBezTo>
                  <a:pt x="4137" y="5899"/>
                  <a:pt x="4032" y="5849"/>
                  <a:pt x="3977" y="5791"/>
                </a:cubicBezTo>
                <a:close/>
                <a:moveTo>
                  <a:pt x="5370" y="7184"/>
                </a:moveTo>
                <a:cubicBezTo>
                  <a:pt x="5299" y="7119"/>
                  <a:pt x="5264" y="7009"/>
                  <a:pt x="5265" y="6936"/>
                </a:cubicBezTo>
                <a:lnTo>
                  <a:pt x="5265" y="6927"/>
                </a:lnTo>
                <a:cubicBezTo>
                  <a:pt x="5262" y="6838"/>
                  <a:pt x="5312" y="6733"/>
                  <a:pt x="5370" y="6679"/>
                </a:cubicBezTo>
                <a:lnTo>
                  <a:pt x="5789" y="6260"/>
                </a:lnTo>
                <a:cubicBezTo>
                  <a:pt x="5854" y="6189"/>
                  <a:pt x="5964" y="6154"/>
                  <a:pt x="6037" y="6155"/>
                </a:cubicBezTo>
                <a:lnTo>
                  <a:pt x="6046" y="6155"/>
                </a:lnTo>
                <a:cubicBezTo>
                  <a:pt x="6231" y="6142"/>
                  <a:pt x="6411" y="6344"/>
                  <a:pt x="6399" y="6508"/>
                </a:cubicBezTo>
                <a:lnTo>
                  <a:pt x="6399" y="6517"/>
                </a:lnTo>
                <a:cubicBezTo>
                  <a:pt x="6402" y="6606"/>
                  <a:pt x="6352" y="6711"/>
                  <a:pt x="6294" y="6765"/>
                </a:cubicBezTo>
                <a:lnTo>
                  <a:pt x="5876" y="7184"/>
                </a:lnTo>
                <a:cubicBezTo>
                  <a:pt x="5808" y="7257"/>
                  <a:pt x="5694" y="7292"/>
                  <a:pt x="5618" y="7289"/>
                </a:cubicBezTo>
                <a:cubicBezTo>
                  <a:pt x="5530" y="7292"/>
                  <a:pt x="5425" y="7242"/>
                  <a:pt x="5370" y="7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2"/>
            </p:custDataLst>
          </p:nvPr>
        </p:nvSpPr>
        <p:spPr>
          <a:xfrm rot="10800000">
            <a:off x="4510405" y="4104005"/>
            <a:ext cx="262890" cy="249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>
            <p:custDataLst>
              <p:tags r:id="rId3"/>
            </p:custDataLst>
          </p:nvPr>
        </p:nvSpPr>
        <p:spPr>
          <a:xfrm rot="1800000" flipH="1">
            <a:off x="8233410" y="4044950"/>
            <a:ext cx="325120" cy="33782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33" h="2418">
                <a:moveTo>
                  <a:pt x="991" y="1775"/>
                </a:moveTo>
                <a:lnTo>
                  <a:pt x="991" y="1773"/>
                </a:lnTo>
                <a:lnTo>
                  <a:pt x="991" y="1771"/>
                </a:lnTo>
                <a:lnTo>
                  <a:pt x="991" y="1768"/>
                </a:lnTo>
                <a:lnTo>
                  <a:pt x="991" y="1766"/>
                </a:lnTo>
                <a:lnTo>
                  <a:pt x="881" y="1703"/>
                </a:lnTo>
                <a:lnTo>
                  <a:pt x="881" y="1702"/>
                </a:lnTo>
                <a:lnTo>
                  <a:pt x="881" y="1701"/>
                </a:lnTo>
                <a:lnTo>
                  <a:pt x="609" y="1544"/>
                </a:lnTo>
                <a:cubicBezTo>
                  <a:pt x="607" y="1546"/>
                  <a:pt x="593" y="1558"/>
                  <a:pt x="588" y="1560"/>
                </a:cubicBezTo>
                <a:lnTo>
                  <a:pt x="131" y="1824"/>
                </a:lnTo>
                <a:cubicBezTo>
                  <a:pt x="120" y="1832"/>
                  <a:pt x="101" y="1836"/>
                  <a:pt x="87" y="1836"/>
                </a:cubicBezTo>
                <a:cubicBezTo>
                  <a:pt x="73" y="1836"/>
                  <a:pt x="56" y="1832"/>
                  <a:pt x="47" y="1826"/>
                </a:cubicBezTo>
                <a:lnTo>
                  <a:pt x="45" y="1825"/>
                </a:lnTo>
                <a:lnTo>
                  <a:pt x="44" y="1825"/>
                </a:lnTo>
                <a:lnTo>
                  <a:pt x="42" y="1824"/>
                </a:lnTo>
                <a:lnTo>
                  <a:pt x="41" y="1823"/>
                </a:lnTo>
                <a:cubicBezTo>
                  <a:pt x="17" y="1812"/>
                  <a:pt x="-1" y="1772"/>
                  <a:pt x="0" y="1745"/>
                </a:cubicBezTo>
                <a:cubicBezTo>
                  <a:pt x="-1" y="1731"/>
                  <a:pt x="5" y="1714"/>
                  <a:pt x="12" y="1706"/>
                </a:cubicBezTo>
                <a:cubicBezTo>
                  <a:pt x="14" y="1699"/>
                  <a:pt x="32" y="1679"/>
                  <a:pt x="44" y="1674"/>
                </a:cubicBezTo>
                <a:lnTo>
                  <a:pt x="439" y="1446"/>
                </a:lnTo>
                <a:lnTo>
                  <a:pt x="188" y="1301"/>
                </a:lnTo>
                <a:cubicBezTo>
                  <a:pt x="185" y="1299"/>
                  <a:pt x="178" y="1294"/>
                  <a:pt x="181" y="1296"/>
                </a:cubicBezTo>
                <a:lnTo>
                  <a:pt x="180" y="1296"/>
                </a:lnTo>
                <a:lnTo>
                  <a:pt x="178" y="1295"/>
                </a:lnTo>
                <a:lnTo>
                  <a:pt x="176" y="1294"/>
                </a:lnTo>
                <a:lnTo>
                  <a:pt x="174" y="1293"/>
                </a:lnTo>
                <a:lnTo>
                  <a:pt x="172" y="1291"/>
                </a:lnTo>
                <a:cubicBezTo>
                  <a:pt x="148" y="1280"/>
                  <a:pt x="129" y="1243"/>
                  <a:pt x="130" y="1215"/>
                </a:cubicBezTo>
                <a:cubicBezTo>
                  <a:pt x="129" y="1201"/>
                  <a:pt x="135" y="1183"/>
                  <a:pt x="142" y="1174"/>
                </a:cubicBezTo>
                <a:lnTo>
                  <a:pt x="691" y="223"/>
                </a:lnTo>
                <a:lnTo>
                  <a:pt x="587" y="163"/>
                </a:lnTo>
                <a:lnTo>
                  <a:pt x="585" y="162"/>
                </a:lnTo>
                <a:lnTo>
                  <a:pt x="584" y="161"/>
                </a:lnTo>
                <a:cubicBezTo>
                  <a:pt x="560" y="149"/>
                  <a:pt x="543" y="112"/>
                  <a:pt x="543" y="86"/>
                </a:cubicBezTo>
                <a:cubicBezTo>
                  <a:pt x="542" y="71"/>
                  <a:pt x="549" y="53"/>
                  <a:pt x="555" y="44"/>
                </a:cubicBezTo>
                <a:lnTo>
                  <a:pt x="556" y="42"/>
                </a:lnTo>
                <a:cubicBezTo>
                  <a:pt x="568" y="18"/>
                  <a:pt x="605" y="-1"/>
                  <a:pt x="632" y="0"/>
                </a:cubicBezTo>
                <a:cubicBezTo>
                  <a:pt x="646" y="-1"/>
                  <a:pt x="665" y="5"/>
                  <a:pt x="674" y="12"/>
                </a:cubicBezTo>
                <a:lnTo>
                  <a:pt x="2289" y="944"/>
                </a:lnTo>
                <a:lnTo>
                  <a:pt x="2291" y="945"/>
                </a:lnTo>
                <a:lnTo>
                  <a:pt x="2293" y="946"/>
                </a:lnTo>
                <a:cubicBezTo>
                  <a:pt x="2316" y="958"/>
                  <a:pt x="2333" y="995"/>
                  <a:pt x="2333" y="1021"/>
                </a:cubicBezTo>
                <a:cubicBezTo>
                  <a:pt x="2334" y="1036"/>
                  <a:pt x="2327" y="1054"/>
                  <a:pt x="2321" y="1063"/>
                </a:cubicBezTo>
                <a:lnTo>
                  <a:pt x="2320" y="1065"/>
                </a:lnTo>
                <a:cubicBezTo>
                  <a:pt x="2308" y="1089"/>
                  <a:pt x="2271" y="1108"/>
                  <a:pt x="2244" y="1107"/>
                </a:cubicBezTo>
                <a:cubicBezTo>
                  <a:pt x="2230" y="1108"/>
                  <a:pt x="2211" y="1102"/>
                  <a:pt x="2202" y="1095"/>
                </a:cubicBezTo>
                <a:lnTo>
                  <a:pt x="2098" y="1035"/>
                </a:lnTo>
                <a:lnTo>
                  <a:pt x="1549" y="1986"/>
                </a:lnTo>
                <a:lnTo>
                  <a:pt x="1548" y="1988"/>
                </a:lnTo>
                <a:lnTo>
                  <a:pt x="1547" y="1990"/>
                </a:lnTo>
                <a:cubicBezTo>
                  <a:pt x="1535" y="2013"/>
                  <a:pt x="1499" y="2030"/>
                  <a:pt x="1472" y="2030"/>
                </a:cubicBezTo>
                <a:cubicBezTo>
                  <a:pt x="1458" y="2031"/>
                  <a:pt x="1439" y="2024"/>
                  <a:pt x="1430" y="2018"/>
                </a:cubicBezTo>
                <a:lnTo>
                  <a:pt x="1428" y="2017"/>
                </a:lnTo>
                <a:lnTo>
                  <a:pt x="1426" y="2016"/>
                </a:lnTo>
                <a:lnTo>
                  <a:pt x="1425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lnTo>
                  <a:pt x="1424" y="2014"/>
                </a:lnTo>
                <a:cubicBezTo>
                  <a:pt x="1425" y="2014"/>
                  <a:pt x="1415" y="2010"/>
                  <a:pt x="1416" y="2010"/>
                </a:cubicBezTo>
                <a:lnTo>
                  <a:pt x="1171" y="1868"/>
                </a:lnTo>
                <a:lnTo>
                  <a:pt x="1171" y="2327"/>
                </a:lnTo>
                <a:cubicBezTo>
                  <a:pt x="1172" y="2378"/>
                  <a:pt x="1126" y="2419"/>
                  <a:pt x="1081" y="2417"/>
                </a:cubicBezTo>
                <a:cubicBezTo>
                  <a:pt x="1030" y="2419"/>
                  <a:pt x="989" y="2373"/>
                  <a:pt x="991" y="2327"/>
                </a:cubicBezTo>
                <a:lnTo>
                  <a:pt x="991" y="1775"/>
                </a:lnTo>
                <a:close/>
                <a:moveTo>
                  <a:pt x="336" y="1185"/>
                </a:moveTo>
                <a:lnTo>
                  <a:pt x="842" y="310"/>
                </a:lnTo>
                <a:lnTo>
                  <a:pt x="1947" y="948"/>
                </a:lnTo>
                <a:lnTo>
                  <a:pt x="1442" y="1824"/>
                </a:lnTo>
                <a:lnTo>
                  <a:pt x="336" y="1185"/>
                </a:lnTo>
                <a:close/>
                <a:moveTo>
                  <a:pt x="1355" y="953"/>
                </a:moveTo>
                <a:lnTo>
                  <a:pt x="1356" y="951"/>
                </a:lnTo>
                <a:lnTo>
                  <a:pt x="1356" y="950"/>
                </a:lnTo>
                <a:lnTo>
                  <a:pt x="1356" y="948"/>
                </a:lnTo>
                <a:cubicBezTo>
                  <a:pt x="1357" y="914"/>
                  <a:pt x="1327" y="879"/>
                  <a:pt x="1308" y="869"/>
                </a:cubicBezTo>
                <a:lnTo>
                  <a:pt x="1307" y="869"/>
                </a:lnTo>
                <a:lnTo>
                  <a:pt x="1305" y="868"/>
                </a:lnTo>
                <a:lnTo>
                  <a:pt x="1305" y="867"/>
                </a:lnTo>
                <a:cubicBezTo>
                  <a:pt x="1292" y="859"/>
                  <a:pt x="1270" y="855"/>
                  <a:pt x="1261" y="855"/>
                </a:cubicBezTo>
                <a:lnTo>
                  <a:pt x="1260" y="855"/>
                </a:lnTo>
                <a:lnTo>
                  <a:pt x="1259" y="855"/>
                </a:lnTo>
                <a:lnTo>
                  <a:pt x="1259" y="855"/>
                </a:lnTo>
                <a:lnTo>
                  <a:pt x="1258" y="855"/>
                </a:lnTo>
                <a:lnTo>
                  <a:pt x="1057" y="855"/>
                </a:lnTo>
                <a:lnTo>
                  <a:pt x="1055" y="855"/>
                </a:lnTo>
                <a:lnTo>
                  <a:pt x="1054" y="855"/>
                </a:lnTo>
                <a:lnTo>
                  <a:pt x="1053" y="855"/>
                </a:lnTo>
                <a:cubicBezTo>
                  <a:pt x="1025" y="855"/>
                  <a:pt x="993" y="876"/>
                  <a:pt x="986" y="886"/>
                </a:cubicBezTo>
                <a:cubicBezTo>
                  <a:pt x="981" y="890"/>
                  <a:pt x="973" y="902"/>
                  <a:pt x="972" y="903"/>
                </a:cubicBezTo>
                <a:cubicBezTo>
                  <a:pt x="964" y="917"/>
                  <a:pt x="958" y="941"/>
                  <a:pt x="958" y="950"/>
                </a:cubicBezTo>
                <a:lnTo>
                  <a:pt x="958" y="951"/>
                </a:lnTo>
                <a:lnTo>
                  <a:pt x="958" y="952"/>
                </a:lnTo>
                <a:lnTo>
                  <a:pt x="958" y="952"/>
                </a:lnTo>
                <a:lnTo>
                  <a:pt x="958" y="953"/>
                </a:lnTo>
                <a:lnTo>
                  <a:pt x="958" y="954"/>
                </a:lnTo>
                <a:lnTo>
                  <a:pt x="958" y="954"/>
                </a:lnTo>
                <a:lnTo>
                  <a:pt x="958" y="955"/>
                </a:lnTo>
                <a:lnTo>
                  <a:pt x="958" y="957"/>
                </a:lnTo>
                <a:lnTo>
                  <a:pt x="958" y="958"/>
                </a:lnTo>
                <a:cubicBezTo>
                  <a:pt x="958" y="974"/>
                  <a:pt x="967" y="997"/>
                  <a:pt x="971" y="1003"/>
                </a:cubicBezTo>
                <a:lnTo>
                  <a:pt x="1072" y="1177"/>
                </a:lnTo>
                <a:cubicBezTo>
                  <a:pt x="1079" y="1193"/>
                  <a:pt x="1100" y="1209"/>
                  <a:pt x="1107" y="1212"/>
                </a:cubicBezTo>
                <a:cubicBezTo>
                  <a:pt x="1121" y="1222"/>
                  <a:pt x="1144" y="1226"/>
                  <a:pt x="1154" y="1226"/>
                </a:cubicBezTo>
                <a:lnTo>
                  <a:pt x="1154" y="1226"/>
                </a:lnTo>
                <a:lnTo>
                  <a:pt x="1155" y="1226"/>
                </a:lnTo>
                <a:lnTo>
                  <a:pt x="1156" y="1226"/>
                </a:lnTo>
                <a:lnTo>
                  <a:pt x="1157" y="1226"/>
                </a:lnTo>
                <a:lnTo>
                  <a:pt x="1159" y="1226"/>
                </a:lnTo>
                <a:lnTo>
                  <a:pt x="1160" y="1226"/>
                </a:lnTo>
                <a:lnTo>
                  <a:pt x="1162" y="1226"/>
                </a:lnTo>
                <a:cubicBezTo>
                  <a:pt x="1192" y="1226"/>
                  <a:pt x="1229" y="1199"/>
                  <a:pt x="1237" y="1183"/>
                </a:cubicBezTo>
                <a:cubicBezTo>
                  <a:pt x="1240" y="1180"/>
                  <a:pt x="1250" y="1166"/>
                  <a:pt x="1248" y="1168"/>
                </a:cubicBezTo>
                <a:lnTo>
                  <a:pt x="1337" y="1013"/>
                </a:lnTo>
                <a:cubicBezTo>
                  <a:pt x="1339" y="1010"/>
                  <a:pt x="1345" y="997"/>
                  <a:pt x="1344" y="998"/>
                </a:cubicBez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lnTo>
                  <a:pt x="1344" y="998"/>
                </a:lnTo>
                <a:cubicBezTo>
                  <a:pt x="1350" y="992"/>
                  <a:pt x="1356" y="963"/>
                  <a:pt x="1356" y="955"/>
                </a:cubicBezTo>
                <a:lnTo>
                  <a:pt x="1356" y="955"/>
                </a:lnTo>
                <a:lnTo>
                  <a:pt x="1356" y="954"/>
                </a:lnTo>
                <a:lnTo>
                  <a:pt x="1356" y="953"/>
                </a:lnTo>
                <a:lnTo>
                  <a:pt x="1355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往届</a:t>
            </a: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成果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385" y="1603375"/>
            <a:ext cx="6527165" cy="41833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往届</a:t>
            </a: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成果</a:t>
            </a:r>
            <a:endParaRPr lang="zh-CN" altLang="en-US" sz="3000" b="1" spc="0" dirty="0">
              <a:solidFill>
                <a:srgbClr val="9F8C6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507615" y="21050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1442720" y="488124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 rot="16200000">
            <a:off x="3468370" y="385508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pc="100" dirty="0">
                <a:solidFill>
                  <a:schemeClr val="bg1"/>
                </a:solidFill>
                <a:uFillTx/>
                <a:cs typeface="+mn-ea"/>
                <a:sym typeface="+mn-lt"/>
              </a:rPr>
              <a:t>请添加小标题</a:t>
            </a:r>
            <a:endParaRPr lang="zh-CN" altLang="en-US" sz="1600" spc="100" dirty="0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76145" y="1297940"/>
            <a:ext cx="6735445" cy="53219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89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6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85.xml><?xml version="1.0" encoding="utf-8"?>
<p:tagLst xmlns:p="http://schemas.openxmlformats.org/presentationml/2006/main">
  <p:tag name="KSO_WM_DIAGRAM_VIRTUALLY_FRAME" val="{&quot;height&quot;:312,&quot;left&quot;:36.2,&quot;top&quot;:119.55,&quot;width&quot;:936.75}"/>
</p:tagLst>
</file>

<file path=ppt/tags/tag786.xml><?xml version="1.0" encoding="utf-8"?>
<p:tagLst xmlns:p="http://schemas.openxmlformats.org/presentationml/2006/main">
  <p:tag name="KSO_WM_DIAGRAM_VIRTUALLY_FRAME" val="{&quot;height&quot;:312,&quot;left&quot;:36.2,&quot;top&quot;:119.55,&quot;width&quot;:936.75}"/>
</p:tagLst>
</file>

<file path=ppt/tags/tag787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88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89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DIAGRAM_VIRTUALLY_FRAME" val="{&quot;height&quot;:312,&quot;left&quot;:36.2,&quot;top&quot;:119.55,&quot;width&quot;:936.75}"/>
</p:tagLst>
</file>

<file path=ppt/tags/tag795.xml><?xml version="1.0" encoding="utf-8"?>
<p:tagLst xmlns:p="http://schemas.openxmlformats.org/presentationml/2006/main">
  <p:tag name="KSO_WM_DIAGRAM_VIRTUALLY_FRAME" val="{&quot;height&quot;:312,&quot;left&quot;:36.2,&quot;top&quot;:119.55,&quot;width&quot;:936.75}"/>
</p:tagLst>
</file>

<file path=ppt/tags/tag796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97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98.xml><?xml version="1.0" encoding="utf-8"?>
<p:tagLst xmlns:p="http://schemas.openxmlformats.org/presentationml/2006/main">
  <p:tag name="KSO_WM_BEAUTIFY_FLAG" val=""/>
  <p:tag name="KSO_WM_DIAGRAM_VIRTUALLY_FRAME" val="{&quot;height&quot;:312,&quot;left&quot;:36.2,&quot;top&quot;:119.55,&quot;width&quot;:936.75}"/>
</p:tagLst>
</file>

<file path=ppt/tags/tag7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09.xml><?xml version="1.0" encoding="utf-8"?>
<p:tagLst xmlns:p="http://schemas.openxmlformats.org/presentationml/2006/main">
  <p:tag name="COMMONDATA" val="eyJjb3VudCI6MSwiaGRpZCI6ImIzZDQ2MTJiMDZjOTU2Njk3ZDg2MTRjNjhmNmJiNjhmIiwidXNlckNvdW50IjoxfQ=="/>
  <p:tag name="KSO_WPP_MARK_KEY" val="44deed7f-e141-46e9-bcc3-8f3e70ec3a96"/>
  <p:tag name="commondata" val="eyJjb3VudCI6MS4wLCJoZGlkIjoiNTQzMjQ1ZTE4ZmY2NTMwYWE3MDRjNThkMWUzNzI2MTIiLCJ1c2VyQ291bnQiOjEuMH0=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1kdfvm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kdfvm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思源黑体 CN Normal"/>
        <a:font script="Hebr" typeface="思源黑体 CN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思源黑体 CN Normal"/>
        <a:font script="Hebr" typeface="思源黑体 CN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演示</Application>
  <PresentationFormat>宽屏</PresentationFormat>
  <Paragraphs>168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思源黑体 CN Normal</vt:lpstr>
      <vt:lpstr>黑体</vt:lpstr>
      <vt:lpstr>Wingdings</vt:lpstr>
      <vt:lpstr>微软雅黑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zhanl</cp:lastModifiedBy>
  <cp:revision>234</cp:revision>
  <dcterms:created xsi:type="dcterms:W3CDTF">2023-10-08T06:05:00Z</dcterms:created>
  <dcterms:modified xsi:type="dcterms:W3CDTF">2024-04-07T11:47:50Z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64480A51C61B40EC8638CAC951917617_12</vt:lpwstr>
  </property>
  <property fmtid="{D5CDD505-2E9C-101B-9397-08002B2CF9AE}" pid="3" name="KSOProductBuildVer">
    <vt:lpwstr>2052-12.1.0.16417</vt:lpwstr>
  </property>
</Properties>
</file>