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1" r:id="rId6"/>
    <p:sldId id="264" r:id="rId7"/>
    <p:sldId id="259" r:id="rId8"/>
    <p:sldId id="262" r:id="rId9"/>
    <p:sldId id="263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ECA8CE-800F-2DD3-558A-327BED378E7E}" v="177" dt="2025-04-10T12:50:47.832"/>
    <p1510:client id="{F30F1FDB-808E-EC5C-B7AD-CC96018385A6}" v="54" dt="2025-04-10T13:19:44.013"/>
    <p1510:client id="{FAE7D014-90AD-E2FF-20FA-6ADC8EBD635B}" v="389" dt="2025-04-10T13:31:24.202"/>
    <p1510:client id="{FE0CBA0F-468A-5BCD-3B3E-07334D49AAA7}" v="562" dt="2025-04-10T12:59:34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vik Q" userId="aff39ce5e26365c5" providerId="Windows Live" clId="Web-{FE0CBA0F-468A-5BCD-3B3E-07334D49AAA7}"/>
    <pc:docChg chg="addSld modSld">
      <pc:chgData name="Mivik Q" userId="aff39ce5e26365c5" providerId="Windows Live" clId="Web-{FE0CBA0F-468A-5BCD-3B3E-07334D49AAA7}" dt="2025-04-10T12:59:34.313" v="569" actId="20577"/>
      <pc:docMkLst>
        <pc:docMk/>
      </pc:docMkLst>
      <pc:sldChg chg="modSp">
        <pc:chgData name="Mivik Q" userId="aff39ce5e26365c5" providerId="Windows Live" clId="Web-{FE0CBA0F-468A-5BCD-3B3E-07334D49AAA7}" dt="2025-04-10T12:22:46.019" v="99" actId="20577"/>
        <pc:sldMkLst>
          <pc:docMk/>
          <pc:sldMk cId="703088496" sldId="256"/>
        </pc:sldMkLst>
        <pc:spChg chg="mod">
          <ac:chgData name="Mivik Q" userId="aff39ce5e26365c5" providerId="Windows Live" clId="Web-{FE0CBA0F-468A-5BCD-3B3E-07334D49AAA7}" dt="2025-04-10T12:22:46.019" v="99" actId="20577"/>
          <ac:spMkLst>
            <pc:docMk/>
            <pc:sldMk cId="703088496" sldId="256"/>
            <ac:spMk id="3" creationId="{00000000-0000-0000-0000-000000000000}"/>
          </ac:spMkLst>
        </pc:spChg>
      </pc:sldChg>
      <pc:sldChg chg="modSp new">
        <pc:chgData name="Mivik Q" userId="aff39ce5e26365c5" providerId="Windows Live" clId="Web-{FE0CBA0F-468A-5BCD-3B3E-07334D49AAA7}" dt="2025-04-10T12:55:19.374" v="523" actId="20577"/>
        <pc:sldMkLst>
          <pc:docMk/>
          <pc:sldMk cId="4101369604" sldId="257"/>
        </pc:sldMkLst>
        <pc:spChg chg="mod">
          <ac:chgData name="Mivik Q" userId="aff39ce5e26365c5" providerId="Windows Live" clId="Web-{FE0CBA0F-468A-5BCD-3B3E-07334D49AAA7}" dt="2025-04-10T12:20:47.909" v="3" actId="20577"/>
          <ac:spMkLst>
            <pc:docMk/>
            <pc:sldMk cId="4101369604" sldId="257"/>
            <ac:spMk id="2" creationId="{AE081A8D-0936-DECA-0EAF-38EC8DAF52A4}"/>
          </ac:spMkLst>
        </pc:spChg>
        <pc:spChg chg="mod">
          <ac:chgData name="Mivik Q" userId="aff39ce5e26365c5" providerId="Windows Live" clId="Web-{FE0CBA0F-468A-5BCD-3B3E-07334D49AAA7}" dt="2025-04-10T12:55:19.374" v="523" actId="20577"/>
          <ac:spMkLst>
            <pc:docMk/>
            <pc:sldMk cId="4101369604" sldId="257"/>
            <ac:spMk id="3" creationId="{043AEBFE-D80D-7908-4CA2-EB00D836D7F0}"/>
          </ac:spMkLst>
        </pc:spChg>
      </pc:sldChg>
      <pc:sldChg chg="addSp delSp modSp mod setBg">
        <pc:chgData name="Mivik Q" userId="aff39ce5e26365c5" providerId="Windows Live" clId="Web-{FE0CBA0F-468A-5BCD-3B3E-07334D49AAA7}" dt="2025-04-10T12:54:46.546" v="501"/>
        <pc:sldMkLst>
          <pc:docMk/>
          <pc:sldMk cId="4023240152" sldId="258"/>
        </pc:sldMkLst>
        <pc:spChg chg="mod">
          <ac:chgData name="Mivik Q" userId="aff39ce5e26365c5" providerId="Windows Live" clId="Web-{FE0CBA0F-468A-5BCD-3B3E-07334D49AAA7}" dt="2025-04-10T12:37:14.290" v="361" actId="20577"/>
          <ac:spMkLst>
            <pc:docMk/>
            <pc:sldMk cId="4023240152" sldId="258"/>
            <ac:spMk id="2" creationId="{9D82ABAB-8109-55EC-A5D2-7F39A281CD78}"/>
          </ac:spMkLst>
        </pc:spChg>
        <pc:spChg chg="mod">
          <ac:chgData name="Mivik Q" userId="aff39ce5e26365c5" providerId="Windows Live" clId="Web-{FE0CBA0F-468A-5BCD-3B3E-07334D49AAA7}" dt="2025-04-10T12:54:46.546" v="501"/>
          <ac:spMkLst>
            <pc:docMk/>
            <pc:sldMk cId="4023240152" sldId="258"/>
            <ac:spMk id="3" creationId="{EF1C04F9-39D0-3119-766F-B563BBA5641B}"/>
          </ac:spMkLst>
        </pc:spChg>
        <pc:spChg chg="add del">
          <ac:chgData name="Mivik Q" userId="aff39ce5e26365c5" providerId="Windows Live" clId="Web-{FE0CBA0F-468A-5BCD-3B3E-07334D49AAA7}" dt="2025-04-10T12:26:48.646" v="247"/>
          <ac:spMkLst>
            <pc:docMk/>
            <pc:sldMk cId="4023240152" sldId="258"/>
            <ac:spMk id="9" creationId="{058A14AF-9FB5-4CC7-BA35-E8E85D3EDF0E}"/>
          </ac:spMkLst>
        </pc:spChg>
        <pc:spChg chg="add del">
          <ac:chgData name="Mivik Q" userId="aff39ce5e26365c5" providerId="Windows Live" clId="Web-{FE0CBA0F-468A-5BCD-3B3E-07334D49AAA7}" dt="2025-04-10T12:26:48.646" v="247"/>
          <ac:spMkLst>
            <pc:docMk/>
            <pc:sldMk cId="4023240152" sldId="258"/>
            <ac:spMk id="11" creationId="{3A9A4357-BD1D-4622-A4FE-766E6AB8DE84}"/>
          </ac:spMkLst>
        </pc:spChg>
        <pc:spChg chg="add del">
          <ac:chgData name="Mivik Q" userId="aff39ce5e26365c5" providerId="Windows Live" clId="Web-{FE0CBA0F-468A-5BCD-3B3E-07334D49AAA7}" dt="2025-04-10T12:26:48.646" v="247"/>
          <ac:spMkLst>
            <pc:docMk/>
            <pc:sldMk cId="4023240152" sldId="258"/>
            <ac:spMk id="13" creationId="{E659831F-0D9A-4C63-9EBB-8435B85A440F}"/>
          </ac:spMkLst>
        </pc:spChg>
        <pc:spChg chg="add del">
          <ac:chgData name="Mivik Q" userId="aff39ce5e26365c5" providerId="Windows Live" clId="Web-{FE0CBA0F-468A-5BCD-3B3E-07334D49AAA7}" dt="2025-04-10T12:26:48.646" v="247"/>
          <ac:spMkLst>
            <pc:docMk/>
            <pc:sldMk cId="4023240152" sldId="258"/>
            <ac:spMk id="15" creationId="{E6995CE5-F890-4ABA-82A2-26507CE8D2A3}"/>
          </ac:spMkLst>
        </pc:spChg>
        <pc:picChg chg="add del mod">
          <ac:chgData name="Mivik Q" userId="aff39ce5e26365c5" providerId="Windows Live" clId="Web-{FE0CBA0F-468A-5BCD-3B3E-07334D49AAA7}" dt="2025-04-10T12:37:03.790" v="355"/>
          <ac:picMkLst>
            <pc:docMk/>
            <pc:sldMk cId="4023240152" sldId="258"/>
            <ac:picMk id="4" creationId="{E9C389CF-109D-0FBF-4A0D-A7CB14F50DE6}"/>
          </ac:picMkLst>
        </pc:picChg>
      </pc:sldChg>
      <pc:sldChg chg="modSp">
        <pc:chgData name="Mivik Q" userId="aff39ce5e26365c5" providerId="Windows Live" clId="Web-{FE0CBA0F-468A-5BCD-3B3E-07334D49AAA7}" dt="2025-04-10T12:46:41.355" v="425" actId="20577"/>
        <pc:sldMkLst>
          <pc:docMk/>
          <pc:sldMk cId="4117542211" sldId="259"/>
        </pc:sldMkLst>
        <pc:spChg chg="mod">
          <ac:chgData name="Mivik Q" userId="aff39ce5e26365c5" providerId="Windows Live" clId="Web-{FE0CBA0F-468A-5BCD-3B3E-07334D49AAA7}" dt="2025-04-10T12:34:32.976" v="278" actId="20577"/>
          <ac:spMkLst>
            <pc:docMk/>
            <pc:sldMk cId="4117542211" sldId="259"/>
            <ac:spMk id="2" creationId="{EC21741F-4BEC-30EC-198D-DCF222E6574E}"/>
          </ac:spMkLst>
        </pc:spChg>
        <pc:spChg chg="mod">
          <ac:chgData name="Mivik Q" userId="aff39ce5e26365c5" providerId="Windows Live" clId="Web-{FE0CBA0F-468A-5BCD-3B3E-07334D49AAA7}" dt="2025-04-10T12:46:41.355" v="425" actId="20577"/>
          <ac:spMkLst>
            <pc:docMk/>
            <pc:sldMk cId="4117542211" sldId="259"/>
            <ac:spMk id="3" creationId="{7B18D6A0-1668-6383-049F-25683377D5DA}"/>
          </ac:spMkLst>
        </pc:spChg>
      </pc:sldChg>
      <pc:sldChg chg="modSp">
        <pc:chgData name="Mivik Q" userId="aff39ce5e26365c5" providerId="Windows Live" clId="Web-{FE0CBA0F-468A-5BCD-3B3E-07334D49AAA7}" dt="2025-04-10T12:58:03.281" v="547" actId="20577"/>
        <pc:sldMkLst>
          <pc:docMk/>
          <pc:sldMk cId="1395821387" sldId="260"/>
        </pc:sldMkLst>
        <pc:spChg chg="mod">
          <ac:chgData name="Mivik Q" userId="aff39ce5e26365c5" providerId="Windows Live" clId="Web-{FE0CBA0F-468A-5BCD-3B3E-07334D49AAA7}" dt="2025-04-10T12:58:03.281" v="547" actId="20577"/>
          <ac:spMkLst>
            <pc:docMk/>
            <pc:sldMk cId="1395821387" sldId="260"/>
            <ac:spMk id="3" creationId="{71CED2F7-BF7D-8390-FB27-3B61D9571364}"/>
          </ac:spMkLst>
        </pc:spChg>
      </pc:sldChg>
      <pc:sldChg chg="add replId">
        <pc:chgData name="Mivik Q" userId="aff39ce5e26365c5" providerId="Windows Live" clId="Web-{FE0CBA0F-468A-5BCD-3B3E-07334D49AAA7}" dt="2025-04-10T12:36:54.883" v="354"/>
        <pc:sldMkLst>
          <pc:docMk/>
          <pc:sldMk cId="3473617007" sldId="261"/>
        </pc:sldMkLst>
      </pc:sldChg>
      <pc:sldChg chg="modSp add replId">
        <pc:chgData name="Mivik Q" userId="aff39ce5e26365c5" providerId="Windows Live" clId="Web-{FE0CBA0F-468A-5BCD-3B3E-07334D49AAA7}" dt="2025-04-10T12:59:34.313" v="569" actId="20577"/>
        <pc:sldMkLst>
          <pc:docMk/>
          <pc:sldMk cId="3182449072" sldId="263"/>
        </pc:sldMkLst>
        <pc:spChg chg="mod">
          <ac:chgData name="Mivik Q" userId="aff39ce5e26365c5" providerId="Windows Live" clId="Web-{FE0CBA0F-468A-5BCD-3B3E-07334D49AAA7}" dt="2025-04-10T12:58:29.484" v="550" actId="20577"/>
          <ac:spMkLst>
            <pc:docMk/>
            <pc:sldMk cId="3182449072" sldId="263"/>
            <ac:spMk id="2" creationId="{91A5645B-81F4-3D19-FE19-DE580D3ED347}"/>
          </ac:spMkLst>
        </pc:spChg>
        <pc:spChg chg="mod">
          <ac:chgData name="Mivik Q" userId="aff39ce5e26365c5" providerId="Windows Live" clId="Web-{FE0CBA0F-468A-5BCD-3B3E-07334D49AAA7}" dt="2025-04-10T12:59:34.313" v="569" actId="20577"/>
          <ac:spMkLst>
            <pc:docMk/>
            <pc:sldMk cId="3182449072" sldId="263"/>
            <ac:spMk id="3" creationId="{72C085EC-6A8F-8DC0-D50F-73612025418A}"/>
          </ac:spMkLst>
        </pc:spChg>
      </pc:sldChg>
    </pc:docChg>
  </pc:docChgLst>
  <pc:docChgLst>
    <pc:chgData name="Mivik Q" userId="aff39ce5e26365c5" providerId="Windows Live" clId="Web-{FAE7D014-90AD-E2FF-20FA-6ADC8EBD635B}"/>
    <pc:docChg chg="addSld delSld modSld addMainMaster delMainMaster">
      <pc:chgData name="Mivik Q" userId="aff39ce5e26365c5" providerId="Windows Live" clId="Web-{FAE7D014-90AD-E2FF-20FA-6ADC8EBD635B}" dt="2025-04-10T13:31:18.749" v="390" actId="20577"/>
      <pc:docMkLst>
        <pc:docMk/>
      </pc:docMkLst>
      <pc:sldChg chg="modSp mod modClrScheme chgLayout">
        <pc:chgData name="Mivik Q" userId="aff39ce5e26365c5" providerId="Windows Live" clId="Web-{FAE7D014-90AD-E2FF-20FA-6ADC8EBD635B}" dt="2025-04-10T13:23:08.181" v="327"/>
        <pc:sldMkLst>
          <pc:docMk/>
          <pc:sldMk cId="703088496" sldId="256"/>
        </pc:sldMkLst>
        <pc:spChg chg="mod ord">
          <ac:chgData name="Mivik Q" userId="aff39ce5e26365c5" providerId="Windows Live" clId="Web-{FAE7D014-90AD-E2FF-20FA-6ADC8EBD635B}" dt="2025-04-10T13:23:08.181" v="327"/>
          <ac:spMkLst>
            <pc:docMk/>
            <pc:sldMk cId="703088496" sldId="256"/>
            <ac:spMk id="2" creationId="{00000000-0000-0000-0000-000000000000}"/>
          </ac:spMkLst>
        </pc:spChg>
        <pc:spChg chg="mod ord">
          <ac:chgData name="Mivik Q" userId="aff39ce5e26365c5" providerId="Windows Live" clId="Web-{FAE7D014-90AD-E2FF-20FA-6ADC8EBD635B}" dt="2025-04-10T13:23:08.181" v="327"/>
          <ac:spMkLst>
            <pc:docMk/>
            <pc:sldMk cId="703088496" sldId="256"/>
            <ac:spMk id="3" creationId="{00000000-0000-0000-0000-000000000000}"/>
          </ac:spMkLst>
        </pc:spChg>
      </pc:sldChg>
      <pc:sldChg chg="modSp mod modClrScheme chgLayout">
        <pc:chgData name="Mivik Q" userId="aff39ce5e26365c5" providerId="Windows Live" clId="Web-{FAE7D014-90AD-E2FF-20FA-6ADC8EBD635B}" dt="2025-04-10T13:23:08.181" v="327"/>
        <pc:sldMkLst>
          <pc:docMk/>
          <pc:sldMk cId="4101369604" sldId="257"/>
        </pc:sldMkLst>
        <pc:spChg chg="mod ord">
          <ac:chgData name="Mivik Q" userId="aff39ce5e26365c5" providerId="Windows Live" clId="Web-{FAE7D014-90AD-E2FF-20FA-6ADC8EBD635B}" dt="2025-04-10T13:23:08.181" v="327"/>
          <ac:spMkLst>
            <pc:docMk/>
            <pc:sldMk cId="4101369604" sldId="257"/>
            <ac:spMk id="2" creationId="{AE081A8D-0936-DECA-0EAF-38EC8DAF52A4}"/>
          </ac:spMkLst>
        </pc:spChg>
        <pc:spChg chg="mod ord">
          <ac:chgData name="Mivik Q" userId="aff39ce5e26365c5" providerId="Windows Live" clId="Web-{FAE7D014-90AD-E2FF-20FA-6ADC8EBD635B}" dt="2025-04-10T13:23:08.181" v="327"/>
          <ac:spMkLst>
            <pc:docMk/>
            <pc:sldMk cId="4101369604" sldId="257"/>
            <ac:spMk id="3" creationId="{043AEBFE-D80D-7908-4CA2-EB00D836D7F0}"/>
          </ac:spMkLst>
        </pc:spChg>
      </pc:sldChg>
      <pc:sldChg chg="modSp mod modClrScheme chgLayout">
        <pc:chgData name="Mivik Q" userId="aff39ce5e26365c5" providerId="Windows Live" clId="Web-{FAE7D014-90AD-E2FF-20FA-6ADC8EBD635B}" dt="2025-04-10T13:23:23.572" v="329" actId="1076"/>
        <pc:sldMkLst>
          <pc:docMk/>
          <pc:sldMk cId="4023240152" sldId="258"/>
        </pc:sldMkLst>
        <pc:spChg chg="mod ord">
          <ac:chgData name="Mivik Q" userId="aff39ce5e26365c5" providerId="Windows Live" clId="Web-{FAE7D014-90AD-E2FF-20FA-6ADC8EBD635B}" dt="2025-04-10T13:23:08.181" v="327"/>
          <ac:spMkLst>
            <pc:docMk/>
            <pc:sldMk cId="4023240152" sldId="258"/>
            <ac:spMk id="2" creationId="{9D82ABAB-8109-55EC-A5D2-7F39A281CD78}"/>
          </ac:spMkLst>
        </pc:spChg>
        <pc:spChg chg="mod ord">
          <ac:chgData name="Mivik Q" userId="aff39ce5e26365c5" providerId="Windows Live" clId="Web-{FAE7D014-90AD-E2FF-20FA-6ADC8EBD635B}" dt="2025-04-10T13:23:23.572" v="329" actId="1076"/>
          <ac:spMkLst>
            <pc:docMk/>
            <pc:sldMk cId="4023240152" sldId="258"/>
            <ac:spMk id="3" creationId="{EF1C04F9-39D0-3119-766F-B563BBA5641B}"/>
          </ac:spMkLst>
        </pc:spChg>
      </pc:sldChg>
      <pc:sldChg chg="modSp mod modClrScheme chgLayout">
        <pc:chgData name="Mivik Q" userId="aff39ce5e26365c5" providerId="Windows Live" clId="Web-{FAE7D014-90AD-E2FF-20FA-6ADC8EBD635B}" dt="2025-04-10T13:23:08.181" v="327"/>
        <pc:sldMkLst>
          <pc:docMk/>
          <pc:sldMk cId="4117542211" sldId="259"/>
        </pc:sldMkLst>
        <pc:spChg chg="mod ord">
          <ac:chgData name="Mivik Q" userId="aff39ce5e26365c5" providerId="Windows Live" clId="Web-{FAE7D014-90AD-E2FF-20FA-6ADC8EBD635B}" dt="2025-04-10T13:23:08.181" v="327"/>
          <ac:spMkLst>
            <pc:docMk/>
            <pc:sldMk cId="4117542211" sldId="259"/>
            <ac:spMk id="2" creationId="{EC21741F-4BEC-30EC-198D-DCF222E6574E}"/>
          </ac:spMkLst>
        </pc:spChg>
        <pc:spChg chg="mod ord">
          <ac:chgData name="Mivik Q" userId="aff39ce5e26365c5" providerId="Windows Live" clId="Web-{FAE7D014-90AD-E2FF-20FA-6ADC8EBD635B}" dt="2025-04-10T13:23:08.181" v="327"/>
          <ac:spMkLst>
            <pc:docMk/>
            <pc:sldMk cId="4117542211" sldId="259"/>
            <ac:spMk id="3" creationId="{7B18D6A0-1668-6383-049F-25683377D5DA}"/>
          </ac:spMkLst>
        </pc:spChg>
      </pc:sldChg>
      <pc:sldChg chg="modSp mod modClrScheme chgLayout">
        <pc:chgData name="Mivik Q" userId="aff39ce5e26365c5" providerId="Windows Live" clId="Web-{FAE7D014-90AD-E2FF-20FA-6ADC8EBD635B}" dt="2025-04-10T13:31:18.749" v="390" actId="20577"/>
        <pc:sldMkLst>
          <pc:docMk/>
          <pc:sldMk cId="1395821387" sldId="260"/>
        </pc:sldMkLst>
        <pc:spChg chg="mod ord">
          <ac:chgData name="Mivik Q" userId="aff39ce5e26365c5" providerId="Windows Live" clId="Web-{FAE7D014-90AD-E2FF-20FA-6ADC8EBD635B}" dt="2025-04-10T13:23:08.181" v="327"/>
          <ac:spMkLst>
            <pc:docMk/>
            <pc:sldMk cId="1395821387" sldId="260"/>
            <ac:spMk id="2" creationId="{0AF6AD4C-C54B-FD21-4F80-5B47D0D52CD5}"/>
          </ac:spMkLst>
        </pc:spChg>
        <pc:spChg chg="mod ord">
          <ac:chgData name="Mivik Q" userId="aff39ce5e26365c5" providerId="Windows Live" clId="Web-{FAE7D014-90AD-E2FF-20FA-6ADC8EBD635B}" dt="2025-04-10T13:31:18.749" v="390" actId="20577"/>
          <ac:spMkLst>
            <pc:docMk/>
            <pc:sldMk cId="1395821387" sldId="260"/>
            <ac:spMk id="3" creationId="{71CED2F7-BF7D-8390-FB27-3B61D9571364}"/>
          </ac:spMkLst>
        </pc:spChg>
      </pc:sldChg>
      <pc:sldChg chg="modSp mod modClrScheme chgLayout">
        <pc:chgData name="Mivik Q" userId="aff39ce5e26365c5" providerId="Windows Live" clId="Web-{FAE7D014-90AD-E2FF-20FA-6ADC8EBD635B}" dt="2025-04-10T13:23:31.384" v="331" actId="1076"/>
        <pc:sldMkLst>
          <pc:docMk/>
          <pc:sldMk cId="3473617007" sldId="261"/>
        </pc:sldMkLst>
        <pc:spChg chg="mod ord">
          <ac:chgData name="Mivik Q" userId="aff39ce5e26365c5" providerId="Windows Live" clId="Web-{FAE7D014-90AD-E2FF-20FA-6ADC8EBD635B}" dt="2025-04-10T13:23:08.181" v="327"/>
          <ac:spMkLst>
            <pc:docMk/>
            <pc:sldMk cId="3473617007" sldId="261"/>
            <ac:spMk id="2" creationId="{306A0D46-E84E-94E0-C7AD-E252A4508743}"/>
          </ac:spMkLst>
        </pc:spChg>
        <pc:spChg chg="mod ord">
          <ac:chgData name="Mivik Q" userId="aff39ce5e26365c5" providerId="Windows Live" clId="Web-{FAE7D014-90AD-E2FF-20FA-6ADC8EBD635B}" dt="2025-04-10T13:23:29.853" v="330" actId="1076"/>
          <ac:spMkLst>
            <pc:docMk/>
            <pc:sldMk cId="3473617007" sldId="261"/>
            <ac:spMk id="3" creationId="{83CF06E8-4D8F-3074-EFF9-31519D70911E}"/>
          </ac:spMkLst>
        </pc:spChg>
        <pc:picChg chg="mod">
          <ac:chgData name="Mivik Q" userId="aff39ce5e26365c5" providerId="Windows Live" clId="Web-{FAE7D014-90AD-E2FF-20FA-6ADC8EBD635B}" dt="2025-04-10T13:23:31.384" v="331" actId="1076"/>
          <ac:picMkLst>
            <pc:docMk/>
            <pc:sldMk cId="3473617007" sldId="261"/>
            <ac:picMk id="4" creationId="{5C20E3C3-EC23-D9CD-0E52-04B544000659}"/>
          </ac:picMkLst>
        </pc:picChg>
      </pc:sldChg>
      <pc:sldChg chg="modSp mod modClrScheme chgLayout">
        <pc:chgData name="Mivik Q" userId="aff39ce5e26365c5" providerId="Windows Live" clId="Web-{FAE7D014-90AD-E2FF-20FA-6ADC8EBD635B}" dt="2025-04-10T13:23:08.181" v="327"/>
        <pc:sldMkLst>
          <pc:docMk/>
          <pc:sldMk cId="1322360691" sldId="262"/>
        </pc:sldMkLst>
        <pc:spChg chg="mod ord">
          <ac:chgData name="Mivik Q" userId="aff39ce5e26365c5" providerId="Windows Live" clId="Web-{FAE7D014-90AD-E2FF-20FA-6ADC8EBD635B}" dt="2025-04-10T13:23:08.181" v="327"/>
          <ac:spMkLst>
            <pc:docMk/>
            <pc:sldMk cId="1322360691" sldId="262"/>
            <ac:spMk id="2" creationId="{374E9A59-9CC1-4173-C5A8-3FE721DB9D68}"/>
          </ac:spMkLst>
        </pc:spChg>
        <pc:spChg chg="mod ord">
          <ac:chgData name="Mivik Q" userId="aff39ce5e26365c5" providerId="Windows Live" clId="Web-{FAE7D014-90AD-E2FF-20FA-6ADC8EBD635B}" dt="2025-04-10T13:23:08.181" v="327"/>
          <ac:spMkLst>
            <pc:docMk/>
            <pc:sldMk cId="1322360691" sldId="262"/>
            <ac:spMk id="3" creationId="{B1CC2126-451B-7CA7-8CFB-1581DDF7E466}"/>
          </ac:spMkLst>
        </pc:spChg>
      </pc:sldChg>
      <pc:sldChg chg="modSp mod modClrScheme chgLayout">
        <pc:chgData name="Mivik Q" userId="aff39ce5e26365c5" providerId="Windows Live" clId="Web-{FAE7D014-90AD-E2FF-20FA-6ADC8EBD635B}" dt="2025-04-10T13:23:08.181" v="327"/>
        <pc:sldMkLst>
          <pc:docMk/>
          <pc:sldMk cId="3182449072" sldId="263"/>
        </pc:sldMkLst>
        <pc:spChg chg="mod ord">
          <ac:chgData name="Mivik Q" userId="aff39ce5e26365c5" providerId="Windows Live" clId="Web-{FAE7D014-90AD-E2FF-20FA-6ADC8EBD635B}" dt="2025-04-10T13:23:08.181" v="327"/>
          <ac:spMkLst>
            <pc:docMk/>
            <pc:sldMk cId="3182449072" sldId="263"/>
            <ac:spMk id="2" creationId="{91A5645B-81F4-3D19-FE19-DE580D3ED347}"/>
          </ac:spMkLst>
        </pc:spChg>
        <pc:spChg chg="mod ord">
          <ac:chgData name="Mivik Q" userId="aff39ce5e26365c5" providerId="Windows Live" clId="Web-{FAE7D014-90AD-E2FF-20FA-6ADC8EBD635B}" dt="2025-04-10T13:23:08.181" v="327"/>
          <ac:spMkLst>
            <pc:docMk/>
            <pc:sldMk cId="3182449072" sldId="263"/>
            <ac:spMk id="3" creationId="{72C085EC-6A8F-8DC0-D50F-73612025418A}"/>
          </ac:spMkLst>
        </pc:spChg>
      </pc:sldChg>
      <pc:sldChg chg="delSp modSp add mod replId modClrScheme chgLayout">
        <pc:chgData name="Mivik Q" userId="aff39ce5e26365c5" providerId="Windows Live" clId="Web-{FAE7D014-90AD-E2FF-20FA-6ADC8EBD635B}" dt="2025-04-10T13:23:38.166" v="332" actId="1076"/>
        <pc:sldMkLst>
          <pc:docMk/>
          <pc:sldMk cId="2739761689" sldId="264"/>
        </pc:sldMkLst>
        <pc:spChg chg="mod ord">
          <ac:chgData name="Mivik Q" userId="aff39ce5e26365c5" providerId="Windows Live" clId="Web-{FAE7D014-90AD-E2FF-20FA-6ADC8EBD635B}" dt="2025-04-10T13:23:08.181" v="327"/>
          <ac:spMkLst>
            <pc:docMk/>
            <pc:sldMk cId="2739761689" sldId="264"/>
            <ac:spMk id="2" creationId="{F2D4CED5-41C4-F751-74D0-F1FD9D63A319}"/>
          </ac:spMkLst>
        </pc:spChg>
        <pc:spChg chg="mod ord">
          <ac:chgData name="Mivik Q" userId="aff39ce5e26365c5" providerId="Windows Live" clId="Web-{FAE7D014-90AD-E2FF-20FA-6ADC8EBD635B}" dt="2025-04-10T13:23:38.166" v="332" actId="1076"/>
          <ac:spMkLst>
            <pc:docMk/>
            <pc:sldMk cId="2739761689" sldId="264"/>
            <ac:spMk id="3" creationId="{0F8D9BA0-1901-34B7-DA3C-13C9AC37E3BB}"/>
          </ac:spMkLst>
        </pc:spChg>
        <pc:picChg chg="del">
          <ac:chgData name="Mivik Q" userId="aff39ce5e26365c5" providerId="Windows Live" clId="Web-{FAE7D014-90AD-E2FF-20FA-6ADC8EBD635B}" dt="2025-04-10T13:15:21.785" v="96"/>
          <ac:picMkLst>
            <pc:docMk/>
            <pc:sldMk cId="2739761689" sldId="264"/>
            <ac:picMk id="4" creationId="{2879BEA1-2582-E304-F451-92AF58DB4B30}"/>
          </ac:picMkLst>
        </pc:picChg>
        <pc:picChg chg="mod">
          <ac:chgData name="Mivik Q" userId="aff39ce5e26365c5" providerId="Windows Live" clId="Web-{FAE7D014-90AD-E2FF-20FA-6ADC8EBD635B}" dt="2025-04-10T13:23:00.712" v="326" actId="1076"/>
          <ac:picMkLst>
            <pc:docMk/>
            <pc:sldMk cId="2739761689" sldId="264"/>
            <ac:picMk id="4" creationId="{E7C18B29-9414-CBE7-4DAB-4D66B2FE9699}"/>
          </ac:picMkLst>
        </pc:picChg>
      </pc:sldChg>
      <pc:sldChg chg="addSp modSp add mod replId modClrScheme chgLayout">
        <pc:chgData name="Mivik Q" userId="aff39ce5e26365c5" providerId="Windows Live" clId="Web-{FAE7D014-90AD-E2FF-20FA-6ADC8EBD635B}" dt="2025-04-10T13:23:18.791" v="328" actId="1076"/>
        <pc:sldMkLst>
          <pc:docMk/>
          <pc:sldMk cId="2312895447" sldId="265"/>
        </pc:sldMkLst>
        <pc:spChg chg="mod ord">
          <ac:chgData name="Mivik Q" userId="aff39ce5e26365c5" providerId="Windows Live" clId="Web-{FAE7D014-90AD-E2FF-20FA-6ADC8EBD635B}" dt="2025-04-10T13:23:08.181" v="327"/>
          <ac:spMkLst>
            <pc:docMk/>
            <pc:sldMk cId="2312895447" sldId="265"/>
            <ac:spMk id="2" creationId="{8A07CCD3-4DDA-F06C-49D8-C61CD82391FC}"/>
          </ac:spMkLst>
        </pc:spChg>
        <pc:spChg chg="mod ord">
          <ac:chgData name="Mivik Q" userId="aff39ce5e26365c5" providerId="Windows Live" clId="Web-{FAE7D014-90AD-E2FF-20FA-6ADC8EBD635B}" dt="2025-04-10T13:23:18.791" v="328" actId="1076"/>
          <ac:spMkLst>
            <pc:docMk/>
            <pc:sldMk cId="2312895447" sldId="265"/>
            <ac:spMk id="3" creationId="{E1597663-0B22-A01F-8D9A-4C04A63274A0}"/>
          </ac:spMkLst>
        </pc:spChg>
        <pc:picChg chg="add mod">
          <ac:chgData name="Mivik Q" userId="aff39ce5e26365c5" providerId="Windows Live" clId="Web-{FAE7D014-90AD-E2FF-20FA-6ADC8EBD635B}" dt="2025-04-10T13:21:50.461" v="302" actId="1076"/>
          <ac:picMkLst>
            <pc:docMk/>
            <pc:sldMk cId="2312895447" sldId="265"/>
            <ac:picMk id="4" creationId="{C9DCD478-7C08-3657-AE78-C4E75D9C5B8F}"/>
          </ac:picMkLst>
        </pc:picChg>
      </pc:sldChg>
      <pc:sldChg chg="add del replId">
        <pc:chgData name="Mivik Q" userId="aff39ce5e26365c5" providerId="Windows Live" clId="Web-{FAE7D014-90AD-E2FF-20FA-6ADC8EBD635B}" dt="2025-04-10T13:21:33.742" v="298"/>
        <pc:sldMkLst>
          <pc:docMk/>
          <pc:sldMk cId="2630807035" sldId="266"/>
        </pc:sldMkLst>
      </pc:sldChg>
      <pc:sldMasterChg chg="del delSldLayout">
        <pc:chgData name="Mivik Q" userId="aff39ce5e26365c5" providerId="Windows Live" clId="Web-{FAE7D014-90AD-E2FF-20FA-6ADC8EBD635B}" dt="2025-04-10T13:23:08.181" v="327"/>
        <pc:sldMasterMkLst>
          <pc:docMk/>
          <pc:sldMasterMk cId="2563146177" sldId="2147483648"/>
        </pc:sldMasterMkLst>
        <pc:sldLayoutChg chg="del">
          <pc:chgData name="Mivik Q" userId="aff39ce5e26365c5" providerId="Windows Live" clId="Web-{FAE7D014-90AD-E2FF-20FA-6ADC8EBD635B}" dt="2025-04-10T13:23:08.181" v="327"/>
          <pc:sldLayoutMkLst>
            <pc:docMk/>
            <pc:sldMasterMk cId="2563146177" sldId="2147483648"/>
            <pc:sldLayoutMk cId="2805086613" sldId="2147483649"/>
          </pc:sldLayoutMkLst>
        </pc:sldLayoutChg>
        <pc:sldLayoutChg chg="del">
          <pc:chgData name="Mivik Q" userId="aff39ce5e26365c5" providerId="Windows Live" clId="Web-{FAE7D014-90AD-E2FF-20FA-6ADC8EBD635B}" dt="2025-04-10T13:23:08.181" v="327"/>
          <pc:sldLayoutMkLst>
            <pc:docMk/>
            <pc:sldMasterMk cId="2563146177" sldId="2147483648"/>
            <pc:sldLayoutMk cId="2074015890" sldId="2147483650"/>
          </pc:sldLayoutMkLst>
        </pc:sldLayoutChg>
        <pc:sldLayoutChg chg="del">
          <pc:chgData name="Mivik Q" userId="aff39ce5e26365c5" providerId="Windows Live" clId="Web-{FAE7D014-90AD-E2FF-20FA-6ADC8EBD635B}" dt="2025-04-10T13:23:08.181" v="327"/>
          <pc:sldLayoutMkLst>
            <pc:docMk/>
            <pc:sldMasterMk cId="2563146177" sldId="2147483648"/>
            <pc:sldLayoutMk cId="3407052612" sldId="2147483651"/>
          </pc:sldLayoutMkLst>
        </pc:sldLayoutChg>
        <pc:sldLayoutChg chg="del">
          <pc:chgData name="Mivik Q" userId="aff39ce5e26365c5" providerId="Windows Live" clId="Web-{FAE7D014-90AD-E2FF-20FA-6ADC8EBD635B}" dt="2025-04-10T13:23:08.181" v="327"/>
          <pc:sldLayoutMkLst>
            <pc:docMk/>
            <pc:sldMasterMk cId="2563146177" sldId="2147483648"/>
            <pc:sldLayoutMk cId="188702279" sldId="2147483652"/>
          </pc:sldLayoutMkLst>
        </pc:sldLayoutChg>
        <pc:sldLayoutChg chg="del">
          <pc:chgData name="Mivik Q" userId="aff39ce5e26365c5" providerId="Windows Live" clId="Web-{FAE7D014-90AD-E2FF-20FA-6ADC8EBD635B}" dt="2025-04-10T13:23:08.181" v="327"/>
          <pc:sldLayoutMkLst>
            <pc:docMk/>
            <pc:sldMasterMk cId="2563146177" sldId="2147483648"/>
            <pc:sldLayoutMk cId="4068082727" sldId="2147483653"/>
          </pc:sldLayoutMkLst>
        </pc:sldLayoutChg>
        <pc:sldLayoutChg chg="del">
          <pc:chgData name="Mivik Q" userId="aff39ce5e26365c5" providerId="Windows Live" clId="Web-{FAE7D014-90AD-E2FF-20FA-6ADC8EBD635B}" dt="2025-04-10T13:23:08.181" v="327"/>
          <pc:sldLayoutMkLst>
            <pc:docMk/>
            <pc:sldMasterMk cId="2563146177" sldId="2147483648"/>
            <pc:sldLayoutMk cId="4187196136" sldId="2147483654"/>
          </pc:sldLayoutMkLst>
        </pc:sldLayoutChg>
        <pc:sldLayoutChg chg="del">
          <pc:chgData name="Mivik Q" userId="aff39ce5e26365c5" providerId="Windows Live" clId="Web-{FAE7D014-90AD-E2FF-20FA-6ADC8EBD635B}" dt="2025-04-10T13:23:08.181" v="327"/>
          <pc:sldLayoutMkLst>
            <pc:docMk/>
            <pc:sldMasterMk cId="2563146177" sldId="2147483648"/>
            <pc:sldLayoutMk cId="1200569556" sldId="2147483655"/>
          </pc:sldLayoutMkLst>
        </pc:sldLayoutChg>
        <pc:sldLayoutChg chg="del">
          <pc:chgData name="Mivik Q" userId="aff39ce5e26365c5" providerId="Windows Live" clId="Web-{FAE7D014-90AD-E2FF-20FA-6ADC8EBD635B}" dt="2025-04-10T13:23:08.181" v="327"/>
          <pc:sldLayoutMkLst>
            <pc:docMk/>
            <pc:sldMasterMk cId="2563146177" sldId="2147483648"/>
            <pc:sldLayoutMk cId="3153261149" sldId="2147483656"/>
          </pc:sldLayoutMkLst>
        </pc:sldLayoutChg>
        <pc:sldLayoutChg chg="del">
          <pc:chgData name="Mivik Q" userId="aff39ce5e26365c5" providerId="Windows Live" clId="Web-{FAE7D014-90AD-E2FF-20FA-6ADC8EBD635B}" dt="2025-04-10T13:23:08.181" v="327"/>
          <pc:sldLayoutMkLst>
            <pc:docMk/>
            <pc:sldMasterMk cId="2563146177" sldId="2147483648"/>
            <pc:sldLayoutMk cId="2390041774" sldId="2147483657"/>
          </pc:sldLayoutMkLst>
        </pc:sldLayoutChg>
        <pc:sldLayoutChg chg="del">
          <pc:chgData name="Mivik Q" userId="aff39ce5e26365c5" providerId="Windows Live" clId="Web-{FAE7D014-90AD-E2FF-20FA-6ADC8EBD635B}" dt="2025-04-10T13:23:08.181" v="327"/>
          <pc:sldLayoutMkLst>
            <pc:docMk/>
            <pc:sldMasterMk cId="2563146177" sldId="2147483648"/>
            <pc:sldLayoutMk cId="2577302498" sldId="2147483658"/>
          </pc:sldLayoutMkLst>
        </pc:sldLayoutChg>
        <pc:sldLayoutChg chg="del">
          <pc:chgData name="Mivik Q" userId="aff39ce5e26365c5" providerId="Windows Live" clId="Web-{FAE7D014-90AD-E2FF-20FA-6ADC8EBD635B}" dt="2025-04-10T13:23:08.181" v="327"/>
          <pc:sldLayoutMkLst>
            <pc:docMk/>
            <pc:sldMasterMk cId="2563146177" sldId="2147483648"/>
            <pc:sldLayoutMk cId="72881644" sldId="2147483659"/>
          </pc:sldLayoutMkLst>
        </pc:sldLayoutChg>
      </pc:sldMasterChg>
      <pc:sldMasterChg chg="add addSldLayout modSldLayout">
        <pc:chgData name="Mivik Q" userId="aff39ce5e26365c5" providerId="Windows Live" clId="Web-{FAE7D014-90AD-E2FF-20FA-6ADC8EBD635B}" dt="2025-04-10T13:23:08.181" v="327"/>
        <pc:sldMasterMkLst>
          <pc:docMk/>
          <pc:sldMasterMk cId="4125839493" sldId="2147483660"/>
        </pc:sldMasterMkLst>
        <pc:sldLayoutChg chg="add mod replId">
          <pc:chgData name="Mivik Q" userId="aff39ce5e26365c5" providerId="Windows Live" clId="Web-{FAE7D014-90AD-E2FF-20FA-6ADC8EBD635B}" dt="2025-04-10T13:23:08.181" v="327"/>
          <pc:sldLayoutMkLst>
            <pc:docMk/>
            <pc:sldMasterMk cId="4125839493" sldId="2147483660"/>
            <pc:sldLayoutMk cId="2417294992" sldId="2147483661"/>
          </pc:sldLayoutMkLst>
        </pc:sldLayoutChg>
        <pc:sldLayoutChg chg="add mod replId">
          <pc:chgData name="Mivik Q" userId="aff39ce5e26365c5" providerId="Windows Live" clId="Web-{FAE7D014-90AD-E2FF-20FA-6ADC8EBD635B}" dt="2025-04-10T13:23:08.181" v="327"/>
          <pc:sldLayoutMkLst>
            <pc:docMk/>
            <pc:sldMasterMk cId="4125839493" sldId="2147483660"/>
            <pc:sldLayoutMk cId="3423308111" sldId="2147483662"/>
          </pc:sldLayoutMkLst>
        </pc:sldLayoutChg>
        <pc:sldLayoutChg chg="add mod replId">
          <pc:chgData name="Mivik Q" userId="aff39ce5e26365c5" providerId="Windows Live" clId="Web-{FAE7D014-90AD-E2FF-20FA-6ADC8EBD635B}" dt="2025-04-10T13:23:08.181" v="327"/>
          <pc:sldLayoutMkLst>
            <pc:docMk/>
            <pc:sldMasterMk cId="4125839493" sldId="2147483660"/>
            <pc:sldLayoutMk cId="3956098635" sldId="2147483663"/>
          </pc:sldLayoutMkLst>
        </pc:sldLayoutChg>
        <pc:sldLayoutChg chg="add mod replId">
          <pc:chgData name="Mivik Q" userId="aff39ce5e26365c5" providerId="Windows Live" clId="Web-{FAE7D014-90AD-E2FF-20FA-6ADC8EBD635B}" dt="2025-04-10T13:23:08.181" v="327"/>
          <pc:sldLayoutMkLst>
            <pc:docMk/>
            <pc:sldMasterMk cId="4125839493" sldId="2147483660"/>
            <pc:sldLayoutMk cId="3251396563" sldId="2147483664"/>
          </pc:sldLayoutMkLst>
        </pc:sldLayoutChg>
        <pc:sldLayoutChg chg="add mod replId">
          <pc:chgData name="Mivik Q" userId="aff39ce5e26365c5" providerId="Windows Live" clId="Web-{FAE7D014-90AD-E2FF-20FA-6ADC8EBD635B}" dt="2025-04-10T13:23:08.181" v="327"/>
          <pc:sldLayoutMkLst>
            <pc:docMk/>
            <pc:sldMasterMk cId="4125839493" sldId="2147483660"/>
            <pc:sldLayoutMk cId="3331231863" sldId="2147483665"/>
          </pc:sldLayoutMkLst>
        </pc:sldLayoutChg>
        <pc:sldLayoutChg chg="add mod replId">
          <pc:chgData name="Mivik Q" userId="aff39ce5e26365c5" providerId="Windows Live" clId="Web-{FAE7D014-90AD-E2FF-20FA-6ADC8EBD635B}" dt="2025-04-10T13:23:08.181" v="327"/>
          <pc:sldLayoutMkLst>
            <pc:docMk/>
            <pc:sldMasterMk cId="4125839493" sldId="2147483660"/>
            <pc:sldLayoutMk cId="84785523" sldId="2147483666"/>
          </pc:sldLayoutMkLst>
        </pc:sldLayoutChg>
        <pc:sldLayoutChg chg="add mod replId">
          <pc:chgData name="Mivik Q" userId="aff39ce5e26365c5" providerId="Windows Live" clId="Web-{FAE7D014-90AD-E2FF-20FA-6ADC8EBD635B}" dt="2025-04-10T13:23:08.181" v="327"/>
          <pc:sldLayoutMkLst>
            <pc:docMk/>
            <pc:sldMasterMk cId="4125839493" sldId="2147483660"/>
            <pc:sldLayoutMk cId="1406399442" sldId="2147483667"/>
          </pc:sldLayoutMkLst>
        </pc:sldLayoutChg>
        <pc:sldLayoutChg chg="add mod replId">
          <pc:chgData name="Mivik Q" userId="aff39ce5e26365c5" providerId="Windows Live" clId="Web-{FAE7D014-90AD-E2FF-20FA-6ADC8EBD635B}" dt="2025-04-10T13:23:08.181" v="327"/>
          <pc:sldLayoutMkLst>
            <pc:docMk/>
            <pc:sldMasterMk cId="4125839493" sldId="2147483660"/>
            <pc:sldLayoutMk cId="1176034896" sldId="2147483668"/>
          </pc:sldLayoutMkLst>
        </pc:sldLayoutChg>
        <pc:sldLayoutChg chg="add mod replId">
          <pc:chgData name="Mivik Q" userId="aff39ce5e26365c5" providerId="Windows Live" clId="Web-{FAE7D014-90AD-E2FF-20FA-6ADC8EBD635B}" dt="2025-04-10T13:23:08.181" v="327"/>
          <pc:sldLayoutMkLst>
            <pc:docMk/>
            <pc:sldMasterMk cId="4125839493" sldId="2147483660"/>
            <pc:sldLayoutMk cId="3417139920" sldId="2147483669"/>
          </pc:sldLayoutMkLst>
        </pc:sldLayoutChg>
        <pc:sldLayoutChg chg="add mod replId">
          <pc:chgData name="Mivik Q" userId="aff39ce5e26365c5" providerId="Windows Live" clId="Web-{FAE7D014-90AD-E2FF-20FA-6ADC8EBD635B}" dt="2025-04-10T13:23:08.181" v="327"/>
          <pc:sldLayoutMkLst>
            <pc:docMk/>
            <pc:sldMasterMk cId="4125839493" sldId="2147483660"/>
            <pc:sldLayoutMk cId="344033585" sldId="2147483670"/>
          </pc:sldLayoutMkLst>
        </pc:sldLayoutChg>
        <pc:sldLayoutChg chg="add mod replId">
          <pc:chgData name="Mivik Q" userId="aff39ce5e26365c5" providerId="Windows Live" clId="Web-{FAE7D014-90AD-E2FF-20FA-6ADC8EBD635B}" dt="2025-04-10T13:23:08.181" v="327"/>
          <pc:sldLayoutMkLst>
            <pc:docMk/>
            <pc:sldMasterMk cId="4125839493" sldId="2147483660"/>
            <pc:sldLayoutMk cId="1737508630" sldId="2147483671"/>
          </pc:sldLayoutMkLst>
        </pc:sldLayoutChg>
      </pc:sldMasterChg>
    </pc:docChg>
  </pc:docChgLst>
  <pc:docChgLst>
    <pc:chgData name="来宾用户" providerId="Windows Live" clId="Web-{F30F1FDB-808E-EC5C-B7AD-CC96018385A6}"/>
    <pc:docChg chg="modSld">
      <pc:chgData name="来宾用户" userId="" providerId="Windows Live" clId="Web-{F30F1FDB-808E-EC5C-B7AD-CC96018385A6}" dt="2025-04-10T13:19:44.013" v="51" actId="20577"/>
      <pc:docMkLst>
        <pc:docMk/>
      </pc:docMkLst>
      <pc:sldChg chg="modSp">
        <pc:chgData name="来宾用户" userId="" providerId="Windows Live" clId="Web-{F30F1FDB-808E-EC5C-B7AD-CC96018385A6}" dt="2025-04-10T13:19:44.013" v="51" actId="20577"/>
        <pc:sldMkLst>
          <pc:docMk/>
          <pc:sldMk cId="1322360691" sldId="262"/>
        </pc:sldMkLst>
        <pc:spChg chg="mod">
          <ac:chgData name="来宾用户" userId="" providerId="Windows Live" clId="Web-{F30F1FDB-808E-EC5C-B7AD-CC96018385A6}" dt="2025-04-10T13:19:44.013" v="51" actId="20577"/>
          <ac:spMkLst>
            <pc:docMk/>
            <pc:sldMk cId="1322360691" sldId="262"/>
            <ac:spMk id="3" creationId="{B1CC2126-451B-7CA7-8CFB-1581DDF7E466}"/>
          </ac:spMkLst>
        </pc:spChg>
      </pc:sldChg>
      <pc:sldChg chg="addSp modSp">
        <pc:chgData name="来宾用户" userId="" providerId="Windows Live" clId="Web-{F30F1FDB-808E-EC5C-B7AD-CC96018385A6}" dt="2025-04-10T13:19:18.450" v="40" actId="20577"/>
        <pc:sldMkLst>
          <pc:docMk/>
          <pc:sldMk cId="2739761689" sldId="264"/>
        </pc:sldMkLst>
        <pc:spChg chg="mod">
          <ac:chgData name="来宾用户" userId="" providerId="Windows Live" clId="Web-{F30F1FDB-808E-EC5C-B7AD-CC96018385A6}" dt="2025-04-10T13:19:18.450" v="40" actId="20577"/>
          <ac:spMkLst>
            <pc:docMk/>
            <pc:sldMk cId="2739761689" sldId="264"/>
            <ac:spMk id="3" creationId="{0F8D9BA0-1901-34B7-DA3C-13C9AC37E3BB}"/>
          </ac:spMkLst>
        </pc:spChg>
        <pc:picChg chg="add mod">
          <ac:chgData name="来宾用户" userId="" providerId="Windows Live" clId="Web-{F30F1FDB-808E-EC5C-B7AD-CC96018385A6}" dt="2025-04-10T13:18:48.121" v="24" actId="1076"/>
          <ac:picMkLst>
            <pc:docMk/>
            <pc:sldMk cId="2739761689" sldId="264"/>
            <ac:picMk id="4" creationId="{E7C18B29-9414-CBE7-4DAB-4D66B2FE9699}"/>
          </ac:picMkLst>
        </pc:picChg>
      </pc:sldChg>
    </pc:docChg>
  </pc:docChgLst>
  <pc:docChgLst>
    <pc:chgData name="Mizu Asakura" userId="a3259a6cf1c50659" providerId="Windows Live" clId="Web-{B4ECA8CE-800F-2DD3-558A-327BED378E7E}"/>
    <pc:docChg chg="addSld modSld">
      <pc:chgData name="Mizu Asakura" userId="a3259a6cf1c50659" providerId="Windows Live" clId="Web-{B4ECA8CE-800F-2DD3-558A-327BED378E7E}" dt="2025-04-10T12:50:47.832" v="186" actId="20577"/>
      <pc:docMkLst>
        <pc:docMk/>
      </pc:docMkLst>
      <pc:sldChg chg="addSp delSp modSp">
        <pc:chgData name="Mizu Asakura" userId="a3259a6cf1c50659" providerId="Windows Live" clId="Web-{B4ECA8CE-800F-2DD3-558A-327BED378E7E}" dt="2025-04-10T12:21:05.149" v="74" actId="20577"/>
        <pc:sldMkLst>
          <pc:docMk/>
          <pc:sldMk cId="703088496" sldId="256"/>
        </pc:sldMkLst>
        <pc:spChg chg="add del mod">
          <ac:chgData name="Mizu Asakura" userId="a3259a6cf1c50659" providerId="Windows Live" clId="Web-{B4ECA8CE-800F-2DD3-558A-327BED378E7E}" dt="2025-04-10T12:20:57.117" v="65" actId="20577"/>
          <ac:spMkLst>
            <pc:docMk/>
            <pc:sldMk cId="703088496" sldId="256"/>
            <ac:spMk id="2" creationId="{00000000-0000-0000-0000-000000000000}"/>
          </ac:spMkLst>
        </pc:spChg>
        <pc:spChg chg="add del mod">
          <ac:chgData name="Mizu Asakura" userId="a3259a6cf1c50659" providerId="Windows Live" clId="Web-{B4ECA8CE-800F-2DD3-558A-327BED378E7E}" dt="2025-04-10T12:21:05.149" v="74" actId="20577"/>
          <ac:spMkLst>
            <pc:docMk/>
            <pc:sldMk cId="703088496" sldId="256"/>
            <ac:spMk id="3" creationId="{00000000-0000-0000-0000-000000000000}"/>
          </ac:spMkLst>
        </pc:spChg>
      </pc:sldChg>
      <pc:sldChg chg="modSp new">
        <pc:chgData name="Mizu Asakura" userId="a3259a6cf1c50659" providerId="Windows Live" clId="Web-{B4ECA8CE-800F-2DD3-558A-327BED378E7E}" dt="2025-04-10T12:49:20.379" v="141" actId="20577"/>
        <pc:sldMkLst>
          <pc:docMk/>
          <pc:sldMk cId="4023240152" sldId="258"/>
        </pc:sldMkLst>
        <pc:spChg chg="mod">
          <ac:chgData name="Mizu Asakura" userId="a3259a6cf1c50659" providerId="Windows Live" clId="Web-{B4ECA8CE-800F-2DD3-558A-327BED378E7E}" dt="2025-04-10T12:21:59.415" v="80" actId="20577"/>
          <ac:spMkLst>
            <pc:docMk/>
            <pc:sldMk cId="4023240152" sldId="258"/>
            <ac:spMk id="2" creationId="{9D82ABAB-8109-55EC-A5D2-7F39A281CD78}"/>
          </ac:spMkLst>
        </pc:spChg>
        <pc:spChg chg="mod">
          <ac:chgData name="Mizu Asakura" userId="a3259a6cf1c50659" providerId="Windows Live" clId="Web-{B4ECA8CE-800F-2DD3-558A-327BED378E7E}" dt="2025-04-10T12:49:20.379" v="141" actId="20577"/>
          <ac:spMkLst>
            <pc:docMk/>
            <pc:sldMk cId="4023240152" sldId="258"/>
            <ac:spMk id="3" creationId="{EF1C04F9-39D0-3119-766F-B563BBA5641B}"/>
          </ac:spMkLst>
        </pc:spChg>
      </pc:sldChg>
      <pc:sldChg chg="modSp new">
        <pc:chgData name="Mizu Asakura" userId="a3259a6cf1c50659" providerId="Windows Live" clId="Web-{B4ECA8CE-800F-2DD3-558A-327BED378E7E}" dt="2025-04-10T12:43:48.001" v="135"/>
        <pc:sldMkLst>
          <pc:docMk/>
          <pc:sldMk cId="4117542211" sldId="259"/>
        </pc:sldMkLst>
        <pc:spChg chg="mod">
          <ac:chgData name="Mizu Asakura" userId="a3259a6cf1c50659" providerId="Windows Live" clId="Web-{B4ECA8CE-800F-2DD3-558A-327BED378E7E}" dt="2025-04-10T12:24:32.900" v="82" actId="20577"/>
          <ac:spMkLst>
            <pc:docMk/>
            <pc:sldMk cId="4117542211" sldId="259"/>
            <ac:spMk id="2" creationId="{EC21741F-4BEC-30EC-198D-DCF222E6574E}"/>
          </ac:spMkLst>
        </pc:spChg>
        <pc:spChg chg="mod">
          <ac:chgData name="Mizu Asakura" userId="a3259a6cf1c50659" providerId="Windows Live" clId="Web-{B4ECA8CE-800F-2DD3-558A-327BED378E7E}" dt="2025-04-10T12:43:48.001" v="135"/>
          <ac:spMkLst>
            <pc:docMk/>
            <pc:sldMk cId="4117542211" sldId="259"/>
            <ac:spMk id="3" creationId="{7B18D6A0-1668-6383-049F-25683377D5DA}"/>
          </ac:spMkLst>
        </pc:spChg>
      </pc:sldChg>
      <pc:sldChg chg="modSp new">
        <pc:chgData name="Mizu Asakura" userId="a3259a6cf1c50659" providerId="Windows Live" clId="Web-{B4ECA8CE-800F-2DD3-558A-327BED378E7E}" dt="2025-04-10T12:49:48.676" v="165" actId="20577"/>
        <pc:sldMkLst>
          <pc:docMk/>
          <pc:sldMk cId="1395821387" sldId="260"/>
        </pc:sldMkLst>
        <pc:spChg chg="mod">
          <ac:chgData name="Mizu Asakura" userId="a3259a6cf1c50659" providerId="Windows Live" clId="Web-{B4ECA8CE-800F-2DD3-558A-327BED378E7E}" dt="2025-04-10T12:25:11.494" v="103" actId="20577"/>
          <ac:spMkLst>
            <pc:docMk/>
            <pc:sldMk cId="1395821387" sldId="260"/>
            <ac:spMk id="2" creationId="{0AF6AD4C-C54B-FD21-4F80-5B47D0D52CD5}"/>
          </ac:spMkLst>
        </pc:spChg>
        <pc:spChg chg="mod">
          <ac:chgData name="Mizu Asakura" userId="a3259a6cf1c50659" providerId="Windows Live" clId="Web-{B4ECA8CE-800F-2DD3-558A-327BED378E7E}" dt="2025-04-10T12:49:48.676" v="165" actId="20577"/>
          <ac:spMkLst>
            <pc:docMk/>
            <pc:sldMk cId="1395821387" sldId="260"/>
            <ac:spMk id="3" creationId="{71CED2F7-BF7D-8390-FB27-3B61D9571364}"/>
          </ac:spMkLst>
        </pc:spChg>
      </pc:sldChg>
      <pc:sldChg chg="modSp new">
        <pc:chgData name="Mizu Asakura" userId="a3259a6cf1c50659" providerId="Windows Live" clId="Web-{B4ECA8CE-800F-2DD3-558A-327BED378E7E}" dt="2025-04-10T12:50:47.832" v="186" actId="20577"/>
        <pc:sldMkLst>
          <pc:docMk/>
          <pc:sldMk cId="1322360691" sldId="262"/>
        </pc:sldMkLst>
        <pc:spChg chg="mod">
          <ac:chgData name="Mizu Asakura" userId="a3259a6cf1c50659" providerId="Windows Live" clId="Web-{B4ECA8CE-800F-2DD3-558A-327BED378E7E}" dt="2025-04-10T12:50:38.786" v="182" actId="20577"/>
          <ac:spMkLst>
            <pc:docMk/>
            <pc:sldMk cId="1322360691" sldId="262"/>
            <ac:spMk id="2" creationId="{374E9A59-9CC1-4173-C5A8-3FE721DB9D68}"/>
          </ac:spMkLst>
        </pc:spChg>
        <pc:spChg chg="mod">
          <ac:chgData name="Mizu Asakura" userId="a3259a6cf1c50659" providerId="Windows Live" clId="Web-{B4ECA8CE-800F-2DD3-558A-327BED378E7E}" dt="2025-04-10T12:50:47.832" v="186" actId="20577"/>
          <ac:spMkLst>
            <pc:docMk/>
            <pc:sldMk cId="1322360691" sldId="262"/>
            <ac:spMk id="3" creationId="{B1CC2126-451B-7CA7-8CFB-1581DDF7E4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94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0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0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9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9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9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3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3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83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scomp/starry-next/pull/1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>
                <a:latin typeface="Microsoft YaHei"/>
                <a:ea typeface="Microsoft YaHei"/>
                <a:cs typeface="+mj-lt"/>
              </a:rPr>
              <a:t>操作系统中期进展汇报</a:t>
            </a:r>
            <a:endParaRPr lang="zh-CN">
              <a:latin typeface="Microsoft YaHei"/>
              <a:ea typeface="Microsoft YaHei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Microsoft YaHei"/>
                <a:ea typeface="Microsoft YaHei"/>
                <a:cs typeface="+mj-lt"/>
              </a:rPr>
              <a:t>郭士尧 王铮</a:t>
            </a:r>
          </a:p>
          <a:p>
            <a:pPr>
              <a:spcBef>
                <a:spcPct val="0"/>
              </a:spcBef>
            </a:pPr>
            <a:r>
              <a:rPr lang="zh-CN" altLang="en-US" sz="2800">
                <a:latin typeface="Microsoft YaHei"/>
                <a:ea typeface="Microsoft YaHei"/>
                <a:cs typeface="+mj-lt"/>
              </a:rPr>
              <a:t>4.10</a:t>
            </a:r>
          </a:p>
        </p:txBody>
      </p:sp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6AD4C-C54B-FD21-4F80-5B47D0D5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"/>
                <a:ea typeface="Microsoft YaHei"/>
                <a:cs typeface="Calibri"/>
              </a:rPr>
              <a:t>后续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CED2F7-BF7D-8390-FB27-3B61D9571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10363200" cy="4090229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7100">
                <a:latin typeface="Arial"/>
                <a:ea typeface="宋体"/>
                <a:cs typeface="Arial"/>
              </a:rPr>
              <a:t>规范化 </a:t>
            </a:r>
            <a:r>
              <a:rPr lang="en-US" sz="7100">
                <a:latin typeface="Arial"/>
                <a:ea typeface="宋体"/>
                <a:cs typeface="Arial"/>
              </a:rPr>
              <a:t>POSIX API</a:t>
            </a:r>
            <a:endParaRPr lang="zh-CN" altLang="en-US" sz="7100">
              <a:latin typeface="Arial"/>
              <a:ea typeface="宋体"/>
              <a:cs typeface="Arial"/>
            </a:endParaRPr>
          </a:p>
          <a:p>
            <a:pPr marL="493395" lvl="1">
              <a:lnSpc>
                <a:spcPct val="110000"/>
              </a:lnSpc>
              <a:buFont typeface="Courier New,monospace" panose="020B0604020202020204" pitchFamily="34" charset="0"/>
              <a:buChar char="o"/>
            </a:pPr>
            <a:r>
              <a:rPr lang="en-US" sz="6800">
                <a:latin typeface="Arial"/>
                <a:ea typeface="宋体"/>
                <a:cs typeface="Arial"/>
                <a:hlinkClick r:id="rId2"/>
              </a:rPr>
              <a:t>https://github.com/oscomp/starry-next/pull/18</a:t>
            </a:r>
            <a:endParaRPr lang="zh-CN" altLang="en-US" sz="6800">
              <a:latin typeface="Arial"/>
              <a:ea typeface="宋体"/>
              <a:cs typeface="Arial"/>
            </a:endParaRPr>
          </a:p>
          <a:p>
            <a:pPr marL="493395" lvl="1">
              <a:lnSpc>
                <a:spcPct val="110000"/>
              </a:lnSpc>
              <a:buFont typeface="Courier New,monospace" panose="020B0604020202020204" pitchFamily="34" charset="0"/>
              <a:buChar char="o"/>
            </a:pPr>
            <a:r>
              <a:rPr lang="zh-CN" altLang="en-US" sz="6800">
                <a:latin typeface="Arial"/>
                <a:ea typeface="宋体"/>
                <a:cs typeface="Arial"/>
              </a:rPr>
              <a:t>原计划进行的 </a:t>
            </a:r>
            <a:r>
              <a:rPr lang="en-US" altLang="zh-CN" sz="6800">
                <a:latin typeface="Arial"/>
                <a:ea typeface="宋体"/>
                <a:cs typeface="Arial"/>
              </a:rPr>
              <a:t>POSIX</a:t>
            </a:r>
            <a:r>
              <a:rPr lang="zh-CN" altLang="en-US" sz="6800">
                <a:latin typeface="Arial"/>
                <a:ea typeface="宋体"/>
                <a:cs typeface="Arial"/>
              </a:rPr>
              <a:t> </a:t>
            </a:r>
            <a:r>
              <a:rPr lang="en-US" altLang="zh-CN" sz="6800">
                <a:latin typeface="Arial"/>
                <a:ea typeface="宋体"/>
                <a:cs typeface="Arial"/>
              </a:rPr>
              <a:t>API</a:t>
            </a:r>
            <a:r>
              <a:rPr lang="zh-CN" altLang="en-US" sz="6800">
                <a:latin typeface="Arial"/>
                <a:ea typeface="宋体"/>
                <a:cs typeface="Arial"/>
              </a:rPr>
              <a:t> 移植工作因为进程管理等事项搁置</a:t>
            </a:r>
            <a:endParaRPr lang="en-US" altLang="zh-CN">
              <a:latin typeface="Grandview Display"/>
              <a:ea typeface="宋体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zh-CN" altLang="en-US" sz="7300">
                <a:latin typeface="Arial"/>
                <a:ea typeface="宋体"/>
                <a:cs typeface="Arial"/>
              </a:rPr>
              <a:t>特性：</a:t>
            </a:r>
            <a:r>
              <a:rPr lang="en-US" altLang="zh-CN" sz="7300">
                <a:latin typeface="Arial"/>
                <a:ea typeface="宋体"/>
                <a:cs typeface="Arial"/>
              </a:rPr>
              <a:t>futex</a:t>
            </a:r>
            <a:r>
              <a:rPr lang="zh-CN" altLang="en-US" sz="7300">
                <a:latin typeface="Arial"/>
                <a:ea typeface="宋体"/>
                <a:cs typeface="Arial"/>
              </a:rPr>
              <a:t>、</a:t>
            </a:r>
            <a:r>
              <a:rPr lang="en-US" altLang="zh-CN" sz="7300">
                <a:latin typeface="Arial"/>
                <a:ea typeface="宋体"/>
                <a:cs typeface="Arial"/>
              </a:rPr>
              <a:t>epoll</a:t>
            </a:r>
            <a:r>
              <a:rPr lang="zh-CN" altLang="en-US" sz="7300">
                <a:latin typeface="Arial"/>
                <a:ea typeface="宋体"/>
                <a:cs typeface="Arial"/>
              </a:rPr>
              <a:t> 系列 </a:t>
            </a:r>
            <a:r>
              <a:rPr lang="en-US" altLang="zh-CN" sz="7300">
                <a:latin typeface="Arial"/>
                <a:ea typeface="宋体"/>
                <a:cs typeface="Arial"/>
              </a:rPr>
              <a:t>Syscalls</a:t>
            </a:r>
          </a:p>
          <a:p>
            <a:pPr>
              <a:lnSpc>
                <a:spcPct val="110000"/>
              </a:lnSpc>
            </a:pPr>
            <a:r>
              <a:rPr lang="zh-CN" sz="7100">
                <a:latin typeface="Arial"/>
                <a:ea typeface="宋体"/>
                <a:cs typeface="Arial"/>
              </a:rPr>
              <a:t>实现更多测例</a:t>
            </a:r>
          </a:p>
          <a:p>
            <a:pPr>
              <a:lnSpc>
                <a:spcPct val="110000"/>
              </a:lnSpc>
            </a:pPr>
            <a:r>
              <a:rPr lang="en-US" altLang="zh-CN" sz="7000" err="1">
                <a:ea typeface="宋体"/>
              </a:rPr>
              <a:t>问</a:t>
            </a:r>
            <a:r>
              <a:rPr lang="en-US" altLang="en-US" sz="6700" err="1">
                <a:ea typeface="宋体"/>
              </a:rPr>
              <a:t>题</a:t>
            </a:r>
            <a:r>
              <a:rPr lang="en-US" altLang="en-US" sz="6700">
                <a:ea typeface="宋体"/>
              </a:rPr>
              <a:t>：</a:t>
            </a:r>
          </a:p>
          <a:p>
            <a:pPr marL="493395" lvl="1">
              <a:lnSpc>
                <a:spcPct val="110000"/>
              </a:lnSpc>
              <a:buFont typeface="Courier New" panose="020B0604020202020204" pitchFamily="34" charset="0"/>
              <a:buChar char="o"/>
            </a:pPr>
            <a:r>
              <a:rPr lang="en-US" altLang="en-US" sz="6500">
                <a:ea typeface="宋体"/>
              </a:rPr>
              <a:t>lwext4 </a:t>
            </a:r>
            <a:r>
              <a:rPr lang="zh-CN" altLang="en-US" sz="6500" err="1">
                <a:ea typeface="宋体"/>
              </a:rPr>
              <a:t>不支持并发</a:t>
            </a:r>
            <a:r>
              <a:rPr lang="zh-CN" altLang="en-US" sz="6500">
                <a:ea typeface="宋体"/>
              </a:rPr>
              <a:t>：在多核测试中发现文件系统会发生异常行为，经检查发现是使用的 </a:t>
            </a:r>
            <a:r>
              <a:rPr lang="en-US" altLang="zh-CN" sz="6500">
                <a:ea typeface="宋体"/>
              </a:rPr>
              <a:t>ext4 </a:t>
            </a:r>
            <a:r>
              <a:rPr lang="zh-CN" altLang="en-US" sz="6500">
                <a:ea typeface="宋体"/>
              </a:rPr>
              <a:t>支持库的问题。目前找到了一个可能支持并发的分叉，接下来将尝试进行适配。</a:t>
            </a:r>
            <a:endParaRPr lang="en-US" altLang="zh-CN" sz="6800">
              <a:ea typeface="宋体"/>
            </a:endParaRPr>
          </a:p>
          <a:p>
            <a:pPr marL="493395" lvl="1">
              <a:lnSpc>
                <a:spcPct val="110000"/>
              </a:lnSpc>
              <a:buFont typeface="Courier New" panose="020B0604020202020204" pitchFamily="34" charset="0"/>
              <a:buChar char="o"/>
            </a:pPr>
            <a:r>
              <a:rPr lang="zh-CN" altLang="en-US" sz="6900">
                <a:ea typeface="宋体"/>
              </a:rPr>
              <a:t>命名空间资源泄露：</a:t>
            </a:r>
            <a:r>
              <a:rPr lang="zh-CN" altLang="en-US" sz="6700">
                <a:ea typeface="宋体"/>
              </a:rPr>
              <a:t>目前的 </a:t>
            </a:r>
            <a:r>
              <a:rPr lang="en-US" altLang="zh-CN" sz="6700" err="1">
                <a:ea typeface="宋体"/>
              </a:rPr>
              <a:t>axns</a:t>
            </a:r>
            <a:r>
              <a:rPr lang="en-US" altLang="zh-CN" sz="6700">
                <a:ea typeface="宋体"/>
              </a:rPr>
              <a:t> </a:t>
            </a:r>
            <a:r>
              <a:rPr lang="zh-CN" altLang="en-US" sz="6700">
                <a:ea typeface="宋体"/>
              </a:rPr>
              <a:t>设计没有考虑到回收，导致产生大量内存泄漏。计划重新设计这一模块。</a:t>
            </a:r>
            <a:endParaRPr lang="en-US" altLang="zh-CN" sz="6700"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9582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81A8D-0936-DECA-0EAF-38EC8DAF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</a:rPr>
              <a:t>进展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AEBFE-D80D-7908-4CA2-EB00D836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宋体"/>
              </a:rPr>
              <a:t>实现了约 27 个 Syscalls，总增删代码量近 10k 行</a:t>
            </a:r>
          </a:p>
          <a:p>
            <a:r>
              <a:rPr lang="zh-CN" altLang="en-US">
                <a:ea typeface="宋体"/>
              </a:rPr>
              <a:t>实现过程遵守 POSIX 规范与 Linux 实现，尽可能不使用 tricks 通过测例</a:t>
            </a:r>
          </a:p>
          <a:p>
            <a:r>
              <a:rPr lang="zh-CN" altLang="en-US">
                <a:ea typeface="宋体"/>
              </a:rPr>
              <a:t>在原有 starry-next 的基础上，实现了信号与多进程处理</a:t>
            </a:r>
            <a:endParaRPr lang="zh-CN"/>
          </a:p>
          <a:p>
            <a:pPr lvl="1">
              <a:buFont typeface="Courier New" panose="020B0604020202020204" pitchFamily="34" charset="0"/>
              <a:buChar char="o"/>
            </a:pPr>
            <a:r>
              <a:rPr lang="zh-CN" altLang="en-US">
                <a:ea typeface="宋体"/>
              </a:rPr>
              <a:t>进程包括线程 Thread、进程 Process、进程组 Process Group、会话 Session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zh-CN" altLang="en-US">
                <a:ea typeface="宋体"/>
              </a:rPr>
              <a:t>信号部分：包括基础信号的处理以及相关 Syscalls</a:t>
            </a:r>
          </a:p>
          <a:p>
            <a:r>
              <a:rPr lang="zh-CN" altLang="en-US">
                <a:ea typeface="宋体"/>
              </a:rPr>
              <a:t>实现了多项基础套件，可以被他人复用</a:t>
            </a:r>
          </a:p>
          <a:p>
            <a:r>
              <a:rPr lang="zh-CN" altLang="en-US">
                <a:ea typeface="宋体"/>
              </a:rPr>
              <a:t>提出并修复了多个实现漏洞</a:t>
            </a:r>
          </a:p>
        </p:txBody>
      </p:sp>
    </p:spTree>
    <p:extLst>
      <p:ext uri="{BB962C8B-B14F-4D97-AF65-F5344CB8AC3E}">
        <p14:creationId xmlns:p14="http://schemas.microsoft.com/office/powerpoint/2010/main" val="410136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1956F-1518-B0DD-3B62-C18BF4B3A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7CCD3-4DDA-F06C-49D8-C61CD823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</a:rPr>
              <a:t>进展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97663-0B22-A01F-8D9A-4C04A632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557" y="2143125"/>
            <a:ext cx="62520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宋体"/>
              </a:rPr>
              <a:t>我们前期工作主要集中在架构和大功能的实现（进程、信号、重构架构等），调试测例时间相对较少</a:t>
            </a:r>
          </a:p>
          <a:p>
            <a:r>
              <a:rPr lang="zh-CN" altLang="en-US">
                <a:ea typeface="宋体"/>
              </a:rPr>
              <a:t>但基本上没有使用 tricks 来通过测例，后期由于基础架构完善，修改进度会比较快</a:t>
            </a:r>
          </a:p>
        </p:txBody>
      </p:sp>
      <p:pic>
        <p:nvPicPr>
          <p:cNvPr id="4" name="图片 3" descr="图形用户界面, 应用程序&#10;&#10;AI 生成的内容可能不正确。">
            <a:extLst>
              <a:ext uri="{FF2B5EF4-FFF2-40B4-BE49-F238E27FC236}">
                <a16:creationId xmlns:a16="http://schemas.microsoft.com/office/drawing/2014/main" id="{C9DCD478-7C08-3657-AE78-C4E75D9C5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196" y="2007054"/>
            <a:ext cx="4095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9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2ABAB-8109-55EC-A5D2-7F39A281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</a:rPr>
              <a:t>进程管理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C04F9-39D0-3119-766F-B563BBA56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57" y="2079625"/>
            <a:ext cx="1111431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宋体"/>
              </a:rPr>
              <a:t>实现了从会话、进程组、进程再到轻量级线程的管理，通过存储 `Box&lt;dyn Any+Send+Sync&gt;`实现在进程和线程中存储扩展数据，好在starry中使用。</a:t>
            </a:r>
          </a:p>
          <a:p>
            <a:r>
              <a:rPr lang="zh-CN" altLang="en-US">
                <a:ea typeface="宋体"/>
              </a:rPr>
              <a:t>通过弱引用表维护进程关系，实现自动资源释放</a:t>
            </a:r>
          </a:p>
          <a:p>
            <a:endParaRPr lang="zh-CN" altLang="en-US"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2324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17948-C88F-A456-A669-C2528CFC9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A0D46-E84E-94E0-C7AD-E252A450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</a:rPr>
              <a:t>信号处理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F06E8-4D8F-3074-EFF9-31519D70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2115911"/>
            <a:ext cx="582567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宋体"/>
              </a:rPr>
              <a:t>我们遵循 POSIX 规范实现了基础 32 个信号的相关处理</a:t>
            </a:r>
          </a:p>
          <a:p>
            <a:r>
              <a:rPr lang="zh-CN" sz="2400">
                <a:ea typeface="宋体"/>
              </a:rPr>
              <a:t>支持 </a:t>
            </a:r>
            <a:r>
              <a:rPr lang="en-US" altLang="zh-CN" sz="2400" err="1">
                <a:ea typeface="宋体"/>
              </a:rPr>
              <a:t>Syscalls</a:t>
            </a:r>
            <a:r>
              <a:rPr lang="zh-CN" altLang="en-US" sz="2400">
                <a:ea typeface="宋体"/>
              </a:rPr>
              <a:t>：</a:t>
            </a:r>
            <a:r>
              <a:rPr lang="zh-CN" sz="2400">
                <a:ea typeface="宋体"/>
              </a:rPr>
              <a:t>rt_sigprocmask、rt_sigaction、</a:t>
            </a:r>
            <a:r>
              <a:rPr lang="en-US" altLang="zh-CN" sz="2400">
                <a:ea typeface="宋体"/>
              </a:rPr>
              <a:t>rt_</a:t>
            </a:r>
            <a:r>
              <a:rPr lang="zh-CN" sz="2400">
                <a:ea typeface="宋体"/>
              </a:rPr>
              <a:t>sigtimedwait、rt_</a:t>
            </a:r>
            <a:r>
              <a:rPr lang="en-US" altLang="zh-CN" sz="2400" err="1">
                <a:ea typeface="宋体"/>
              </a:rPr>
              <a:t>sigsuspend</a:t>
            </a:r>
            <a:r>
              <a:rPr lang="zh-CN" sz="2400">
                <a:ea typeface="宋体"/>
              </a:rPr>
              <a:t>、rt</a:t>
            </a:r>
            <a:r>
              <a:rPr lang="en-US" altLang="zh-CN" sz="2400">
                <a:ea typeface="宋体"/>
              </a:rPr>
              <a:t>_</a:t>
            </a:r>
            <a:r>
              <a:rPr lang="en-US" altLang="zh-CN" sz="2400" err="1">
                <a:ea typeface="宋体"/>
              </a:rPr>
              <a:t>sigpending</a:t>
            </a:r>
            <a:r>
              <a:rPr lang="zh-CN" sz="2400">
                <a:ea typeface="宋体"/>
              </a:rPr>
              <a:t>、rt_sig</a:t>
            </a:r>
            <a:r>
              <a:rPr lang="en-US" altLang="zh-CN" sz="2400" err="1">
                <a:ea typeface="宋体"/>
              </a:rPr>
              <a:t>return、kill、tgkill</a:t>
            </a:r>
            <a:endParaRPr lang="en-US" altLang="zh-CN" sz="2000" err="1">
              <a:ea typeface="宋体"/>
            </a:endParaRPr>
          </a:p>
          <a:p>
            <a:r>
              <a:rPr lang="en-US" altLang="zh-CN" sz="2000" err="1">
                <a:ea typeface="宋体"/>
              </a:rPr>
              <a:t>添加了五项测试，可以在</a:t>
            </a:r>
            <a:r>
              <a:rPr lang="en-US" altLang="zh-CN" sz="2000">
                <a:ea typeface="宋体"/>
              </a:rPr>
              <a:t> CI </a:t>
            </a:r>
            <a:r>
              <a:rPr lang="en-US" altLang="zh-CN" sz="2000" err="1">
                <a:ea typeface="宋体"/>
              </a:rPr>
              <a:t>运行</a:t>
            </a:r>
            <a:endParaRPr lang="en-US" altLang="zh-CN" sz="2000">
              <a:ea typeface="宋体"/>
            </a:endParaRPr>
          </a:p>
        </p:txBody>
      </p:sp>
      <p:pic>
        <p:nvPicPr>
          <p:cNvPr id="4" name="图片 3" descr="文本&#10;&#10;AI 生成的内容可能不正确。">
            <a:extLst>
              <a:ext uri="{FF2B5EF4-FFF2-40B4-BE49-F238E27FC236}">
                <a16:creationId xmlns:a16="http://schemas.microsoft.com/office/drawing/2014/main" id="{5C20E3C3-EC23-D9CD-0E52-04B544000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277" y="2679247"/>
            <a:ext cx="3136446" cy="213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1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84637-7DB5-A22E-B145-341D4EF9C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4CED5-41C4-F751-74D0-F1FD9D63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</a:rPr>
              <a:t>用户指针封装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D9BA0-1901-34B7-DA3C-13C9AC37E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71" y="2124982"/>
            <a:ext cx="5290458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zh-CN" altLang="en-US">
                <a:ea typeface="宋体"/>
              </a:rPr>
              <a:t>实现了 UserPtr 与 UserConstPtr 类型，基于泛型提供了安全的用户空间访问，并统一了接口</a:t>
            </a:r>
          </a:p>
          <a:p>
            <a:endParaRPr lang="zh-CN" altLang="en-US">
              <a:ea typeface="宋体"/>
            </a:endParaRPr>
          </a:p>
          <a:p>
            <a:r>
              <a:rPr lang="zh-CN">
                <a:ea typeface="+mn-lt"/>
                <a:cs typeface="+mn-lt"/>
              </a:rPr>
              <a:t>目前正在进行的新设计：为*const T/*mut T/NonNull&lt;T&gt;实现UserPtr/UserMutPtr trait，更方便地检查用户空间安全性，不需要额外封装</a:t>
            </a:r>
            <a:endParaRPr lang="zh-CN" altLang="en-US">
              <a:ea typeface="宋体"/>
            </a:endParaRPr>
          </a:p>
          <a:p>
            <a:r>
              <a:rPr lang="zh-CN">
                <a:ea typeface="+mn-lt"/>
                <a:cs typeface="+mn-lt"/>
              </a:rPr>
              <a:t>快速</a:t>
            </a:r>
            <a:r>
              <a:rPr lang="en-US" altLang="zh-CN" err="1">
                <a:ea typeface="+mn-lt"/>
                <a:cs typeface="+mn-lt"/>
              </a:rPr>
              <a:t>until_nul实现</a:t>
            </a:r>
            <a:endParaRPr lang="en-US" altLang="zh-CN">
              <a:ea typeface="+mn-lt"/>
              <a:cs typeface="+mn-lt"/>
            </a:endParaRPr>
          </a:p>
          <a:p>
            <a:r>
              <a:rPr lang="en-US" altLang="zh-CN" err="1">
                <a:ea typeface="宋体"/>
              </a:rPr>
              <a:t>一次至少读一个usize</a:t>
            </a:r>
            <a:r>
              <a:rPr lang="en-US" altLang="zh-CN">
                <a:ea typeface="宋体"/>
              </a:rPr>
              <a:t>  </a:t>
            </a:r>
          </a:p>
          <a:p>
            <a:endParaRPr lang="zh-CN" altLang="en-US">
              <a:ea typeface="宋体"/>
            </a:endParaRPr>
          </a:p>
        </p:txBody>
      </p:sp>
      <p:pic>
        <p:nvPicPr>
          <p:cNvPr id="4" name="图片 3" descr="文本&#10;&#10;AI 生成的内容可能不正确。">
            <a:extLst>
              <a:ext uri="{FF2B5EF4-FFF2-40B4-BE49-F238E27FC236}">
                <a16:creationId xmlns:a16="http://schemas.microsoft.com/office/drawing/2014/main" id="{E7C18B29-9414-CBE7-4DAB-4D66B2FE9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939" y="2022448"/>
            <a:ext cx="5417100" cy="3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6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1741F-4BEC-30EC-198D-DCF222E6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</a:rPr>
              <a:t>实现了多项基础套件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8D6A0-1668-6383-049F-25683377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宋体"/>
              </a:rPr>
              <a:t>axuspace：提供 UserConstPtr、UserPtr 接口</a:t>
            </a:r>
            <a:endParaRPr 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/>
              </a:rPr>
              <a:t>axprocess：提供线程、进程、进程组、会话的管理，对外暴露抽象接口，可扩展</a:t>
            </a:r>
            <a:endParaRPr lang="zh-CN">
              <a:ea typeface="宋体"/>
            </a:endParaRPr>
          </a:p>
          <a:p>
            <a:r>
              <a:rPr lang="zh-CN" altLang="en-US">
                <a:ea typeface="宋体"/>
              </a:rPr>
              <a:t>axsignal：实现了信号相关的结构体和部分处理逻辑</a:t>
            </a:r>
          </a:p>
          <a:p>
            <a:r>
              <a:rPr lang="en-US" altLang="zh-CN">
                <a:ea typeface="宋体"/>
              </a:rPr>
              <a:t>weak-map：</a:t>
            </a:r>
            <a:r>
              <a:rPr lang="zh-CN" altLang="en-US">
                <a:ea typeface="宋体"/>
              </a:rPr>
              <a:t>弱引用 </a:t>
            </a:r>
            <a:r>
              <a:rPr lang="en-US" altLang="zh-CN" err="1">
                <a:ea typeface="宋体"/>
              </a:rPr>
              <a:t>BTreeMap</a:t>
            </a:r>
            <a:r>
              <a:rPr lang="zh-CN" altLang="en-US">
                <a:ea typeface="宋体"/>
              </a:rPr>
              <a:t>，自动清理过期引用</a:t>
            </a:r>
            <a:endParaRPr lang="zh-CN">
              <a:ea typeface="宋体"/>
            </a:endParaRPr>
          </a:p>
          <a:p>
            <a:endParaRPr lang="zh-CN" altLang="en-US"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1754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E9A59-9CC1-4173-C5A8-3FE721DB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</a:rPr>
              <a:t>类型规范化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CC2126-451B-7CA7-8CFB-1581DDF7E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Aptos"/>
                <a:ea typeface="宋体"/>
              </a:rPr>
              <a:t>linux_raw_sys</a:t>
            </a:r>
            <a:endParaRPr lang="zh-CN" altLang="en-US">
              <a:solidFill>
                <a:srgbClr val="000000"/>
              </a:solidFill>
              <a:latin typeface="Aptos"/>
              <a:ea typeface="宋体" panose="02010600030101010101" pitchFamily="2" charset="-122"/>
            </a:endParaRPr>
          </a:p>
          <a:p>
            <a:endParaRPr lang="zh-CN" altLang="en-US">
              <a:ea typeface="宋体"/>
            </a:endParaRPr>
          </a:p>
          <a:p>
            <a:r>
              <a:rPr lang="zh-CN" altLang="en-US">
                <a:ea typeface="宋体"/>
              </a:rPr>
              <a:t>x86 stat?</a:t>
            </a:r>
          </a:p>
          <a:p>
            <a:pPr marL="0" indent="0">
              <a:buNone/>
            </a:pPr>
            <a:endParaRPr lang="zh-CN" altLang="en-US"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2236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C62D-1C18-DB4D-08D3-FC331A1A0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5645B-81F4-3D19-FE19-DE580D3E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</a:rPr>
              <a:t>杂项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085EC-6A8F-8DC0-D50F-736120254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Aptos"/>
                <a:ea typeface="宋体"/>
              </a:rPr>
              <a:t>shebang</a:t>
            </a:r>
          </a:p>
          <a:p>
            <a:r>
              <a:rPr lang="zh-CN" altLang="en-US">
                <a:ea typeface="宋体"/>
              </a:rPr>
              <a:t>lseek、sendfile、poll 等 Syscalls</a:t>
            </a:r>
          </a:p>
          <a:p>
            <a:r>
              <a:rPr lang="zh-CN" altLang="en-US">
                <a:ea typeface="宋体"/>
              </a:rPr>
              <a:t>统一了不同架构下 IP 寄存器的处理（如 clone、sigsuspend 等需要更改 TrapFrame 的调用）</a:t>
            </a:r>
          </a:p>
          <a:p>
            <a:r>
              <a:rPr lang="zh-CN" altLang="en-US">
                <a:ea typeface="宋体"/>
              </a:rPr>
              <a:t>向 arceos-org/page_table_multiarch、arceos-org/axmm 等上游仓库提出了多个 PR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zh-CN">
                <a:ea typeface="宋体"/>
              </a:rPr>
              <a:t>修复了页表查询结果不正确的问题（</a:t>
            </a:r>
            <a:r>
              <a:rPr lang="en-US" altLang="zh-CN">
                <a:ea typeface="+mn-lt"/>
                <a:cs typeface="+mn-lt"/>
              </a:rPr>
              <a:t>page_table_multiarch#17</a:t>
            </a:r>
            <a:r>
              <a:rPr lang="zh-CN" altLang="en-US">
                <a:ea typeface="+mn-lt"/>
                <a:cs typeface="+mn-lt"/>
              </a:rPr>
              <a:t>）</a:t>
            </a:r>
            <a:endParaRPr lang="zh-CN" altLang="en-US" sz="2400">
              <a:ea typeface="宋体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zh-CN" altLang="en-US">
                <a:ea typeface="宋体"/>
              </a:rPr>
              <a:t>修复了 arceos 下进程数据 TaskExt 无法回收的问题（arceos#20）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zh-CN" altLang="en-US">
                <a:ea typeface="宋体"/>
              </a:rPr>
              <a:t>修复了用户页表回收时造成内核页表损坏的问题</a:t>
            </a:r>
            <a:r>
              <a:rPr lang="zh-CN">
                <a:ea typeface="宋体"/>
              </a:rPr>
              <a:t>（arceos#20）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zh-CN">
                <a:ea typeface="宋体"/>
              </a:rPr>
              <a:t>……</a:t>
            </a:r>
            <a:endParaRPr lang="zh-CN"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8244907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DashVTI</vt:lpstr>
      <vt:lpstr>操作系统中期进展汇报</vt:lpstr>
      <vt:lpstr>进展</vt:lpstr>
      <vt:lpstr>进展</vt:lpstr>
      <vt:lpstr>进程管理</vt:lpstr>
      <vt:lpstr>信号处理</vt:lpstr>
      <vt:lpstr>用户指针封装</vt:lpstr>
      <vt:lpstr>实现了多项基础套件</vt:lpstr>
      <vt:lpstr>类型规范化</vt:lpstr>
      <vt:lpstr>杂项</vt:lpstr>
      <vt:lpstr>后续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2012-07-28T05:39:45Z</dcterms:created>
  <dcterms:modified xsi:type="dcterms:W3CDTF">2025-04-10T13:32:01Z</dcterms:modified>
</cp:coreProperties>
</file>