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5"/>
  </p:notesMasterIdLst>
  <p:sldIdLst>
    <p:sldId id="270" r:id="rId2"/>
    <p:sldId id="283" r:id="rId3"/>
    <p:sldId id="277" r:id="rId4"/>
    <p:sldId id="268" r:id="rId5"/>
    <p:sldId id="271" r:id="rId6"/>
    <p:sldId id="272" r:id="rId7"/>
    <p:sldId id="286" r:id="rId8"/>
    <p:sldId id="284" r:id="rId9"/>
    <p:sldId id="273" r:id="rId10"/>
    <p:sldId id="274" r:id="rId11"/>
    <p:sldId id="285" r:id="rId12"/>
    <p:sldId id="276" r:id="rId13"/>
    <p:sldId id="28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5"/>
    <p:restoredTop sz="86378"/>
  </p:normalViewPr>
  <p:slideViewPr>
    <p:cSldViewPr snapToGrid="0" snapToObjects="1">
      <p:cViewPr varScale="1">
        <p:scale>
          <a:sx n="87" d="100"/>
          <a:sy n="87" d="100"/>
        </p:scale>
        <p:origin x="648" y="77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2022/1/2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399605"/>
            <a:ext cx="2538904" cy="10744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B8BDD-FC0A-384D-B32A-D2CC093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A11234-2E12-B147-A4FF-3B49897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FF194-7BE9-7440-90F5-0BA3D1B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31443F-5E2C-E54C-9450-204B550B7026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564E91E-AD25-E84D-B251-2B169689F71C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2022/1/2</a:t>
            </a:fld>
            <a:endParaRPr kumimoji="1"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2022/1/2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86C05D-29C6-DD43-A707-AAD5F66C1615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2022/1/2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9F3DE6-D971-6546-AD7E-4FD54F33CDE7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9AF46F-872C-C04A-AF83-BC1E8674B16A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25F6F4-386D-EB45-974E-2539ED6C5D65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05D68B-2B7C-394A-9C3F-F982EDB21D95}"/>
              </a:ext>
            </a:extLst>
          </p:cNvPr>
          <p:cNvPicPr/>
          <p:nvPr userDrawn="1"/>
        </p:nvPicPr>
        <p:blipFill rotWithShape="1"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 userDrawn="1"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cap="none" dirty="0" err="1" smtClean="0"/>
              <a:t>rCore</a:t>
            </a:r>
            <a:r>
              <a:rPr kumimoji="1" lang="en-US" altLang="zh-CN" cap="none" dirty="0" smtClean="0"/>
              <a:t>-Tutorial</a:t>
            </a:r>
            <a:r>
              <a:rPr kumimoji="1" lang="zh-CN" altLang="en-US" cap="none" dirty="0" smtClean="0"/>
              <a:t>操作系统中</a:t>
            </a:r>
            <a:r>
              <a:rPr kumimoji="1" lang="zh-CN" altLang="en-US" dirty="0" smtClean="0"/>
              <a:t>进程调度算法的设计与实现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sz="2400" dirty="0" smtClean="0"/>
              <a:t>毕业设计开题报告</a:t>
            </a:r>
            <a:endParaRPr kumimoji="1" lang="zh-CN" altLang="en-US" sz="2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清华大学计算机系 马思源</a:t>
            </a:r>
            <a:endParaRPr kumimoji="1" lang="en-US" altLang="zh-CN" dirty="0"/>
          </a:p>
          <a:p>
            <a:r>
              <a:rPr kumimoji="1" lang="en-US" altLang="zh-CN" dirty="0" smtClean="0"/>
              <a:t>2022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日</a:t>
            </a:r>
            <a:endParaRPr kumimoji="1" lang="en-US" altLang="zh-CN" dirty="0" smtClean="0"/>
          </a:p>
          <a:p>
            <a:r>
              <a:rPr kumimoji="1" lang="zh-CN" altLang="en-US" dirty="0"/>
              <a:t>指导</a:t>
            </a:r>
            <a:r>
              <a:rPr kumimoji="1" lang="zh-CN" altLang="en-US" dirty="0" smtClean="0"/>
              <a:t>教师：陈渝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148AE7E-03F7-784C-A5DF-68B3E6089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rCore</a:t>
            </a:r>
            <a:r>
              <a:rPr kumimoji="1" lang="en-US" altLang="zh-CN" dirty="0" smtClean="0"/>
              <a:t>-Tutorial</a:t>
            </a:r>
            <a:r>
              <a:rPr kumimoji="1" lang="zh-CN" altLang="en-US" dirty="0" smtClean="0"/>
              <a:t>在向多核发展</a:t>
            </a:r>
            <a:endParaRPr kumimoji="1" lang="en-US" altLang="zh-CN" dirty="0" smtClean="0"/>
          </a:p>
          <a:p>
            <a:r>
              <a:rPr kumimoji="1" lang="zh-CN" altLang="en-US" dirty="0" smtClean="0"/>
              <a:t>处理机之间需要执行多处理机调度策略</a:t>
            </a:r>
            <a:endParaRPr kumimoji="1" lang="en-US" altLang="zh-CN" dirty="0" smtClean="0"/>
          </a:p>
          <a:p>
            <a:pPr marL="575986" lvl="2"/>
            <a:r>
              <a:rPr kumimoji="1" lang="zh-CN" altLang="en-US" sz="1600" dirty="0"/>
              <a:t>考虑</a:t>
            </a:r>
            <a:r>
              <a:rPr kumimoji="1" lang="en-US" altLang="zh-CN" sz="1600" dirty="0"/>
              <a:t>cache</a:t>
            </a:r>
            <a:r>
              <a:rPr kumimoji="1" lang="zh-CN" altLang="en-US" sz="1600" dirty="0"/>
              <a:t>一致性、处理器间负载均衡、数据共享与同步</a:t>
            </a:r>
            <a:r>
              <a:rPr kumimoji="1" lang="zh-CN" altLang="en-US" sz="1600" dirty="0" smtClean="0"/>
              <a:t>问题</a:t>
            </a:r>
            <a:endParaRPr kumimoji="1" lang="en-US" altLang="zh-CN" sz="1600" dirty="0" smtClean="0"/>
          </a:p>
          <a:p>
            <a:r>
              <a:rPr kumimoji="1" lang="zh-CN" altLang="en-US" dirty="0" smtClean="0"/>
              <a:t>基本方法：单队列调度与多队列调度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单队列：将多处理器看做单处理器调度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多队列：设置多个队列，每个队列使用独立的调度</a:t>
            </a:r>
            <a:r>
              <a:rPr kumimoji="1" lang="zh-CN" altLang="en-US" dirty="0" smtClean="0"/>
              <a:t>算法</a:t>
            </a:r>
            <a:endParaRPr kumimoji="1" lang="en-US" altLang="zh-CN" dirty="0" smtClean="0"/>
          </a:p>
          <a:p>
            <a:r>
              <a:rPr kumimoji="1" lang="zh-CN" altLang="en-US" dirty="0"/>
              <a:t>负载</a:t>
            </a:r>
            <a:r>
              <a:rPr kumimoji="1" lang="zh-CN" altLang="en-US" dirty="0" smtClean="0"/>
              <a:t>均衡等问题的解决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进程迁移 工作窃取</a:t>
            </a:r>
            <a:endParaRPr kumimoji="1"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EA42E42-C369-B047-8B16-6C19B86A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设计任务：多核系统的进程调度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314" y="593424"/>
            <a:ext cx="4139380" cy="262691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466" y="3618164"/>
            <a:ext cx="3851076" cy="184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2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设计规划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6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43E5C7F-B88D-8D47-894D-79CCCD0A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2048614"/>
            <a:ext cx="10521387" cy="3678303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开题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第二周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清楚剖析</a:t>
            </a:r>
            <a:r>
              <a:rPr kumimoji="1" lang="en-US" altLang="zh-CN" dirty="0" err="1" smtClean="0"/>
              <a:t>rCore</a:t>
            </a:r>
            <a:r>
              <a:rPr kumimoji="1" lang="en-US" altLang="zh-CN" dirty="0" smtClean="0"/>
              <a:t>-Tutorial</a:t>
            </a:r>
            <a:r>
              <a:rPr kumimoji="1" lang="zh-CN" altLang="en-US" dirty="0" smtClean="0"/>
              <a:t>调度逻辑，用简单的调度算法替换现有算法</a:t>
            </a:r>
            <a:endParaRPr kumimoji="1" lang="en-US" altLang="zh-CN" dirty="0"/>
          </a:p>
          <a:p>
            <a:r>
              <a:rPr kumimoji="1" lang="zh-CN" altLang="en-US" dirty="0" smtClean="0"/>
              <a:t>第二周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中期前后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分别实现</a:t>
            </a:r>
            <a:r>
              <a:rPr kumimoji="1" lang="en-US" altLang="zh-CN" dirty="0"/>
              <a:t>RMS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EDF</a:t>
            </a:r>
            <a:r>
              <a:rPr kumimoji="1" lang="zh-CN" altLang="en-US" dirty="0"/>
              <a:t>等等各种单处理机调度</a:t>
            </a:r>
            <a:r>
              <a:rPr kumimoji="1" lang="zh-CN" altLang="en-US" dirty="0" smtClean="0"/>
              <a:t>算法并测试运行</a:t>
            </a:r>
            <a:endParaRPr kumimoji="1" lang="en-US" altLang="zh-CN" dirty="0" smtClean="0"/>
          </a:p>
          <a:p>
            <a:r>
              <a:rPr kumimoji="1" lang="zh-CN" altLang="en-US" dirty="0" smtClean="0"/>
              <a:t>中期</a:t>
            </a:r>
            <a:r>
              <a:rPr kumimoji="1" lang="en-US" altLang="zh-CN" dirty="0" smtClean="0"/>
              <a:t>——9</a:t>
            </a:r>
            <a:r>
              <a:rPr kumimoji="1" lang="zh-CN" altLang="en-US" dirty="0" smtClean="0"/>
              <a:t>周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研究多核调度逻辑，分析</a:t>
            </a:r>
            <a:r>
              <a:rPr kumimoji="1" lang="en-US" altLang="zh-CN" dirty="0" err="1"/>
              <a:t>rCore</a:t>
            </a:r>
            <a:r>
              <a:rPr kumimoji="1" lang="en-US" altLang="zh-CN" dirty="0"/>
              <a:t>-Tutorial</a:t>
            </a:r>
            <a:r>
              <a:rPr kumimoji="1" lang="zh-CN" altLang="en-US" dirty="0"/>
              <a:t>的多核工作</a:t>
            </a:r>
            <a:r>
              <a:rPr kumimoji="1" lang="zh-CN" altLang="en-US" dirty="0" smtClean="0"/>
              <a:t>原理</a:t>
            </a:r>
            <a:endParaRPr kumimoji="1" lang="en-US" altLang="zh-CN" dirty="0" smtClean="0"/>
          </a:p>
          <a:p>
            <a:r>
              <a:rPr kumimoji="1" lang="en-US" altLang="zh-CN" dirty="0" smtClean="0"/>
              <a:t>9</a:t>
            </a:r>
            <a:r>
              <a:rPr kumimoji="1" lang="zh-CN" altLang="en-US" dirty="0" smtClean="0"/>
              <a:t>周</a:t>
            </a:r>
            <a:r>
              <a:rPr kumimoji="1" lang="en-US" altLang="zh-CN" dirty="0" smtClean="0"/>
              <a:t>——15</a:t>
            </a:r>
            <a:r>
              <a:rPr kumimoji="1" lang="zh-CN" altLang="en-US" dirty="0" smtClean="0"/>
              <a:t>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编写多核调度算法代码，测试多核调度可用性与效率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撰写论文</a:t>
            </a:r>
            <a:endParaRPr kumimoji="1"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4AC9EC-3C3A-F146-A772-6BB54F63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设计规划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43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D06B8AA-CA7A-8C42-B072-3794DD9BC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谢谢！</a:t>
            </a:r>
            <a:endParaRPr kumimoji="1"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BD15F6B-1CAD-F04B-84C4-3F60B7DC4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2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设计背景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85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落实并拓展操作系统课程所学，加深对操作系统知识的理解</a:t>
            </a:r>
            <a:endParaRPr kumimoji="1" lang="en-US" altLang="zh-CN" dirty="0" smtClean="0"/>
          </a:p>
          <a:p>
            <a:r>
              <a:rPr kumimoji="1" lang="zh-CN" altLang="en-US" dirty="0" smtClean="0"/>
              <a:t>为操作系统教学补全内容，提供了更完整的调度方面的参考实现</a:t>
            </a:r>
            <a:endParaRPr kumimoji="1" lang="en-US" altLang="zh-CN" dirty="0" smtClean="0"/>
          </a:p>
          <a:p>
            <a:r>
              <a:rPr kumimoji="1" lang="zh-CN" altLang="en-US" dirty="0" smtClean="0"/>
              <a:t>编程为主的任务内容可以提高编程水平与计算机能力</a:t>
            </a:r>
            <a:endParaRPr kumimoji="1" lang="en-US" altLang="zh-CN" dirty="0" smtClean="0"/>
          </a:p>
          <a:p>
            <a:pPr marL="323992" lvl="1" indent="0">
              <a:buNone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设计背景：课题意义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61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49299-B2E1-164B-9D28-7833904F8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941408"/>
            <a:ext cx="5599798" cy="3633047"/>
          </a:xfrm>
        </p:spPr>
        <p:txBody>
          <a:bodyPr>
            <a:normAutofit/>
          </a:bodyPr>
          <a:lstStyle/>
          <a:p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rCore</a:t>
            </a:r>
            <a:r>
              <a:rPr kumimoji="1" lang="en-US" altLang="zh-CN" sz="2000" dirty="0" smtClean="0"/>
              <a:t>-Tutorial</a:t>
            </a:r>
            <a:r>
              <a:rPr kumimoji="1" lang="zh-CN" altLang="en-US" sz="2000" dirty="0" smtClean="0"/>
              <a:t>是用于操作系统教学的实验项目</a:t>
            </a:r>
            <a:endParaRPr kumimoji="1" lang="en-US" altLang="zh-CN" sz="2000" dirty="0"/>
          </a:p>
          <a:p>
            <a:pPr lvl="1"/>
            <a:r>
              <a:rPr kumimoji="1" lang="en-US" altLang="zh-CN" sz="1800" dirty="0" smtClean="0"/>
              <a:t>Rust</a:t>
            </a:r>
            <a:r>
              <a:rPr kumimoji="1" lang="zh-CN" altLang="en-US" sz="1800" dirty="0" smtClean="0"/>
              <a:t>语言实现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进程调度、进程通信、虚拟内存、文件系统等功能齐全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有完整的说明文档，开发者友好</a:t>
            </a:r>
            <a:endParaRPr kumimoji="1" lang="en-US" altLang="zh-CN" sz="1800" dirty="0" smtClean="0"/>
          </a:p>
          <a:p>
            <a:pPr lvl="1"/>
            <a:r>
              <a:rPr lang="zh-CN" altLang="en-US" sz="1800" dirty="0"/>
              <a:t>哈尔滨工业大学（深圳）</a:t>
            </a:r>
            <a:r>
              <a:rPr lang="en-US" altLang="zh-CN" sz="1800" dirty="0" err="1" smtClean="0"/>
              <a:t>UltraTEAM</a:t>
            </a:r>
            <a:r>
              <a:rPr lang="zh-CN" altLang="en-US" sz="1800" dirty="0" smtClean="0"/>
              <a:t>以本系统为基础开发</a:t>
            </a:r>
            <a:r>
              <a:rPr lang="en-US" altLang="zh-CN" sz="1800" dirty="0" err="1" smtClean="0"/>
              <a:t>UltraOS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 dirty="0" smtClean="0"/>
              <a:t>设计背景：</a:t>
            </a:r>
            <a:r>
              <a:rPr kumimoji="1" lang="en-US" altLang="zh-CN" cap="none" dirty="0" smtClean="0"/>
              <a:t> </a:t>
            </a:r>
            <a:r>
              <a:rPr kumimoji="1" lang="en-US" altLang="zh-CN" cap="none" dirty="0" err="1"/>
              <a:t>rCore</a:t>
            </a:r>
            <a:r>
              <a:rPr kumimoji="1" lang="en-US" altLang="zh-CN" cap="none" dirty="0"/>
              <a:t>-Tutorial</a:t>
            </a:r>
            <a:endParaRPr kumimoji="1" lang="zh-CN" altLang="en-US" cap="none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31169" y="1919533"/>
            <a:ext cx="3136712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450349-054D-B749-A179-5A627AB60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8" y="2180498"/>
            <a:ext cx="6306774" cy="3678303"/>
          </a:xfrm>
        </p:spPr>
        <p:txBody>
          <a:bodyPr>
            <a:normAutofit/>
          </a:bodyPr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进程具有自己的生命周期，操作系统需要对进程状态进行切换与调度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从就绪队列中选择合适的进程执行并在调度器中实现算法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不同调度策略带来不同的吞吐量、延迟、公平性</a:t>
            </a:r>
            <a:endParaRPr kumimoji="1"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8031133-DC58-9E4D-8203-85BD76AF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设计背景：进程调度算法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152" y="1758191"/>
            <a:ext cx="4515480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7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962A24-D764-8442-B683-CB95C72F4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1942707"/>
            <a:ext cx="10521387" cy="3859816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rCore</a:t>
            </a:r>
            <a:r>
              <a:rPr kumimoji="1" lang="en-US" altLang="zh-CN" dirty="0"/>
              <a:t>-Tutorial </a:t>
            </a:r>
            <a:r>
              <a:rPr kumimoji="1" lang="zh-CN" altLang="en-US" dirty="0" smtClean="0"/>
              <a:t>的基础调度是</a:t>
            </a:r>
            <a:r>
              <a:rPr kumimoji="1" lang="en-US" altLang="zh-CN" dirty="0" smtClean="0"/>
              <a:t>FCFS</a:t>
            </a:r>
            <a:r>
              <a:rPr kumimoji="1" lang="zh-CN" altLang="en-US" dirty="0" smtClean="0"/>
              <a:t>先来先服务调度算法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并在此上实现了</a:t>
            </a:r>
            <a:r>
              <a:rPr kumimoji="1" lang="en-US" altLang="zh-CN" dirty="0" smtClean="0"/>
              <a:t>RR</a:t>
            </a:r>
            <a:r>
              <a:rPr kumimoji="1" lang="zh-CN" altLang="en-US" dirty="0" smtClean="0"/>
              <a:t>时间片轮转算法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trap_handler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suspend_current_and_run_next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Schedule</a:t>
            </a:r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此外在练习中实现了</a:t>
            </a:r>
            <a:r>
              <a:rPr kumimoji="1" lang="en-US" altLang="zh-CN" dirty="0" smtClean="0"/>
              <a:t>stride</a:t>
            </a:r>
            <a:r>
              <a:rPr kumimoji="1" lang="zh-CN" altLang="en-US" dirty="0" smtClean="0"/>
              <a:t>调度算法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支持优先级设定</a:t>
            </a:r>
            <a:endParaRPr kumimoji="1" lang="en-US" altLang="zh-CN" dirty="0" smtClean="0"/>
          </a:p>
          <a:p>
            <a:pPr lvl="1"/>
            <a:r>
              <a:rPr lang="en-US" altLang="zh-CN" dirty="0" err="1" smtClean="0"/>
              <a:t>P.stride</a:t>
            </a:r>
            <a:r>
              <a:rPr lang="en-US" altLang="zh-CN" dirty="0" smtClean="0"/>
              <a:t> += </a:t>
            </a:r>
            <a:r>
              <a:rPr lang="en-US" altLang="zh-CN" dirty="0" err="1" smtClean="0"/>
              <a:t>BigStride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P.priority</a:t>
            </a:r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799438-3014-4445-8949-BD2419B1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设计背景：当前调度算法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82" y="593424"/>
            <a:ext cx="4494367" cy="19868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82" y="4706115"/>
            <a:ext cx="4494367" cy="10964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882" y="2660289"/>
            <a:ext cx="4494367" cy="196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8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1638170"/>
            <a:ext cx="10521387" cy="4569199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UltraOS</a:t>
            </a:r>
            <a:r>
              <a:rPr lang="zh-CN" altLang="en-US" dirty="0"/>
              <a:t>实现</a:t>
            </a:r>
            <a:r>
              <a:rPr lang="zh-CN" altLang="en-US" dirty="0" smtClean="0"/>
              <a:t>了双核系统的调度</a:t>
            </a:r>
            <a:endParaRPr lang="en-US" altLang="zh-CN" dirty="0" smtClean="0"/>
          </a:p>
          <a:p>
            <a:r>
              <a:rPr lang="zh-CN" altLang="en-US" dirty="0"/>
              <a:t>为</a:t>
            </a:r>
            <a:r>
              <a:rPr lang="zh-CN" altLang="en-US" dirty="0" smtClean="0"/>
              <a:t>每个处理器设置单独的队列，每个队列采用基础的</a:t>
            </a:r>
            <a:r>
              <a:rPr lang="en-US" altLang="zh-CN" dirty="0" smtClean="0"/>
              <a:t>Tutorial</a:t>
            </a:r>
            <a:r>
              <a:rPr lang="zh-CN" altLang="en-US" dirty="0" smtClean="0"/>
              <a:t>时间片</a:t>
            </a:r>
            <a:r>
              <a:rPr lang="zh-CN" altLang="en-US" dirty="0" smtClean="0"/>
              <a:t>调度方法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XV6</a:t>
            </a:r>
            <a:r>
              <a:rPr lang="zh-CN" altLang="en-US" dirty="0" smtClean="0"/>
              <a:t>利用锁与睡眠</a:t>
            </a:r>
            <a:r>
              <a:rPr lang="en-US" altLang="zh-CN" dirty="0" smtClean="0"/>
              <a:t>/</a:t>
            </a:r>
            <a:r>
              <a:rPr lang="zh-CN" altLang="en-US" dirty="0" smtClean="0"/>
              <a:t>唤醒机制实现进程调度，对多核添加进程表锁来避免竞争问题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设计背景</a:t>
            </a:r>
            <a:r>
              <a:rPr lang="zh-CN" altLang="en-US" dirty="0" smtClean="0"/>
              <a:t>：其他系统调度算法实现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954" y="3477321"/>
            <a:ext cx="5616224" cy="18176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932" y="2514951"/>
            <a:ext cx="8240275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6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设计任务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92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3A81F96-A35B-3E4D-A168-51446EB32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3992" lvl="1" indent="0">
              <a:buNone/>
            </a:pPr>
            <a:endParaRPr kumimoji="1" lang="en-US" altLang="zh-CN" dirty="0"/>
          </a:p>
          <a:p>
            <a:r>
              <a:rPr kumimoji="1" lang="zh-CN" altLang="en-US" dirty="0" smtClean="0"/>
              <a:t>结合操作系统课程内容，为教学系统尝试更多调度算法和算法的性能分析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其他简单算法比如</a:t>
            </a:r>
            <a:r>
              <a:rPr kumimoji="1" lang="en-US" altLang="zh-CN" dirty="0" smtClean="0"/>
              <a:t>SPN</a:t>
            </a:r>
            <a:r>
              <a:rPr kumimoji="1" lang="zh-CN" altLang="en-US" dirty="0" smtClean="0"/>
              <a:t>短进程优先算法、</a:t>
            </a:r>
            <a:r>
              <a:rPr lang="en-US" altLang="zh-CN" dirty="0"/>
              <a:t> </a:t>
            </a:r>
            <a:r>
              <a:rPr lang="en-US" altLang="zh-CN" dirty="0" smtClean="0"/>
              <a:t>HRRN</a:t>
            </a:r>
            <a:r>
              <a:rPr lang="zh-CN" altLang="en-US" dirty="0" smtClean="0"/>
              <a:t>最高响应比优先算法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可变优先级的</a:t>
            </a:r>
            <a:r>
              <a:rPr lang="zh-CN" altLang="en-US" spc="-120" dirty="0"/>
              <a:t>MLFQ</a:t>
            </a:r>
            <a:r>
              <a:rPr lang="zh-CN" altLang="en-US" dirty="0" smtClean="0"/>
              <a:t>多级反馈队列算法，按照执行情况改变任务优先级与时间分配</a:t>
            </a:r>
            <a:endParaRPr lang="en-US" altLang="zh-CN" dirty="0" smtClean="0"/>
          </a:p>
          <a:p>
            <a:pPr lvl="1"/>
            <a:r>
              <a:rPr kumimoji="1" lang="zh-CN" altLang="en-US" dirty="0" smtClean="0"/>
              <a:t>调度周期性任务的</a:t>
            </a:r>
            <a:r>
              <a:rPr kumimoji="1" lang="en-US" altLang="zh-CN" dirty="0" smtClean="0"/>
              <a:t>RMS</a:t>
            </a:r>
            <a:r>
              <a:rPr lang="zh-CN" altLang="en-US" dirty="0"/>
              <a:t>单调</a:t>
            </a:r>
            <a:r>
              <a:rPr lang="zh-CN" altLang="en-US" dirty="0" smtClean="0"/>
              <a:t>速率</a:t>
            </a:r>
            <a:r>
              <a:rPr kumimoji="1" lang="zh-CN" altLang="en-US" dirty="0" smtClean="0"/>
              <a:t>调度算法，分配周期反比优先级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理论最佳的</a:t>
            </a:r>
            <a:r>
              <a:rPr lang="en-US" altLang="zh-CN" dirty="0" smtClean="0"/>
              <a:t>EDF</a:t>
            </a:r>
            <a:r>
              <a:rPr lang="zh-CN" altLang="en-US" dirty="0" smtClean="0"/>
              <a:t>最早</a:t>
            </a:r>
            <a:r>
              <a:rPr lang="zh-CN" altLang="en-US" dirty="0"/>
              <a:t>截止</a:t>
            </a:r>
            <a:r>
              <a:rPr lang="zh-CN" altLang="en-US" dirty="0" smtClean="0"/>
              <a:t>时间优先算法，按照给出的截止时间调度进程</a:t>
            </a:r>
            <a:endParaRPr lang="zh-CN" altLang="en-US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85CD80B-DAC0-CD44-BDEA-EC751F06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设计任务：更多单核调度算法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96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清华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5666</TotalTime>
  <Words>519</Words>
  <Application>Microsoft Office PowerPoint</Application>
  <PresentationFormat>宽屏</PresentationFormat>
  <Paragraphs>75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华文中宋</vt:lpstr>
      <vt:lpstr>Gill Sans MT</vt:lpstr>
      <vt:lpstr>Wingdings 2</vt:lpstr>
      <vt:lpstr>清华简约主题-扁平-16:9</vt:lpstr>
      <vt:lpstr>rCore-Tutorial操作系统中进程调度算法的设计与实现 毕业设计开题报告</vt:lpstr>
      <vt:lpstr>设计背景</vt:lpstr>
      <vt:lpstr>设计背景：课题意义</vt:lpstr>
      <vt:lpstr>设计背景： rCore-Tutorial</vt:lpstr>
      <vt:lpstr>设计背景：进程调度算法</vt:lpstr>
      <vt:lpstr>设计背景：当前调度算法</vt:lpstr>
      <vt:lpstr>设计背景：其他系统调度算法实现</vt:lpstr>
      <vt:lpstr>设计任务</vt:lpstr>
      <vt:lpstr>设计任务：更多单核调度算法</vt:lpstr>
      <vt:lpstr>设计任务：多核系统的进程调度</vt:lpstr>
      <vt:lpstr>设计规划</vt:lpstr>
      <vt:lpstr>设计规划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Administrator</cp:lastModifiedBy>
  <cp:revision>1335</cp:revision>
  <cp:lastPrinted>2020-04-04T02:50:47Z</cp:lastPrinted>
  <dcterms:created xsi:type="dcterms:W3CDTF">2020-01-04T07:43:38Z</dcterms:created>
  <dcterms:modified xsi:type="dcterms:W3CDTF">2022-01-02T13:58:56Z</dcterms:modified>
</cp:coreProperties>
</file>