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76" r:id="rId16"/>
    <p:sldId id="261" r:id="rId17"/>
    <p:sldId id="278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73" r:id="rId26"/>
    <p:sldId id="27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9552" y="332656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recursion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1520" y="980728"/>
            <a:ext cx="417646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e(n – 3) + n + e(n – 2) + n;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23528" y="2924944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339752" y="2924944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346442" y="1700808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346442" y="4075517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339752" y="4075517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346442" y="2852936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444208" y="1700808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475656" y="321297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91880" y="29249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724128" y="292494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491880" y="4075517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796136" y="4075517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40352" y="173826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80112" y="173681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2" idx="0"/>
          </p:cNvCxnSpPr>
          <p:nvPr/>
        </p:nvCxnSpPr>
        <p:spPr>
          <a:xfrm flipV="1">
            <a:off x="4850498" y="23488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4"/>
            <a:endCxn id="11" idx="0"/>
          </p:cNvCxnSpPr>
          <p:nvPr/>
        </p:nvCxnSpPr>
        <p:spPr>
          <a:xfrm>
            <a:off x="2843808" y="3501008"/>
            <a:ext cx="0" cy="574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箭头 27"/>
          <p:cNvSpPr/>
          <p:nvPr/>
        </p:nvSpPr>
        <p:spPr>
          <a:xfrm rot="10800000">
            <a:off x="2555776" y="4839850"/>
            <a:ext cx="25202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下箭头 28"/>
          <p:cNvSpPr/>
          <p:nvPr/>
        </p:nvSpPr>
        <p:spPr>
          <a:xfrm rot="10800000">
            <a:off x="1691680" y="3501008"/>
            <a:ext cx="574948" cy="1615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 rot="10800000">
            <a:off x="4346442" y="1279883"/>
            <a:ext cx="25202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下箭头 30"/>
          <p:cNvSpPr/>
          <p:nvPr/>
        </p:nvSpPr>
        <p:spPr>
          <a:xfrm>
            <a:off x="4067944" y="1700808"/>
            <a:ext cx="27849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206383" y="5947049"/>
            <a:ext cx="314239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114224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06383" y="4941168"/>
            <a:ext cx="107058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  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817136" y="4075517"/>
            <a:ext cx="324036" cy="64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24636" y="1423898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099181" y="1952836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332656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对象内存分析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979713" y="332656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79512" y="917104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[]</a:t>
            </a:r>
          </a:p>
        </p:txBody>
      </p:sp>
      <p:sp>
        <p:nvSpPr>
          <p:cNvPr id="22" name="矩形 21"/>
          <p:cNvSpPr/>
          <p:nvPr/>
        </p:nvSpPr>
        <p:spPr>
          <a:xfrm>
            <a:off x="3635897" y="2658413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635897" y="4386605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635897" y="3954557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填充字节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508105" y="287443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508105" y="3522509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74614" y="1628800"/>
            <a:ext cx="205075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 + 4N bytes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508105" y="395455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635897" y="3522509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635896" y="522920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635896" y="479715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241629" y="4797152"/>
            <a:ext cx="118813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4" idx="3"/>
          </p:cNvCxnSpPr>
          <p:nvPr/>
        </p:nvCxnSpPr>
        <p:spPr>
          <a:xfrm flipV="1">
            <a:off x="2429762" y="4602629"/>
            <a:ext cx="1134127" cy="410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519772" y="5013176"/>
            <a:ext cx="10441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4" idx="3"/>
          </p:cNvCxnSpPr>
          <p:nvPr/>
        </p:nvCxnSpPr>
        <p:spPr>
          <a:xfrm>
            <a:off x="2429762" y="5013176"/>
            <a:ext cx="113412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39552" y="5445224"/>
            <a:ext cx="2457273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</a:t>
            </a:r>
            <a:r>
              <a:rPr lang="zh-CN" altLang="en-US" dirty="0" smtClean="0"/>
              <a:t>为偶数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若为奇数，内存填充至</a:t>
            </a:r>
            <a:r>
              <a:rPr lang="en-US" altLang="zh-CN" dirty="0"/>
              <a:t>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的倍数，即 </a:t>
            </a:r>
            <a:r>
              <a:rPr lang="en-US" altLang="zh-CN" dirty="0" smtClean="0"/>
              <a:t>+ 4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332656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对象内存分析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979713" y="332656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79512" y="917104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double[]</a:t>
            </a:r>
          </a:p>
        </p:txBody>
      </p:sp>
      <p:sp>
        <p:nvSpPr>
          <p:cNvPr id="22" name="矩形 21"/>
          <p:cNvSpPr/>
          <p:nvPr/>
        </p:nvSpPr>
        <p:spPr>
          <a:xfrm>
            <a:off x="3635897" y="2658413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635897" y="4386605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635897" y="3954557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填充字节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508105" y="287443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508105" y="3522509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74614" y="1628800"/>
            <a:ext cx="205075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 + 8N bytes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508105" y="395455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635897" y="3522509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635896" y="522920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635896" y="479715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27585" y="4797152"/>
            <a:ext cx="16021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double 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4" idx="3"/>
          </p:cNvCxnSpPr>
          <p:nvPr/>
        </p:nvCxnSpPr>
        <p:spPr>
          <a:xfrm flipV="1">
            <a:off x="2429763" y="4602630"/>
            <a:ext cx="1134126" cy="410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519772" y="5013176"/>
            <a:ext cx="10441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4" idx="3"/>
          </p:cNvCxnSpPr>
          <p:nvPr/>
        </p:nvCxnSpPr>
        <p:spPr>
          <a:xfrm>
            <a:off x="2429763" y="5013176"/>
            <a:ext cx="113412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332656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对象内存分析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979713" y="332656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79512" y="917104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Data[]</a:t>
            </a:r>
          </a:p>
        </p:txBody>
      </p:sp>
      <p:sp>
        <p:nvSpPr>
          <p:cNvPr id="22" name="矩形 21"/>
          <p:cNvSpPr/>
          <p:nvPr/>
        </p:nvSpPr>
        <p:spPr>
          <a:xfrm>
            <a:off x="3059832" y="2658413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059832" y="4386605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059832" y="3954557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填充字节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881283" y="1772816"/>
            <a:ext cx="205075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 + 8N + 32N bytes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059832" y="3522509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059831" y="522920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059831" y="479715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51520" y="4797152"/>
            <a:ext cx="16021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Data </a:t>
            </a:r>
            <a:r>
              <a:rPr lang="zh-CN" altLang="en-US" dirty="0" smtClean="0"/>
              <a:t>引用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4" idx="3"/>
          </p:cNvCxnSpPr>
          <p:nvPr/>
        </p:nvCxnSpPr>
        <p:spPr>
          <a:xfrm flipV="1">
            <a:off x="1853698" y="4602630"/>
            <a:ext cx="1134126" cy="410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943707" y="5013176"/>
            <a:ext cx="10441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4" idx="3"/>
          </p:cNvCxnSpPr>
          <p:nvPr/>
        </p:nvCxnSpPr>
        <p:spPr>
          <a:xfrm>
            <a:off x="1853698" y="5013176"/>
            <a:ext cx="113412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940152" y="548680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940152" y="1412776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year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940152" y="270892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填充字节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940152" y="227687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day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940152" y="1850571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month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940152" y="3933056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40152" y="479715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year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40152" y="6093296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填充字节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940152" y="5661248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day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940152" y="5234947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month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3" idx="3"/>
          </p:cNvCxnSpPr>
          <p:nvPr/>
        </p:nvCxnSpPr>
        <p:spPr>
          <a:xfrm flipV="1">
            <a:off x="4788024" y="2204864"/>
            <a:ext cx="1080120" cy="2397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3" idx="3"/>
          </p:cNvCxnSpPr>
          <p:nvPr/>
        </p:nvCxnSpPr>
        <p:spPr>
          <a:xfrm>
            <a:off x="4788023" y="5013176"/>
            <a:ext cx="1080121" cy="437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272453" y="3306485"/>
            <a:ext cx="10635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32 bytes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932040" y="4365104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8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332656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对象内存分析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979713" y="332656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79512" y="917104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double[][]</a:t>
            </a:r>
          </a:p>
        </p:txBody>
      </p:sp>
      <p:sp>
        <p:nvSpPr>
          <p:cNvPr id="22" name="矩形 21"/>
          <p:cNvSpPr/>
          <p:nvPr/>
        </p:nvSpPr>
        <p:spPr>
          <a:xfrm>
            <a:off x="3059832" y="2658413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059832" y="4386605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059832" y="3954557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填充字节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139752" y="1772816"/>
            <a:ext cx="33123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 + 8N + (24 + 8M)N bytes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059832" y="3522509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059831" y="522920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059831" y="479715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0" y="4797152"/>
            <a:ext cx="185369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double[] </a:t>
            </a:r>
            <a:r>
              <a:rPr lang="zh-CN" altLang="en-US" dirty="0" smtClean="0"/>
              <a:t>引用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4" idx="3"/>
          </p:cNvCxnSpPr>
          <p:nvPr/>
        </p:nvCxnSpPr>
        <p:spPr>
          <a:xfrm flipV="1">
            <a:off x="1853698" y="4602630"/>
            <a:ext cx="1134126" cy="410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943707" y="5013176"/>
            <a:ext cx="10441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4" idx="3"/>
          </p:cNvCxnSpPr>
          <p:nvPr/>
        </p:nvCxnSpPr>
        <p:spPr>
          <a:xfrm>
            <a:off x="1853698" y="5013176"/>
            <a:ext cx="113412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940152" y="116632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940152" y="980728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940151" y="1412776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填充字节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940152" y="1844824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940152" y="227393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箭头连接符 3"/>
          <p:cNvCxnSpPr>
            <a:stCxn id="23" idx="3"/>
          </p:cNvCxnSpPr>
          <p:nvPr/>
        </p:nvCxnSpPr>
        <p:spPr>
          <a:xfrm flipV="1">
            <a:off x="4788024" y="2204864"/>
            <a:ext cx="1080120" cy="2397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3" idx="3"/>
          </p:cNvCxnSpPr>
          <p:nvPr/>
        </p:nvCxnSpPr>
        <p:spPr>
          <a:xfrm>
            <a:off x="4788023" y="5013176"/>
            <a:ext cx="1080121" cy="437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05224" y="3187722"/>
            <a:ext cx="15980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 + 8M bytes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932040" y="4365104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940152" y="270892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40153" y="3717032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940153" y="4581128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940152" y="5013176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填充字节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940153" y="5445224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940153" y="587433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940153" y="630932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172400" y="2060848"/>
            <a:ext cx="89117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 double 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9" idx="1"/>
          </p:cNvCxnSpPr>
          <p:nvPr/>
        </p:nvCxnSpPr>
        <p:spPr>
          <a:xfrm flipH="1" flipV="1">
            <a:off x="7740352" y="2060848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1"/>
          </p:cNvCxnSpPr>
          <p:nvPr/>
        </p:nvCxnSpPr>
        <p:spPr>
          <a:xfrm flipH="1">
            <a:off x="7740352" y="249289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1"/>
          </p:cNvCxnSpPr>
          <p:nvPr/>
        </p:nvCxnSpPr>
        <p:spPr>
          <a:xfrm flipH="1">
            <a:off x="7740352" y="2492896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332656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对象内存分析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979713" y="332656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79512" y="917104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summary</a:t>
            </a:r>
          </a:p>
        </p:txBody>
      </p:sp>
      <p:sp>
        <p:nvSpPr>
          <p:cNvPr id="3" name="矩形 2"/>
          <p:cNvSpPr/>
          <p:nvPr/>
        </p:nvSpPr>
        <p:spPr>
          <a:xfrm>
            <a:off x="2699792" y="242088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[]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699792" y="306341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double[]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699183" y="435219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double[N][M]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699183" y="370411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Data[]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004048" y="242088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~ 4N byte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999586" y="306341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~ 8N byte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004048" y="371554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~ 40N byte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999586" y="435219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~ NM byte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2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332656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对象内存分析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79512" y="917104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</a:t>
            </a:r>
          </a:p>
        </p:txBody>
      </p:sp>
      <p:sp>
        <p:nvSpPr>
          <p:cNvPr id="13" name="矩形 12"/>
          <p:cNvSpPr/>
          <p:nvPr/>
        </p:nvSpPr>
        <p:spPr>
          <a:xfrm>
            <a:off x="2267745" y="2780928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67745" y="4941168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hash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7745" y="450912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count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67745" y="407707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offset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67744" y="3641711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67744" y="5351715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407707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偏移量</a:t>
            </a:r>
          </a:p>
        </p:txBody>
      </p:sp>
      <p:sp>
        <p:nvSpPr>
          <p:cNvPr id="21" name="矩形 20"/>
          <p:cNvSpPr/>
          <p:nvPr/>
        </p:nvSpPr>
        <p:spPr>
          <a:xfrm>
            <a:off x="611560" y="4505807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长度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1560" y="4941168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散列值</a:t>
            </a:r>
          </a:p>
        </p:txBody>
      </p:sp>
      <p:sp>
        <p:nvSpPr>
          <p:cNvPr id="23" name="矩形 22"/>
          <p:cNvSpPr/>
          <p:nvPr/>
        </p:nvSpPr>
        <p:spPr>
          <a:xfrm>
            <a:off x="611560" y="364502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char[] </a:t>
            </a:r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292352" y="3645024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292352" y="4077072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292352" y="450580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292352" y="4941168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92352" y="537321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281804" y="285293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9" idx="3"/>
          </p:cNvCxnSpPr>
          <p:nvPr/>
        </p:nvCxnSpPr>
        <p:spPr>
          <a:xfrm flipV="1">
            <a:off x="3995936" y="2852936"/>
            <a:ext cx="1728192" cy="1004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411760" y="2141240"/>
            <a:ext cx="1440160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 bytes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868145" y="1556792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868145" y="3284984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5" y="2852936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868144" y="2417575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868144" y="371703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668345" y="98072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char[]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812361" y="1762741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884369" y="3713719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655161" y="2417575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192381" y="2744924"/>
            <a:ext cx="8635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</a:p>
          <a:p>
            <a:pPr algn="ctr"/>
            <a:r>
              <a:rPr lang="en-US" altLang="zh-CN" dirty="0" smtClean="0"/>
              <a:t>char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9" idx="1"/>
          </p:cNvCxnSpPr>
          <p:nvPr/>
        </p:nvCxnSpPr>
        <p:spPr>
          <a:xfrm flipH="1" flipV="1">
            <a:off x="7092281" y="2633599"/>
            <a:ext cx="1100100" cy="507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6978725" y="3020818"/>
            <a:ext cx="1180492" cy="152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7092281" y="3217169"/>
            <a:ext cx="1116124" cy="2838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868145" y="980728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 + 2N bytes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196818" y="228836"/>
            <a:ext cx="2663214" cy="639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改变 </a:t>
            </a:r>
            <a:r>
              <a:rPr lang="en-US" altLang="zh-CN" dirty="0" smtClean="0"/>
              <a:t>char 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String </a:t>
            </a:r>
            <a:r>
              <a:rPr lang="zh-CN" altLang="en-US" dirty="0" smtClean="0"/>
              <a:t>对象所占内存不变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196818" y="980728"/>
            <a:ext cx="266321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 </a:t>
            </a:r>
            <a:r>
              <a:rPr lang="en-US" altLang="zh-CN" dirty="0" smtClean="0"/>
              <a:t>substring(</a:t>
            </a:r>
            <a:r>
              <a:rPr lang="en-US" altLang="zh-CN" dirty="0" err="1" smtClean="0"/>
              <a:t>int,int</a:t>
            </a:r>
            <a:r>
              <a:rPr lang="en-US" altLang="zh-CN" dirty="0" smtClean="0"/>
              <a:t>);</a:t>
            </a:r>
          </a:p>
          <a:p>
            <a:pPr algn="ctr"/>
            <a:r>
              <a:rPr lang="en-US" altLang="zh-CN" dirty="0" smtClean="0"/>
              <a:t>new String + </a:t>
            </a:r>
            <a:r>
              <a:rPr lang="zh-CN" altLang="en-US" dirty="0" smtClean="0"/>
              <a:t>重用 </a:t>
            </a:r>
            <a:r>
              <a:rPr lang="en-US" altLang="zh-CN" dirty="0" smtClean="0"/>
              <a:t>char[]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7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20272" y="1340768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5616" y="1196752"/>
            <a:ext cx="1008112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9792" y="3356992"/>
            <a:ext cx="122413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myThread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11560" y="1412776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11560" y="40050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483768" y="33569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483768" y="448403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11560" y="501317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76056" y="1124744"/>
            <a:ext cx="1008112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60232" y="3284984"/>
            <a:ext cx="122413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myThread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572000" y="1340768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499992" y="3717032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372200" y="4005064"/>
            <a:ext cx="0" cy="2016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644008" y="4005064"/>
            <a:ext cx="0" cy="1944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192180" y="426003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463988" y="459245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" idx="2"/>
          </p:cNvCxnSpPr>
          <p:nvPr/>
        </p:nvCxnSpPr>
        <p:spPr>
          <a:xfrm flipH="1">
            <a:off x="4824028" y="1772816"/>
            <a:ext cx="3060340" cy="1944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4716016" y="4077072"/>
            <a:ext cx="1638182" cy="187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2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9752" y="476672"/>
            <a:ext cx="1008112" cy="626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5936" y="476672"/>
            <a:ext cx="7200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4" name="矩形 3"/>
          <p:cNvSpPr/>
          <p:nvPr/>
        </p:nvSpPr>
        <p:spPr>
          <a:xfrm>
            <a:off x="5699383" y="476672"/>
            <a:ext cx="7200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36296" y="476672"/>
            <a:ext cx="7200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123728" y="476672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123728" y="620688"/>
            <a:ext cx="180020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16016" y="620688"/>
            <a:ext cx="838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494411" y="638335"/>
            <a:ext cx="7418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244815" y="1031235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500ms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8244408" y="368660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 start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156481" y="1988840"/>
            <a:ext cx="15530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 join t2</a:t>
            </a:r>
          </a:p>
          <a:p>
            <a:pPr algn="ctr"/>
            <a:r>
              <a:rPr lang="zh-CN" altLang="en-US" dirty="0" smtClean="0"/>
              <a:t>等 </a:t>
            </a:r>
            <a:r>
              <a:rPr lang="en-US" altLang="zh-CN" dirty="0" smtClean="0"/>
              <a:t>t3 </a:t>
            </a:r>
            <a:r>
              <a:rPr lang="zh-CN" altLang="en-US" dirty="0" smtClean="0"/>
              <a:t>执行完</a:t>
            </a:r>
            <a:endParaRPr lang="en-US" altLang="zh-CN" dirty="0" smtClean="0"/>
          </a:p>
        </p:txBody>
      </p:sp>
      <p:sp>
        <p:nvSpPr>
          <p:cNvPr id="40" name="圆角矩形 39"/>
          <p:cNvSpPr/>
          <p:nvPr/>
        </p:nvSpPr>
        <p:spPr>
          <a:xfrm>
            <a:off x="4499992" y="44624"/>
            <a:ext cx="11683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 wait t2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67940" y="44624"/>
            <a:ext cx="11683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 wait t3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207753" y="1988840"/>
            <a:ext cx="15530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 join t1</a:t>
            </a:r>
          </a:p>
          <a:p>
            <a:pPr algn="ctr"/>
            <a:r>
              <a:rPr lang="zh-CN" altLang="en-US" dirty="0" smtClean="0"/>
              <a:t>等 </a:t>
            </a:r>
            <a:r>
              <a:rPr lang="en-US" altLang="zh-CN" dirty="0" smtClean="0"/>
              <a:t>t2 </a:t>
            </a:r>
            <a:r>
              <a:rPr lang="zh-CN" altLang="en-US" dirty="0" smtClean="0"/>
              <a:t>执行完</a:t>
            </a:r>
            <a:endParaRPr lang="en-US" altLang="zh-CN" dirty="0" smtClean="0"/>
          </a:p>
        </p:txBody>
      </p:sp>
      <p:cxnSp>
        <p:nvCxnSpPr>
          <p:cNvPr id="44" name="直接箭头连接符 43"/>
          <p:cNvCxnSpPr>
            <a:stCxn id="42" idx="0"/>
          </p:cNvCxnSpPr>
          <p:nvPr/>
        </p:nvCxnSpPr>
        <p:spPr>
          <a:xfrm flipV="1">
            <a:off x="4984273" y="764705"/>
            <a:ext cx="99897" cy="1224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5" idx="0"/>
          </p:cNvCxnSpPr>
          <p:nvPr/>
        </p:nvCxnSpPr>
        <p:spPr>
          <a:xfrm flipV="1">
            <a:off x="6933001" y="764705"/>
            <a:ext cx="0" cy="1224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9036496" y="476672"/>
            <a:ext cx="0" cy="1130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70382" y="1855574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500ms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4439" y="2821496"/>
            <a:ext cx="1701215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 sleep 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main </a:t>
            </a:r>
            <a:r>
              <a:rPr lang="zh-CN" altLang="en-US" dirty="0" smtClean="0"/>
              <a:t>继续执行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123728" y="1607299"/>
            <a:ext cx="0" cy="1029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1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9752" y="476672"/>
            <a:ext cx="1008112" cy="626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5936" y="476672"/>
            <a:ext cx="7200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4" name="矩形 3"/>
          <p:cNvSpPr/>
          <p:nvPr/>
        </p:nvSpPr>
        <p:spPr>
          <a:xfrm>
            <a:off x="5699383" y="476672"/>
            <a:ext cx="7200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36296" y="476672"/>
            <a:ext cx="7200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123728" y="476672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123728" y="620688"/>
            <a:ext cx="180020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16016" y="620688"/>
            <a:ext cx="838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494411" y="638335"/>
            <a:ext cx="7418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244815" y="1031235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500ms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8244408" y="368660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 start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4499992" y="44624"/>
            <a:ext cx="11683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 wait t2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67940" y="44624"/>
            <a:ext cx="11683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 wait t3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207753" y="1988840"/>
            <a:ext cx="15530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 join t1</a:t>
            </a:r>
          </a:p>
          <a:p>
            <a:pPr algn="ctr"/>
            <a:r>
              <a:rPr lang="zh-CN" altLang="en-US" dirty="0" smtClean="0"/>
              <a:t>等 </a:t>
            </a:r>
            <a:r>
              <a:rPr lang="en-US" altLang="zh-CN" dirty="0" smtClean="0"/>
              <a:t>t2 </a:t>
            </a:r>
            <a:r>
              <a:rPr lang="zh-CN" altLang="en-US" dirty="0" smtClean="0"/>
              <a:t>执行完</a:t>
            </a:r>
            <a:endParaRPr lang="en-US" altLang="zh-CN" dirty="0" smtClean="0"/>
          </a:p>
        </p:txBody>
      </p:sp>
      <p:cxnSp>
        <p:nvCxnSpPr>
          <p:cNvPr id="44" name="直接箭头连接符 43"/>
          <p:cNvCxnSpPr>
            <a:stCxn id="42" idx="0"/>
          </p:cNvCxnSpPr>
          <p:nvPr/>
        </p:nvCxnSpPr>
        <p:spPr>
          <a:xfrm flipV="1">
            <a:off x="4984273" y="764705"/>
            <a:ext cx="99897" cy="1224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9036496" y="476672"/>
            <a:ext cx="0" cy="1130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5005" y="2924944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500ms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05069" y="3717032"/>
            <a:ext cx="1701215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 sleep 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main </a:t>
            </a:r>
            <a:r>
              <a:rPr lang="zh-CN" altLang="en-US" dirty="0" smtClean="0"/>
              <a:t>继续执行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123728" y="1607299"/>
            <a:ext cx="0" cy="1029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208811" y="173681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 </a:t>
            </a:r>
          </a:p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6588224" y="764705"/>
            <a:ext cx="1656184" cy="1357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469309" y="1162877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 start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502018" y="1859630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500ms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336296" y="1855574"/>
            <a:ext cx="0" cy="637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23728" y="28529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23728" y="4041068"/>
            <a:ext cx="23762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788024" y="4041068"/>
            <a:ext cx="1271399" cy="255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Thread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752118" y="4041068"/>
            <a:ext cx="1852737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Thread</a:t>
            </a:r>
          </a:p>
          <a:p>
            <a:pPr algn="ctr"/>
            <a:r>
              <a:rPr lang="zh-CN" altLang="en-US" dirty="0" smtClean="0"/>
              <a:t>与 </a:t>
            </a:r>
            <a:r>
              <a:rPr lang="en-US" altLang="zh-CN" dirty="0" smtClean="0"/>
              <a:t>t2</a:t>
            </a:r>
            <a:r>
              <a:rPr lang="en-US" altLang="zh-CN" dirty="0"/>
              <a:t>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抢 </a:t>
            </a:r>
            <a:r>
              <a:rPr lang="en-US" altLang="zh-CN" dirty="0" smtClean="0"/>
              <a:t>CPU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167940" y="5319210"/>
            <a:ext cx="996348" cy="70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 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9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9752" y="476672"/>
            <a:ext cx="1008112" cy="626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5936" y="476672"/>
            <a:ext cx="7200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4" name="矩形 3"/>
          <p:cNvSpPr/>
          <p:nvPr/>
        </p:nvSpPr>
        <p:spPr>
          <a:xfrm>
            <a:off x="5699383" y="476672"/>
            <a:ext cx="7200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36296" y="476672"/>
            <a:ext cx="7200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123728" y="476672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123728" y="620688"/>
            <a:ext cx="180020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16016" y="620688"/>
            <a:ext cx="838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494411" y="638335"/>
            <a:ext cx="7418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244815" y="1031235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500ms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8244408" y="368660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 start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4499992" y="44624"/>
            <a:ext cx="11683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 wait t2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67940" y="44624"/>
            <a:ext cx="11683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 wait t3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9036496" y="476672"/>
            <a:ext cx="0" cy="1130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123728" y="1607299"/>
            <a:ext cx="0" cy="1029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208811" y="173681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 </a:t>
            </a:r>
          </a:p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6588224" y="764705"/>
            <a:ext cx="1656184" cy="1357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469309" y="1162877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 start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502018" y="1859630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500ms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336296" y="1855574"/>
            <a:ext cx="0" cy="637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23728" y="28529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23728" y="4041068"/>
            <a:ext cx="23762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788024" y="4041068"/>
            <a:ext cx="1271399" cy="255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Thread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478844" y="2600908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 </a:t>
            </a:r>
          </a:p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300192" y="4041068"/>
            <a:ext cx="0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416316" y="2636912"/>
            <a:ext cx="0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788024" y="836610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 start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4808665" y="1571800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500ms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668348" y="1607299"/>
            <a:ext cx="0" cy="633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7523847" y="4950169"/>
            <a:ext cx="1369927" cy="73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 sleep </a:t>
            </a:r>
          </a:p>
          <a:p>
            <a:pPr algn="ctr"/>
            <a:r>
              <a:rPr lang="zh-CN" altLang="en-US" dirty="0" smtClean="0"/>
              <a:t>过程</a:t>
            </a:r>
            <a:endParaRPr lang="en-US" altLang="zh-CN" dirty="0" smtClean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300192" y="4644135"/>
            <a:ext cx="0" cy="369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300192" y="5597436"/>
            <a:ext cx="0" cy="369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470071" y="5009592"/>
            <a:ext cx="672817" cy="521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</a:p>
          <a:p>
            <a:pPr algn="ctr"/>
            <a:r>
              <a:rPr lang="en-US" altLang="zh-CN" dirty="0" err="1"/>
              <a:t>ms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6490355" y="6011664"/>
            <a:ext cx="651771" cy="521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</a:p>
          <a:p>
            <a:pPr algn="ctr"/>
            <a:r>
              <a:rPr lang="en-US" altLang="zh-CN" dirty="0" err="1"/>
              <a:t>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0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5736" y="989957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command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283968" y="0"/>
            <a:ext cx="72008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</p:cNvCxnSpPr>
          <p:nvPr/>
        </p:nvCxnSpPr>
        <p:spPr>
          <a:xfrm>
            <a:off x="2807804" y="1782045"/>
            <a:ext cx="0" cy="782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502885" y="2563688"/>
            <a:ext cx="609837" cy="57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2" idx="0"/>
          </p:cNvCxnSpPr>
          <p:nvPr/>
        </p:nvCxnSpPr>
        <p:spPr>
          <a:xfrm>
            <a:off x="2807803" y="188640"/>
            <a:ext cx="1" cy="80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2"/>
          </p:cNvCxnSpPr>
          <p:nvPr/>
        </p:nvCxnSpPr>
        <p:spPr>
          <a:xfrm flipH="1">
            <a:off x="1403648" y="2852328"/>
            <a:ext cx="1099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403648" y="2852328"/>
            <a:ext cx="0" cy="72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36635" y="4941168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ctrl+D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29130" y="3573016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wc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2"/>
          </p:cNvCxnSpPr>
          <p:nvPr/>
        </p:nvCxnSpPr>
        <p:spPr>
          <a:xfrm>
            <a:off x="1341198" y="43651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3"/>
          </p:cNvCxnSpPr>
          <p:nvPr/>
        </p:nvCxnSpPr>
        <p:spPr>
          <a:xfrm>
            <a:off x="1960771" y="5337212"/>
            <a:ext cx="847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4"/>
          </p:cNvCxnSpPr>
          <p:nvPr/>
        </p:nvCxnSpPr>
        <p:spPr>
          <a:xfrm>
            <a:off x="2807804" y="3140968"/>
            <a:ext cx="0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211349" y="4962466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Ctrl+D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184068" y="3591575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wc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48264" y="989957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Command</a:t>
            </a:r>
          </a:p>
          <a:p>
            <a:pPr algn="ctr"/>
            <a:r>
              <a:rPr lang="en-US" altLang="zh-CN" dirty="0"/>
              <a:t>&amp;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7560332" y="1782045"/>
            <a:ext cx="0" cy="781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255413" y="2564904"/>
            <a:ext cx="609837" cy="57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31" idx="2"/>
          </p:cNvCxnSpPr>
          <p:nvPr/>
        </p:nvCxnSpPr>
        <p:spPr>
          <a:xfrm flipH="1">
            <a:off x="5796136" y="2853544"/>
            <a:ext cx="1459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796136" y="2852328"/>
            <a:ext cx="0" cy="72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2"/>
          </p:cNvCxnSpPr>
          <p:nvPr/>
        </p:nvCxnSpPr>
        <p:spPr>
          <a:xfrm>
            <a:off x="5796136" y="4383663"/>
            <a:ext cx="0" cy="55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4"/>
          </p:cNvCxnSpPr>
          <p:nvPr/>
        </p:nvCxnSpPr>
        <p:spPr>
          <a:xfrm flipH="1">
            <a:off x="7560331" y="3142184"/>
            <a:ext cx="1" cy="1510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8" idx="0"/>
          </p:cNvCxnSpPr>
          <p:nvPr/>
        </p:nvCxnSpPr>
        <p:spPr>
          <a:xfrm>
            <a:off x="7560331" y="116632"/>
            <a:ext cx="1" cy="873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53036" y="4046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65250" y="404632"/>
            <a:ext cx="73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65250" y="3897660"/>
            <a:ext cx="73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53036" y="5733256"/>
            <a:ext cx="73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198499" y="3725416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Shell</a:t>
            </a:r>
          </a:p>
          <a:p>
            <a:pPr algn="ctr"/>
            <a:r>
              <a:rPr lang="en-US" altLang="zh-CN" dirty="0" smtClean="0"/>
              <a:t>Sleep</a:t>
            </a:r>
          </a:p>
          <a:p>
            <a:pPr algn="ctr"/>
            <a:r>
              <a:rPr lang="en-US" altLang="zh-CN" dirty="0" smtClean="0"/>
              <a:t>wait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791580" y="2347664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wc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4805746" y="2347664"/>
            <a:ext cx="203534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 &amp;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179512" y="188640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前台进程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4799255" y="210717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后台进程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1533984" y="246753"/>
            <a:ext cx="3240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1547664" y="692696"/>
            <a:ext cx="3258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1547664" y="773964"/>
            <a:ext cx="576064" cy="278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fg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485084" y="0"/>
            <a:ext cx="726876" cy="21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bg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179512" y="773964"/>
            <a:ext cx="1296144" cy="35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 desk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4799255" y="773964"/>
            <a:ext cx="1356921" cy="278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backstage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1438535" y="0"/>
            <a:ext cx="1738169" cy="246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Ctrl + Z:stopped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7380312" y="5733256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Ctrl + C</a:t>
            </a:r>
          </a:p>
          <a:p>
            <a:pPr algn="ctr"/>
            <a:r>
              <a:rPr lang="en-US" altLang="zh-CN" dirty="0" smtClean="0"/>
              <a:t>Break;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1168683" y="5589240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Wake 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8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9752" y="476672"/>
            <a:ext cx="1008112" cy="626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5936" y="476672"/>
            <a:ext cx="7200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4" name="矩形 3"/>
          <p:cNvSpPr/>
          <p:nvPr/>
        </p:nvSpPr>
        <p:spPr>
          <a:xfrm>
            <a:off x="5699383" y="476672"/>
            <a:ext cx="7200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36296" y="476672"/>
            <a:ext cx="7200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123728" y="476672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123728" y="620688"/>
            <a:ext cx="180020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16016" y="620688"/>
            <a:ext cx="838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494411" y="638335"/>
            <a:ext cx="7418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244815" y="1031235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500ms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8244408" y="368660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 start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4499992" y="44624"/>
            <a:ext cx="11683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 wait t2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67940" y="44624"/>
            <a:ext cx="11683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 wait t3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9036496" y="476672"/>
            <a:ext cx="0" cy="1130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123728" y="1607299"/>
            <a:ext cx="0" cy="1029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208811" y="173681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 </a:t>
            </a:r>
          </a:p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6588224" y="764705"/>
            <a:ext cx="1656184" cy="1357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469309" y="1162877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 start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502018" y="1859630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500ms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336296" y="1855574"/>
            <a:ext cx="0" cy="637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23728" y="28529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23728" y="4041068"/>
            <a:ext cx="23762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788024" y="4041068"/>
            <a:ext cx="1271399" cy="255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Thread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478844" y="2600908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 </a:t>
            </a:r>
          </a:p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300192" y="4041068"/>
            <a:ext cx="0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416316" y="2636912"/>
            <a:ext cx="0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788024" y="836610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 start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4808665" y="1571800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500ms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668348" y="1607299"/>
            <a:ext cx="0" cy="633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300192" y="4644135"/>
            <a:ext cx="0" cy="369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300192" y="5597436"/>
            <a:ext cx="0" cy="369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788024" y="236688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5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UnionFind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692696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weightedUnion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99992" y="1372816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19872" y="2436912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3887924" y="1932856"/>
            <a:ext cx="82809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3528" y="1844824"/>
            <a:ext cx="20882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weightedUnion</a:t>
            </a:r>
            <a:r>
              <a:rPr lang="en-US" altLang="zh-CN" dirty="0"/>
              <a:t>(0, 1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34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UnionFind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692696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weightedUnion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99992" y="1372816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19872" y="2436912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3887924" y="1932856"/>
            <a:ext cx="972108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3528" y="1844824"/>
            <a:ext cx="20882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weightedUnion</a:t>
            </a:r>
            <a:r>
              <a:rPr lang="en-US" altLang="zh-CN" dirty="0"/>
              <a:t>(0, 1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err="1"/>
              <a:t>weightedUnion</a:t>
            </a:r>
            <a:r>
              <a:rPr lang="en-US" altLang="zh-CN" dirty="0"/>
              <a:t>(1, 2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494717" y="2436912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0"/>
            <a:endCxn id="4" idx="2"/>
          </p:cNvCxnSpPr>
          <p:nvPr/>
        </p:nvCxnSpPr>
        <p:spPr>
          <a:xfrm flipH="1" flipV="1">
            <a:off x="4968044" y="1932856"/>
            <a:ext cx="994725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47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UnionFind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692696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weightedUnion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99992" y="1372816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19872" y="2436912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3887924" y="1932856"/>
            <a:ext cx="972108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3528" y="1844824"/>
            <a:ext cx="20882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weightedUnion</a:t>
            </a:r>
            <a:r>
              <a:rPr lang="en-US" altLang="zh-CN" dirty="0"/>
              <a:t>(0, 1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err="1"/>
              <a:t>weightedUnion</a:t>
            </a:r>
            <a:r>
              <a:rPr lang="en-US" altLang="zh-CN" dirty="0"/>
              <a:t>(1, 2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err="1"/>
              <a:t>weightedUnion</a:t>
            </a:r>
            <a:r>
              <a:rPr lang="en-US" altLang="zh-CN" dirty="0"/>
              <a:t>(3, 4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494717" y="2436912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0"/>
            <a:endCxn id="4" idx="2"/>
          </p:cNvCxnSpPr>
          <p:nvPr/>
        </p:nvCxnSpPr>
        <p:spPr>
          <a:xfrm flipH="1" flipV="1">
            <a:off x="4968044" y="1932856"/>
            <a:ext cx="994725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380312" y="1932856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80312" y="3429000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15" idx="0"/>
          </p:cNvCxnSpPr>
          <p:nvPr/>
        </p:nvCxnSpPr>
        <p:spPr>
          <a:xfrm flipV="1">
            <a:off x="7848364" y="249289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7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UnionFind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692696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weightedUnion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99992" y="1372816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19872" y="2436912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3887924" y="1932856"/>
            <a:ext cx="972108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3528" y="1844824"/>
            <a:ext cx="20882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weightedUnion</a:t>
            </a:r>
            <a:r>
              <a:rPr lang="en-US" altLang="zh-CN" dirty="0"/>
              <a:t>(0, 1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err="1"/>
              <a:t>weightedUnion</a:t>
            </a:r>
            <a:r>
              <a:rPr lang="en-US" altLang="zh-CN" dirty="0"/>
              <a:t>(1, 2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err="1"/>
              <a:t>weightedUnion</a:t>
            </a:r>
            <a:r>
              <a:rPr lang="en-US" altLang="zh-CN" dirty="0"/>
              <a:t>(3, 4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err="1"/>
              <a:t>weightedUnion</a:t>
            </a:r>
            <a:r>
              <a:rPr lang="en-US" altLang="zh-CN" dirty="0"/>
              <a:t>(4, 0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94717" y="2436912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0"/>
            <a:endCxn id="4" idx="2"/>
          </p:cNvCxnSpPr>
          <p:nvPr/>
        </p:nvCxnSpPr>
        <p:spPr>
          <a:xfrm flipH="1" flipV="1">
            <a:off x="4968044" y="1932856"/>
            <a:ext cx="994725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380312" y="1932856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80312" y="3429000"/>
            <a:ext cx="93610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15" idx="0"/>
          </p:cNvCxnSpPr>
          <p:nvPr/>
        </p:nvCxnSpPr>
        <p:spPr>
          <a:xfrm flipV="1">
            <a:off x="7848364" y="249289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3" idx="1"/>
          </p:cNvCxnSpPr>
          <p:nvPr/>
        </p:nvCxnSpPr>
        <p:spPr>
          <a:xfrm flipH="1" flipV="1">
            <a:off x="5148064" y="1988840"/>
            <a:ext cx="2232248" cy="22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264188" y="692696"/>
            <a:ext cx="1980220" cy="6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</a:t>
            </a:r>
            <a:r>
              <a:rPr lang="zh-CN" altLang="en-US" dirty="0" smtClean="0"/>
              <a:t>树归并到大树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756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027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02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474842" y="692696"/>
            <a:ext cx="26642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链表</a:t>
            </a:r>
          </a:p>
        </p:txBody>
      </p:sp>
      <p:sp>
        <p:nvSpPr>
          <p:cNvPr id="4" name="椭圆 3"/>
          <p:cNvSpPr/>
          <p:nvPr/>
        </p:nvSpPr>
        <p:spPr>
          <a:xfrm>
            <a:off x="1187624" y="3429000"/>
            <a:ext cx="151216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Bag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851920" y="3429000"/>
            <a:ext cx="151216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516216" y="3429000"/>
            <a:ext cx="151216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Queue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flipH="1">
            <a:off x="1943708" y="1412776"/>
            <a:ext cx="286328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2"/>
            <a:endCxn id="5" idx="0"/>
          </p:cNvCxnSpPr>
          <p:nvPr/>
        </p:nvCxnSpPr>
        <p:spPr>
          <a:xfrm flipH="1">
            <a:off x="4608004" y="1412776"/>
            <a:ext cx="198986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  <a:endCxn id="6" idx="0"/>
          </p:cNvCxnSpPr>
          <p:nvPr/>
        </p:nvCxnSpPr>
        <p:spPr>
          <a:xfrm>
            <a:off x="4806990" y="1412776"/>
            <a:ext cx="246531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187624" y="5229200"/>
            <a:ext cx="56886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方法类似，实现不同，可用抽象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继承，进而实现不同功能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0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332656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对象内存分析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5897" y="2658413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5897" y="3522509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35897" y="3954557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填充字节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483769" y="2082349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5" y="287443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24636" y="344712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8105" y="395455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92587" y="2060848"/>
            <a:ext cx="10635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 bytes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0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332656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对象内存分析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5897" y="2658413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5897" y="3522509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year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35897" y="4818653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填充字节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483769" y="2082349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5" y="287443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24636" y="344712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8105" y="395455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92587" y="2060848"/>
            <a:ext cx="10635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32 bytes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35897" y="4386605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day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35897" y="3960304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month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08105" y="449789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90560" y="503467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3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332656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对象内存分析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5897" y="2658413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5897" y="3522509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 name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35897" y="4386605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填充字节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483769" y="2082349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NameNum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5" y="287443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24636" y="344712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8105" y="395455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92587" y="2060848"/>
            <a:ext cx="10635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32 bytes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35897" y="3954557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24636" y="443616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7544" y="3522509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一个引用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没有包括引用指向的值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堆内存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 flipV="1">
            <a:off x="2411760" y="3738533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332656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对象内存分析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5897" y="2658413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5897" y="3522509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额外开销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27584" y="2082349"/>
            <a:ext cx="2952329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Single-Track List’s Node&lt;E&gt;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5" y="287443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24636" y="344712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8105" y="395455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92587" y="2060848"/>
            <a:ext cx="10635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 bytes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35897" y="4365104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</a:p>
        </p:txBody>
      </p:sp>
      <p:sp>
        <p:nvSpPr>
          <p:cNvPr id="12" name="矩形 11"/>
          <p:cNvSpPr/>
          <p:nvPr/>
        </p:nvSpPr>
        <p:spPr>
          <a:xfrm>
            <a:off x="5524636" y="443616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7544" y="3522509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指向外部类的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引用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 flipV="1">
            <a:off x="2411760" y="3738533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35897" y="3943604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AnyType</a:t>
            </a:r>
            <a:r>
              <a:rPr lang="en-US" altLang="zh-CN" dirty="0" smtClean="0"/>
              <a:t> at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7544" y="4437112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下一个 </a:t>
            </a:r>
            <a:r>
              <a:rPr lang="en-US" altLang="zh-CN" dirty="0" smtClean="0"/>
              <a:t>Node </a:t>
            </a:r>
          </a:p>
          <a:p>
            <a:pPr algn="ctr"/>
            <a:r>
              <a:rPr lang="zh-CN" altLang="en-US" dirty="0" smtClean="0"/>
              <a:t>引用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8" idx="3"/>
          </p:cNvCxnSpPr>
          <p:nvPr/>
        </p:nvCxnSpPr>
        <p:spPr>
          <a:xfrm flipV="1">
            <a:off x="2411760" y="4653136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987825" y="5573622"/>
            <a:ext cx="47525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无填充字节 ？？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自己实现的内部类没有安排填充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5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332656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对象内存分析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5897" y="2658413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对象开销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5897" y="3933056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size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35897" y="4365104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填充字节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519772" y="2082349"/>
            <a:ext cx="126014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5" y="287443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24636" y="344712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8105" y="3954557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92587" y="2060848"/>
            <a:ext cx="10635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32 bytes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24636" y="443616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635897" y="3522509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2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332656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对象内存分析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03648" y="2082349"/>
            <a:ext cx="2376265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Node&lt;Integer&gt;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28191" y="2852936"/>
            <a:ext cx="10635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 bytes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48118" y="2852936"/>
            <a:ext cx="10635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 bytes</a:t>
            </a:r>
            <a:endParaRPr lang="zh-CN" altLang="en-US" dirty="0"/>
          </a:p>
        </p:txBody>
      </p:sp>
      <p:sp>
        <p:nvSpPr>
          <p:cNvPr id="11" name="加号 10"/>
          <p:cNvSpPr/>
          <p:nvPr/>
        </p:nvSpPr>
        <p:spPr>
          <a:xfrm>
            <a:off x="2729812" y="2888940"/>
            <a:ext cx="360040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于号 13"/>
          <p:cNvSpPr/>
          <p:nvPr/>
        </p:nvSpPr>
        <p:spPr>
          <a:xfrm>
            <a:off x="4499992" y="2960948"/>
            <a:ext cx="360040" cy="2160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48064" y="2852936"/>
            <a:ext cx="10635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64 bytes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403647" y="3717032"/>
            <a:ext cx="2376265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Stack Node&lt;Integer&gt;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47664" y="4509120"/>
            <a:ext cx="10635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32 bytes</a:t>
            </a:r>
            <a:endParaRPr lang="zh-CN" altLang="en-US" dirty="0"/>
          </a:p>
        </p:txBody>
      </p:sp>
      <p:sp>
        <p:nvSpPr>
          <p:cNvPr id="20" name="加号 19"/>
          <p:cNvSpPr/>
          <p:nvPr/>
        </p:nvSpPr>
        <p:spPr>
          <a:xfrm>
            <a:off x="2771800" y="4509120"/>
            <a:ext cx="360040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76685" y="4473116"/>
            <a:ext cx="122330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64N bytes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3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681</Words>
  <Application>Microsoft Office PowerPoint</Application>
  <PresentationFormat>全屏显示(4:3)</PresentationFormat>
  <Paragraphs>346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53</cp:revision>
  <dcterms:created xsi:type="dcterms:W3CDTF">2018-03-13T08:20:10Z</dcterms:created>
  <dcterms:modified xsi:type="dcterms:W3CDTF">2018-06-02T01:42:03Z</dcterms:modified>
</cp:coreProperties>
</file>