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InsertionSort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3589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3995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4400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4806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5212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617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023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211960" y="69269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2372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2778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3184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3589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39952" y="213285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64400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806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5212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617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60232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3743908" y="162880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12372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2778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3184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635896" y="306896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3995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4400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14806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65212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156176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023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3203848" y="25649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2372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62778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31840" y="40770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63589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3995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4400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14806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652120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5617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66023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下箭头 49"/>
          <p:cNvSpPr/>
          <p:nvPr/>
        </p:nvSpPr>
        <p:spPr>
          <a:xfrm>
            <a:off x="2699792" y="35730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12372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27784" y="510404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13184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3589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13995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64400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148064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5212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15617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6023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1" name="下箭头 60"/>
          <p:cNvSpPr/>
          <p:nvPr/>
        </p:nvSpPr>
        <p:spPr>
          <a:xfrm>
            <a:off x="2231740" y="458112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123728" y="611216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2778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13184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63589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13995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644008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14806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65212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15617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66023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2" name="下箭头 71"/>
          <p:cNvSpPr/>
          <p:nvPr/>
        </p:nvSpPr>
        <p:spPr>
          <a:xfrm>
            <a:off x="2231740" y="55892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54760" y="234785"/>
            <a:ext cx="12601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r>
              <a:rPr lang="en-US" altLang="zh-CN" dirty="0" smtClean="0"/>
              <a:t> = 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31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782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2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048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810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6/2 == 3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4572000" y="155044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6" idx="2"/>
            <a:endCxn id="3" idx="2"/>
          </p:cNvCxnSpPr>
          <p:nvPr/>
        </p:nvCxnSpPr>
        <p:spPr>
          <a:xfrm rot="5400000">
            <a:off x="3995936" y="158644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51920" y="2486546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851920" y="2486546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782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91880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95936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99992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04048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0810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148064" y="270257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25"/>
          <p:cNvCxnSpPr/>
          <p:nvPr/>
        </p:nvCxnSpPr>
        <p:spPr>
          <a:xfrm rot="5400000">
            <a:off x="4505508" y="2751274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361492" y="365137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361492" y="3651374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987824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91880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95936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99992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04048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508104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下箭头 34"/>
          <p:cNvSpPr/>
          <p:nvPr/>
        </p:nvSpPr>
        <p:spPr>
          <a:xfrm>
            <a:off x="5580112" y="407072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曲线连接符 35"/>
          <p:cNvCxnSpPr/>
          <p:nvPr/>
        </p:nvCxnSpPr>
        <p:spPr>
          <a:xfrm rot="5400000">
            <a:off x="4961694" y="410672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3/2 == 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782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1880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9992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4048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599892" y="7647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4" idx="2"/>
            <a:endCxn id="5" idx="2"/>
          </p:cNvCxnSpPr>
          <p:nvPr/>
        </p:nvCxnSpPr>
        <p:spPr>
          <a:xfrm rot="16200000" flipH="1">
            <a:off x="3491880" y="130476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19872" y="170080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419872" y="1700808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8782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91880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95936" y="22768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99992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4048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0810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4067944" y="17728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3953582" y="231287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8782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91880" y="33569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9593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9992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004048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0810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4067944" y="285293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3443948" y="340569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987824" y="429309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91880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95936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499992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004048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508104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>
            <a:off x="4067944" y="37890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499992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4048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0810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下箭头 48"/>
          <p:cNvSpPr/>
          <p:nvPr/>
        </p:nvSpPr>
        <p:spPr>
          <a:xfrm>
            <a:off x="5616116" y="472514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曲线连接符 50"/>
          <p:cNvCxnSpPr>
            <a:stCxn id="48" idx="2"/>
            <a:endCxn id="47" idx="2"/>
          </p:cNvCxnSpPr>
          <p:nvPr/>
        </p:nvCxnSpPr>
        <p:spPr>
          <a:xfrm rot="5400000">
            <a:off x="5508104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46" idx="2"/>
            <a:endCxn id="47" idx="2"/>
          </p:cNvCxnSpPr>
          <p:nvPr/>
        </p:nvCxnSpPr>
        <p:spPr>
          <a:xfrm rot="16200000" flipH="1">
            <a:off x="5004048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5" idx="2"/>
            <a:endCxn id="46" idx="2"/>
          </p:cNvCxnSpPr>
          <p:nvPr/>
        </p:nvCxnSpPr>
        <p:spPr>
          <a:xfrm rot="16200000" flipH="1">
            <a:off x="4499992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987824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491880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499992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004048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508104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995936" y="615895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5616116" y="565489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131</Words>
  <Application>Microsoft Office PowerPoint</Application>
  <PresentationFormat>全屏显示(4:3)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4</cp:revision>
  <dcterms:created xsi:type="dcterms:W3CDTF">2018-11-01T06:45:11Z</dcterms:created>
  <dcterms:modified xsi:type="dcterms:W3CDTF">2018-11-01T09:06:04Z</dcterms:modified>
</cp:coreProperties>
</file>