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7" r:id="rId17"/>
    <p:sldId id="281" r:id="rId18"/>
    <p:sldId id="288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58" r:id="rId30"/>
    <p:sldId id="259" r:id="rId31"/>
    <p:sldId id="293" r:id="rId32"/>
    <p:sldId id="294" r:id="rId33"/>
    <p:sldId id="295" r:id="rId34"/>
    <p:sldId id="296" r:id="rId35"/>
    <p:sldId id="299" r:id="rId36"/>
    <p:sldId id="301" r:id="rId37"/>
    <p:sldId id="300" r:id="rId38"/>
    <p:sldId id="302" r:id="rId39"/>
    <p:sldId id="260" r:id="rId40"/>
    <p:sldId id="261" r:id="rId41"/>
    <p:sldId id="262" r:id="rId42"/>
    <p:sldId id="263" r:id="rId43"/>
    <p:sldId id="264" r:id="rId44"/>
    <p:sldId id="265" r:id="rId45"/>
    <p:sldId id="266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7" y="1409294"/>
            <a:ext cx="64797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67544" y="141277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vaule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67544" y="184830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079612" y="2675113"/>
            <a:ext cx="1152128" cy="333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5" idx="0"/>
            <a:endCxn id="23" idx="2"/>
          </p:cNvCxnSpPr>
          <p:nvPr/>
        </p:nvCxnSpPr>
        <p:spPr>
          <a:xfrm flipV="1">
            <a:off x="1655676" y="2201382"/>
            <a:ext cx="468052" cy="473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51820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2i:leftChild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968044" y="4005064"/>
            <a:ext cx="17641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2i+1:rightChild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9" idx="0"/>
            <a:endCxn id="25" idx="2"/>
          </p:cNvCxnSpPr>
          <p:nvPr/>
        </p:nvCxnSpPr>
        <p:spPr>
          <a:xfrm flipH="1" flipV="1">
            <a:off x="3311860" y="2204864"/>
            <a:ext cx="52205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0"/>
            <a:endCxn id="26" idx="2"/>
          </p:cNvCxnSpPr>
          <p:nvPr/>
        </p:nvCxnSpPr>
        <p:spPr>
          <a:xfrm flipH="1" flipV="1">
            <a:off x="3887924" y="2201382"/>
            <a:ext cx="1962218" cy="180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223628" y="400506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i:parentNode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0"/>
            <a:endCxn id="24" idx="2"/>
          </p:cNvCxnSpPr>
          <p:nvPr/>
        </p:nvCxnSpPr>
        <p:spPr>
          <a:xfrm flipV="1">
            <a:off x="1961710" y="2197900"/>
            <a:ext cx="738082" cy="180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375756" y="98072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1903951" y="479715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755065" y="4797152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重复值移动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1907704" y="5445224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758818" y="5445224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哨兵改动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1907704" y="6093296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2758818" y="6093296"/>
            <a:ext cx="14761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新值移动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10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3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89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22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8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30019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insert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7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2959713" y="4076581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707685" y="468376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6300192" y="476672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Normal insert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851920" y="4683765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706095" y="4076581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868144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  <a:endCxn id="44" idx="0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65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18" idx="0"/>
            <a:endCxn id="8" idx="0"/>
          </p:cNvCxnSpPr>
          <p:nvPr/>
        </p:nvCxnSpPr>
        <p:spPr>
          <a:xfrm rot="16200000" flipV="1">
            <a:off x="4427984" y="-318898"/>
            <a:ext cx="12700" cy="3456384"/>
          </a:xfrm>
          <a:prstGeom prst="curvedConnector3">
            <a:avLst>
              <a:gd name="adj1" fmla="val 32693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2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3"/>
            <a:endCxn id="35" idx="0"/>
          </p:cNvCxnSpPr>
          <p:nvPr/>
        </p:nvCxnSpPr>
        <p:spPr>
          <a:xfrm flipH="1">
            <a:off x="3671900" y="3468570"/>
            <a:ext cx="757792" cy="50718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63788" y="3217445"/>
            <a:ext cx="1080120" cy="401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7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1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504859" y="3222111"/>
            <a:ext cx="1080120" cy="401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41877" y="4010387"/>
            <a:ext cx="726367" cy="394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42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9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0" idx="5"/>
          </p:cNvCxnSpPr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5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61655" y="5733256"/>
            <a:ext cx="649881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7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3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47" idx="3"/>
            <a:endCxn id="42" idx="4"/>
          </p:cNvCxnSpPr>
          <p:nvPr/>
        </p:nvCxnSpPr>
        <p:spPr>
          <a:xfrm>
            <a:off x="2231740" y="3643341"/>
            <a:ext cx="2744197" cy="1872573"/>
          </a:xfrm>
          <a:prstGeom prst="curvedConnector4">
            <a:avLst>
              <a:gd name="adj1" fmla="val 9027"/>
              <a:gd name="adj2" fmla="val 139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5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92080" y="404664"/>
            <a:ext cx="2200402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return: </a:t>
            </a:r>
            <a:r>
              <a:rPr lang="en-US" altLang="zh-CN" dirty="0" err="1" smtClean="0"/>
              <a:t>minValue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7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55875" y="3038331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419872" y="3975753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endCxn id="35" idx="0"/>
          </p:cNvCxnSpPr>
          <p:nvPr/>
        </p:nvCxnSpPr>
        <p:spPr>
          <a:xfrm flipH="1">
            <a:off x="3671900" y="3504919"/>
            <a:ext cx="775034" cy="470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5" idx="3"/>
            <a:endCxn id="38" idx="0"/>
          </p:cNvCxnSpPr>
          <p:nvPr/>
        </p:nvCxnSpPr>
        <p:spPr>
          <a:xfrm flipH="1">
            <a:off x="3103729" y="4405992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851701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995936" y="5013176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5" idx="5"/>
            <a:endCxn id="39" idx="0"/>
          </p:cNvCxnSpPr>
          <p:nvPr/>
        </p:nvCxnSpPr>
        <p:spPr>
          <a:xfrm>
            <a:off x="3850111" y="4405992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292080" y="3974435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723909" y="5011858"/>
            <a:ext cx="504056" cy="50405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5536" y="2996952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47664" y="2994830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5536" y="3427191"/>
            <a:ext cx="1152128" cy="43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holeIndex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47664" y="3428221"/>
            <a:ext cx="684076" cy="4302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>
            <a:stCxn id="33" idx="5"/>
            <a:endCxn id="40" idx="0"/>
          </p:cNvCxnSpPr>
          <p:nvPr/>
        </p:nvCxnSpPr>
        <p:spPr>
          <a:xfrm>
            <a:off x="4786114" y="3468570"/>
            <a:ext cx="75799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5536" y="3858460"/>
            <a:ext cx="1152128" cy="43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tmp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4" y="3858460"/>
            <a:ext cx="684076" cy="435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84168" y="513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722319" y="4404674"/>
            <a:ext cx="397853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  <a:endCxn id="42" idx="0"/>
          </p:cNvCxnSpPr>
          <p:nvPr/>
        </p:nvCxnSpPr>
        <p:spPr>
          <a:xfrm flipH="1">
            <a:off x="4975937" y="4404674"/>
            <a:ext cx="389960" cy="607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0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00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 smtClean="0">
                <a:solidFill>
                  <a:schemeClr val="accent6"/>
                </a:solidFill>
              </a:rPr>
              <a:t>小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3905267" y="3068960"/>
            <a:ext cx="115212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83768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59832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35896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11960" y="3933056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88024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64088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40152" y="39330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1A: O(N^2)</a:t>
            </a:r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1B: O(N^2)</a:t>
            </a:r>
          </a:p>
        </p:txBody>
      </p:sp>
      <p:sp>
        <p:nvSpPr>
          <p:cNvPr id="23" name="矩形 22"/>
          <p:cNvSpPr/>
          <p:nvPr/>
        </p:nvSpPr>
        <p:spPr>
          <a:xfrm>
            <a:off x="4211960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35896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59832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483768" y="285293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4499992" y="335699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95536" y="2384884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sort k elements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012160" y="4088498"/>
            <a:ext cx="1728192" cy="114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compare rest of elements</a:t>
            </a:r>
          </a:p>
          <a:p>
            <a:pPr algn="ctr"/>
            <a:r>
              <a:rPr lang="en-US" altLang="zh-CN" dirty="0" smtClean="0"/>
              <a:t>&amp;</a:t>
            </a:r>
          </a:p>
          <a:p>
            <a:pPr algn="ctr"/>
            <a:r>
              <a:rPr lang="en-US" altLang="zh-CN" dirty="0" smtClean="0"/>
              <a:t>sort or move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9" idx="2"/>
            <a:endCxn id="23" idx="0"/>
          </p:cNvCxnSpPr>
          <p:nvPr/>
        </p:nvCxnSpPr>
        <p:spPr>
          <a:xfrm flipH="1">
            <a:off x="4499992" y="2276872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0" idx="2"/>
            <a:endCxn id="46" idx="3"/>
          </p:cNvCxnSpPr>
          <p:nvPr/>
        </p:nvCxnSpPr>
        <p:spPr>
          <a:xfrm rot="5400000">
            <a:off x="4355976" y="2708920"/>
            <a:ext cx="1728192" cy="864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211960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35896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059832" y="3789040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483768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211960" y="472514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635896" y="472514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059832" y="472514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483768" y="472514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4" name="下箭头 53"/>
          <p:cNvSpPr/>
          <p:nvPr/>
        </p:nvSpPr>
        <p:spPr>
          <a:xfrm>
            <a:off x="4499992" y="4293096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曲线连接符 56"/>
          <p:cNvCxnSpPr>
            <a:stCxn id="11" idx="2"/>
            <a:endCxn id="50" idx="3"/>
          </p:cNvCxnSpPr>
          <p:nvPr/>
        </p:nvCxnSpPr>
        <p:spPr>
          <a:xfrm rot="5400000">
            <a:off x="4175956" y="2888940"/>
            <a:ext cx="2664296" cy="14401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11960" y="5733256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635896" y="5733256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059832" y="5733256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483768" y="57332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>
            <a:off x="4499992" y="530120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10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 smtClean="0">
                <a:solidFill>
                  <a:schemeClr val="accent6"/>
                </a:solidFill>
              </a:rPr>
              <a:t>小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249289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6A: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下箭头 4"/>
          <p:cNvSpPr/>
          <p:nvPr/>
        </p:nvSpPr>
        <p:spPr>
          <a:xfrm>
            <a:off x="4269364" y="3120278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47864" y="3789040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buildHeap</a:t>
            </a:r>
            <a:r>
              <a:rPr lang="en-US" altLang="zh-CN" dirty="0" smtClean="0"/>
              <a:t>(array[]);</a:t>
            </a:r>
            <a:endParaRPr lang="zh-CN" altLang="en-US" dirty="0"/>
          </a:p>
        </p:txBody>
      </p:sp>
      <p:sp>
        <p:nvSpPr>
          <p:cNvPr id="23" name="下箭头 22"/>
          <p:cNvSpPr/>
          <p:nvPr/>
        </p:nvSpPr>
        <p:spPr>
          <a:xfrm>
            <a:off x="4283968" y="4365104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347864" y="5013176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deleteMin</a:t>
            </a:r>
            <a:r>
              <a:rPr lang="en-US" altLang="zh-CN" dirty="0" smtClean="0"/>
              <a:t> k 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27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椭圆 4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4796754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3203848" y="4653136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5" idx="3"/>
            <a:endCxn id="63" idx="0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88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  <p:sp>
        <p:nvSpPr>
          <p:cNvPr id="27" name="椭圆 26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796754" y="37170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203848" y="4653136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0" idx="3"/>
            <a:endCxn id="32" idx="0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00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246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5" idx="3"/>
          </p:cNvCxnSpPr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3311861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489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8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260648"/>
            <a:ext cx="27363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寻找第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个最</a:t>
            </a:r>
            <a:r>
              <a:rPr lang="zh-CN" altLang="en-US" dirty="0">
                <a:solidFill>
                  <a:schemeClr val="accent6"/>
                </a:solidFill>
              </a:rPr>
              <a:t>大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35896" y="33265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== 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83768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832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635896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11960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184482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184482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40152" y="184482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256180" y="2852936"/>
            <a:ext cx="432048" cy="4320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 flipH="1">
            <a:off x="3968148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5"/>
          </p:cNvCxnSpPr>
          <p:nvPr/>
        </p:nvCxnSpPr>
        <p:spPr>
          <a:xfrm>
            <a:off x="4624956" y="3221712"/>
            <a:ext cx="351304" cy="49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711752" y="3699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88228" y="3717032"/>
            <a:ext cx="648073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527885" y="4068378"/>
            <a:ext cx="247139" cy="584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311861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83568" y="1023222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6B: O(N 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031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6" idx="3"/>
            <a:endCxn id="33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8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3528" y="332656"/>
            <a:ext cx="28803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LeftistHeap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340989" y="17728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0069" y="266471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40366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069195" y="27279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3"/>
            <a:endCxn id="4" idx="0"/>
          </p:cNvCxnSpPr>
          <p:nvPr/>
        </p:nvCxnSpPr>
        <p:spPr>
          <a:xfrm flipH="1">
            <a:off x="3776093" y="2141592"/>
            <a:ext cx="628168" cy="52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5"/>
            <a:endCxn id="6" idx="0"/>
          </p:cNvCxnSpPr>
          <p:nvPr/>
        </p:nvCxnSpPr>
        <p:spPr>
          <a:xfrm>
            <a:off x="4709765" y="2141592"/>
            <a:ext cx="575454" cy="586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0"/>
          </p:cNvCxnSpPr>
          <p:nvPr/>
        </p:nvCxnSpPr>
        <p:spPr>
          <a:xfrm flipH="1">
            <a:off x="4856390" y="3096763"/>
            <a:ext cx="276077" cy="60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89252" y="367382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13" idx="0"/>
          </p:cNvCxnSpPr>
          <p:nvPr/>
        </p:nvCxnSpPr>
        <p:spPr>
          <a:xfrm flipH="1">
            <a:off x="3105276" y="3033491"/>
            <a:ext cx="518065" cy="64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5"/>
            <a:endCxn id="27" idx="0"/>
          </p:cNvCxnSpPr>
          <p:nvPr/>
        </p:nvCxnSpPr>
        <p:spPr>
          <a:xfrm>
            <a:off x="5437971" y="3096763"/>
            <a:ext cx="430173" cy="60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652120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4" idx="5"/>
            <a:endCxn id="36" idx="0"/>
          </p:cNvCxnSpPr>
          <p:nvPr/>
        </p:nvCxnSpPr>
        <p:spPr>
          <a:xfrm>
            <a:off x="3928845" y="3033491"/>
            <a:ext cx="279296" cy="667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992117" y="370080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496797" y="474238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6" idx="3"/>
            <a:endCxn id="39" idx="0"/>
          </p:cNvCxnSpPr>
          <p:nvPr/>
        </p:nvCxnSpPr>
        <p:spPr>
          <a:xfrm flipH="1">
            <a:off x="3712821" y="4069581"/>
            <a:ext cx="342568" cy="672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67544" y="1412776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Null path length: </a:t>
            </a:r>
            <a:r>
              <a:rPr lang="en-US" altLang="zh-CN" dirty="0" err="1" smtClean="0"/>
              <a:t>npl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67544" y="2141592"/>
            <a:ext cx="2520280" cy="5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npl</a:t>
            </a:r>
            <a:r>
              <a:rPr lang="en-US" altLang="zh-CN" dirty="0" smtClean="0"/>
              <a:t>(null) == -1;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52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28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38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08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32656"/>
            <a:ext cx="26642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minHeap</a:t>
            </a:r>
            <a:r>
              <a:rPr lang="en-US" altLang="zh-CN" dirty="0" smtClean="0"/>
              <a:t>/Priority Queue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5696" y="1409294"/>
            <a:ext cx="57606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11760" y="1409294"/>
            <a:ext cx="57606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6388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3995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16016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92080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68144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4208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20272" y="1409294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1571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91780" y="198187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79912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55976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32040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08104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84168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60232" y="19888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6296" y="19853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3419872" y="33265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211859" y="2708920"/>
            <a:ext cx="504056" cy="504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33" idx="3"/>
            <a:endCxn id="35" idx="0"/>
          </p:cNvCxnSpPr>
          <p:nvPr/>
        </p:nvCxnSpPr>
        <p:spPr>
          <a:xfrm flipH="1">
            <a:off x="3527884" y="3139159"/>
            <a:ext cx="757792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275856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130062" y="332656"/>
            <a:ext cx="738082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3" idx="5"/>
            <a:endCxn id="37" idx="0"/>
          </p:cNvCxnSpPr>
          <p:nvPr/>
        </p:nvCxnSpPr>
        <p:spPr>
          <a:xfrm>
            <a:off x="4642098" y="3139159"/>
            <a:ext cx="757994" cy="50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148064" y="36463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15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988</Words>
  <Application>Microsoft Office PowerPoint</Application>
  <PresentationFormat>全屏显示(4:3)</PresentationFormat>
  <Paragraphs>836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49</cp:revision>
  <dcterms:created xsi:type="dcterms:W3CDTF">2018-10-09T01:03:35Z</dcterms:created>
  <dcterms:modified xsi:type="dcterms:W3CDTF">2018-10-13T06:08:59Z</dcterms:modified>
</cp:coreProperties>
</file>