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57" r:id="rId17"/>
    <p:sldId id="281" r:id="rId18"/>
    <p:sldId id="288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90" r:id="rId27"/>
    <p:sldId id="291" r:id="rId28"/>
    <p:sldId id="292" r:id="rId29"/>
    <p:sldId id="258" r:id="rId30"/>
    <p:sldId id="259" r:id="rId31"/>
    <p:sldId id="293" r:id="rId32"/>
    <p:sldId id="294" r:id="rId33"/>
    <p:sldId id="295" r:id="rId34"/>
    <p:sldId id="296" r:id="rId35"/>
    <p:sldId id="299" r:id="rId36"/>
    <p:sldId id="301" r:id="rId37"/>
    <p:sldId id="300" r:id="rId38"/>
    <p:sldId id="302" r:id="rId39"/>
    <p:sldId id="260" r:id="rId40"/>
    <p:sldId id="261" r:id="rId41"/>
    <p:sldId id="26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263" r:id="rId50"/>
    <p:sldId id="310" r:id="rId51"/>
    <p:sldId id="311" r:id="rId52"/>
    <p:sldId id="345" r:id="rId53"/>
    <p:sldId id="312" r:id="rId54"/>
    <p:sldId id="313" r:id="rId55"/>
    <p:sldId id="314" r:id="rId56"/>
    <p:sldId id="315" r:id="rId57"/>
    <p:sldId id="264" r:id="rId58"/>
    <p:sldId id="265" r:id="rId59"/>
    <p:sldId id="320" r:id="rId60"/>
    <p:sldId id="318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44" r:id="rId69"/>
    <p:sldId id="328" r:id="rId70"/>
    <p:sldId id="329" r:id="rId71"/>
    <p:sldId id="334" r:id="rId72"/>
    <p:sldId id="335" r:id="rId73"/>
    <p:sldId id="336" r:id="rId74"/>
    <p:sldId id="337" r:id="rId75"/>
    <p:sldId id="341" r:id="rId76"/>
    <p:sldId id="339" r:id="rId77"/>
    <p:sldId id="340" r:id="rId78"/>
    <p:sldId id="342" r:id="rId79"/>
    <p:sldId id="343" r:id="rId80"/>
    <p:sldId id="266" r:id="rId81"/>
    <p:sldId id="316" r:id="rId82"/>
    <p:sldId id="317" r:id="rId83"/>
    <p:sldId id="330" r:id="rId84"/>
    <p:sldId id="331" r:id="rId85"/>
    <p:sldId id="332" r:id="rId86"/>
    <p:sldId id="333" r:id="rId8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2i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7" y="1409294"/>
            <a:ext cx="64797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2i+1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67544" y="141277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vaule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67544" y="184830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079612" y="2675113"/>
            <a:ext cx="1152128" cy="333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哨兵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5" idx="0"/>
            <a:endCxn id="23" idx="2"/>
          </p:cNvCxnSpPr>
          <p:nvPr/>
        </p:nvCxnSpPr>
        <p:spPr>
          <a:xfrm flipV="1">
            <a:off x="1655676" y="2201382"/>
            <a:ext cx="468052" cy="473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951820" y="4005064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2i:leftChild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968044" y="4005064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2i+1:rightChild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49" idx="0"/>
            <a:endCxn id="25" idx="2"/>
          </p:cNvCxnSpPr>
          <p:nvPr/>
        </p:nvCxnSpPr>
        <p:spPr>
          <a:xfrm flipH="1" flipV="1">
            <a:off x="3311860" y="2204864"/>
            <a:ext cx="52205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0"/>
            <a:endCxn id="26" idx="2"/>
          </p:cNvCxnSpPr>
          <p:nvPr/>
        </p:nvCxnSpPr>
        <p:spPr>
          <a:xfrm flipH="1" flipV="1">
            <a:off x="3887924" y="2201382"/>
            <a:ext cx="1962218" cy="1803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223628" y="4005064"/>
            <a:ext cx="14761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i:parentNode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5" idx="0"/>
            <a:endCxn id="24" idx="2"/>
          </p:cNvCxnSpPr>
          <p:nvPr/>
        </p:nvCxnSpPr>
        <p:spPr>
          <a:xfrm flipV="1">
            <a:off x="1961710" y="2197900"/>
            <a:ext cx="738082" cy="1807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375756" y="98072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1903951" y="479715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755065" y="4797152"/>
            <a:ext cx="14761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重复值移动</a:t>
            </a:r>
            <a:endParaRPr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1907704" y="5445224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758818" y="5445224"/>
            <a:ext cx="14761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哨兵改动</a:t>
            </a:r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1907704" y="6093296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758818" y="6093296"/>
            <a:ext cx="14761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新值移动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10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13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89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22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8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6300192" y="476672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Normal insert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7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6300192" y="476672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Normal insert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2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868144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  <a:endCxn id="44" idx="0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3" idx="3"/>
            <a:endCxn id="35" idx="0"/>
          </p:cNvCxnSpPr>
          <p:nvPr/>
        </p:nvCxnSpPr>
        <p:spPr>
          <a:xfrm flipH="1">
            <a:off x="3671900" y="3468570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652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3" idx="3"/>
            <a:endCxn id="35" idx="0"/>
          </p:cNvCxnSpPr>
          <p:nvPr/>
        </p:nvCxnSpPr>
        <p:spPr>
          <a:xfrm flipH="1">
            <a:off x="3671900" y="3468570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1" name="曲线连接符 10"/>
          <p:cNvCxnSpPr>
            <a:stCxn id="18" idx="0"/>
            <a:endCxn id="8" idx="0"/>
          </p:cNvCxnSpPr>
          <p:nvPr/>
        </p:nvCxnSpPr>
        <p:spPr>
          <a:xfrm rot="16200000" flipV="1">
            <a:off x="4427984" y="-318898"/>
            <a:ext cx="12700" cy="3456384"/>
          </a:xfrm>
          <a:prstGeom prst="curvedConnector3">
            <a:avLst>
              <a:gd name="adj1" fmla="val 32693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27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3" idx="3"/>
            <a:endCxn id="35" idx="0"/>
          </p:cNvCxnSpPr>
          <p:nvPr/>
        </p:nvCxnSpPr>
        <p:spPr>
          <a:xfrm flipH="1">
            <a:off x="3671900" y="3468570"/>
            <a:ext cx="757792" cy="50718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663788" y="3217445"/>
            <a:ext cx="1080120" cy="401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78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514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504859" y="3222111"/>
            <a:ext cx="1080120" cy="401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041877" y="4010387"/>
            <a:ext cx="726367" cy="3942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427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59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252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61655" y="5733256"/>
            <a:ext cx="649881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79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70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83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>
            <a:stCxn id="47" idx="3"/>
            <a:endCxn id="42" idx="4"/>
          </p:cNvCxnSpPr>
          <p:nvPr/>
        </p:nvCxnSpPr>
        <p:spPr>
          <a:xfrm>
            <a:off x="2231740" y="3643341"/>
            <a:ext cx="2744197" cy="1872573"/>
          </a:xfrm>
          <a:prstGeom prst="curvedConnector4">
            <a:avLst>
              <a:gd name="adj1" fmla="val 9027"/>
              <a:gd name="adj2" fmla="val 1391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52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292080" y="404664"/>
            <a:ext cx="2200402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return: </a:t>
            </a:r>
            <a:r>
              <a:rPr lang="en-US" altLang="zh-CN" dirty="0" err="1" smtClean="0"/>
              <a:t>minValue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578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804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009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 smtClean="0">
                <a:solidFill>
                  <a:schemeClr val="accent6"/>
                </a:solidFill>
              </a:rPr>
              <a:t>小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5896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1960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64088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40152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3905267" y="3068960"/>
            <a:ext cx="115212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sort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83768" y="39330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059832" y="39330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635896" y="39330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11960" y="3933056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788024" y="39330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364088" y="39330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940152" y="39330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1A: O(N^2)</a:t>
            </a:r>
          </a:p>
        </p:txBody>
      </p:sp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1B: O(N^2)</a:t>
            </a:r>
          </a:p>
        </p:txBody>
      </p:sp>
      <p:sp>
        <p:nvSpPr>
          <p:cNvPr id="23" name="矩形 22"/>
          <p:cNvSpPr/>
          <p:nvPr/>
        </p:nvSpPr>
        <p:spPr>
          <a:xfrm>
            <a:off x="4211960" y="285293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635896" y="285293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59832" y="285293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483768" y="285293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4499992" y="3356992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395536" y="2384884"/>
            <a:ext cx="17281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sort k elements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012160" y="4088498"/>
            <a:ext cx="1728192" cy="1140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compare rest of elements</a:t>
            </a:r>
          </a:p>
          <a:p>
            <a:pPr algn="ctr"/>
            <a:r>
              <a:rPr lang="en-US" altLang="zh-CN" dirty="0" smtClean="0"/>
              <a:t>&amp;</a:t>
            </a:r>
          </a:p>
          <a:p>
            <a:pPr algn="ctr"/>
            <a:r>
              <a:rPr lang="en-US" altLang="zh-CN" dirty="0" smtClean="0"/>
              <a:t>sort or move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9" idx="2"/>
            <a:endCxn id="23" idx="0"/>
          </p:cNvCxnSpPr>
          <p:nvPr/>
        </p:nvCxnSpPr>
        <p:spPr>
          <a:xfrm flipH="1">
            <a:off x="4499992" y="2276872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10" idx="2"/>
            <a:endCxn id="46" idx="3"/>
          </p:cNvCxnSpPr>
          <p:nvPr/>
        </p:nvCxnSpPr>
        <p:spPr>
          <a:xfrm rot="5400000">
            <a:off x="4355976" y="2708920"/>
            <a:ext cx="1728192" cy="864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211960" y="378904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635896" y="378904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059832" y="3789040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483768" y="378904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211960" y="472514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635896" y="472514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059832" y="472514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483768" y="472514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4" name="下箭头 53"/>
          <p:cNvSpPr/>
          <p:nvPr/>
        </p:nvSpPr>
        <p:spPr>
          <a:xfrm>
            <a:off x="4499992" y="4293096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曲线连接符 56"/>
          <p:cNvCxnSpPr>
            <a:stCxn id="11" idx="2"/>
            <a:endCxn id="50" idx="3"/>
          </p:cNvCxnSpPr>
          <p:nvPr/>
        </p:nvCxnSpPr>
        <p:spPr>
          <a:xfrm rot="5400000">
            <a:off x="4175956" y="2888940"/>
            <a:ext cx="2664296" cy="14401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211960" y="5733256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635896" y="5733256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059832" y="5733256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483768" y="57332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2" name="下箭头 61"/>
          <p:cNvSpPr/>
          <p:nvPr/>
        </p:nvSpPr>
        <p:spPr>
          <a:xfrm>
            <a:off x="4499992" y="530120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10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 smtClean="0">
                <a:solidFill>
                  <a:schemeClr val="accent6"/>
                </a:solidFill>
              </a:rPr>
              <a:t>小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5896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1960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64088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40152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6A: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  <p:sp>
        <p:nvSpPr>
          <p:cNvPr id="5" name="下箭头 4"/>
          <p:cNvSpPr/>
          <p:nvPr/>
        </p:nvSpPr>
        <p:spPr>
          <a:xfrm>
            <a:off x="4269364" y="3120278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47864" y="3789040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buildHeap</a:t>
            </a:r>
            <a:r>
              <a:rPr lang="en-US" altLang="zh-CN" dirty="0" smtClean="0"/>
              <a:t>(array[]);</a:t>
            </a:r>
            <a:endParaRPr lang="zh-CN" altLang="en-US" dirty="0"/>
          </a:p>
        </p:txBody>
      </p:sp>
      <p:sp>
        <p:nvSpPr>
          <p:cNvPr id="23" name="下箭头 22"/>
          <p:cNvSpPr/>
          <p:nvPr/>
        </p:nvSpPr>
        <p:spPr>
          <a:xfrm>
            <a:off x="4283968" y="4365104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347864" y="5013176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r>
              <a:rPr lang="en-US" altLang="zh-CN" dirty="0" smtClean="0"/>
              <a:t> k times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275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6B: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  <p:sp>
        <p:nvSpPr>
          <p:cNvPr id="5" name="椭圆 4"/>
          <p:cNvSpPr/>
          <p:nvPr/>
        </p:nvSpPr>
        <p:spPr>
          <a:xfrm>
            <a:off x="4256180" y="28529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3"/>
          </p:cNvCxnSpPr>
          <p:nvPr/>
        </p:nvCxnSpPr>
        <p:spPr>
          <a:xfrm flipH="1">
            <a:off x="3968148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5"/>
          </p:cNvCxnSpPr>
          <p:nvPr/>
        </p:nvCxnSpPr>
        <p:spPr>
          <a:xfrm>
            <a:off x="4624956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711752" y="36996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4796754" y="37170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3203848" y="4653136"/>
            <a:ext cx="648073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55" idx="3"/>
            <a:endCxn id="63" idx="0"/>
          </p:cNvCxnSpPr>
          <p:nvPr/>
        </p:nvCxnSpPr>
        <p:spPr>
          <a:xfrm flipH="1">
            <a:off x="3527885" y="4068378"/>
            <a:ext cx="247139" cy="58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588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6B: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  <p:sp>
        <p:nvSpPr>
          <p:cNvPr id="27" name="椭圆 26"/>
          <p:cNvSpPr/>
          <p:nvPr/>
        </p:nvSpPr>
        <p:spPr>
          <a:xfrm>
            <a:off x="4256180" y="28529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>
          <a:xfrm flipH="1">
            <a:off x="3968148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5"/>
          </p:cNvCxnSpPr>
          <p:nvPr/>
        </p:nvCxnSpPr>
        <p:spPr>
          <a:xfrm>
            <a:off x="4624956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3711752" y="36996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4796754" y="37170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203848" y="4653136"/>
            <a:ext cx="648073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30" idx="3"/>
            <a:endCxn id="32" idx="0"/>
          </p:cNvCxnSpPr>
          <p:nvPr/>
        </p:nvCxnSpPr>
        <p:spPr>
          <a:xfrm flipH="1">
            <a:off x="3527885" y="4068378"/>
            <a:ext cx="247139" cy="58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00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256180" y="28529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>
          <a:xfrm flipH="1">
            <a:off x="3968148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5"/>
          </p:cNvCxnSpPr>
          <p:nvPr/>
        </p:nvCxnSpPr>
        <p:spPr>
          <a:xfrm>
            <a:off x="4624956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3711752" y="36996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4688228" y="3717032"/>
            <a:ext cx="648073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6B: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6246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256180" y="28529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3"/>
          </p:cNvCxnSpPr>
          <p:nvPr/>
        </p:nvCxnSpPr>
        <p:spPr>
          <a:xfrm flipH="1">
            <a:off x="3968148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5"/>
          </p:cNvCxnSpPr>
          <p:nvPr/>
        </p:nvCxnSpPr>
        <p:spPr>
          <a:xfrm>
            <a:off x="4624956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711752" y="36996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55" idx="3"/>
          </p:cNvCxnSpPr>
          <p:nvPr/>
        </p:nvCxnSpPr>
        <p:spPr>
          <a:xfrm flipH="1">
            <a:off x="3527885" y="4068378"/>
            <a:ext cx="247139" cy="58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688228" y="3717032"/>
            <a:ext cx="648073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3311861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6B: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1489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4256180" y="28529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4" idx="3"/>
          </p:cNvCxnSpPr>
          <p:nvPr/>
        </p:nvCxnSpPr>
        <p:spPr>
          <a:xfrm flipH="1">
            <a:off x="3968148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4" idx="5"/>
          </p:cNvCxnSpPr>
          <p:nvPr/>
        </p:nvCxnSpPr>
        <p:spPr>
          <a:xfrm>
            <a:off x="4624956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3711752" y="36996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4688228" y="3717032"/>
            <a:ext cx="648073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6B: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880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4256180" y="2852936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4" idx="3"/>
          </p:cNvCxnSpPr>
          <p:nvPr/>
        </p:nvCxnSpPr>
        <p:spPr>
          <a:xfrm flipH="1">
            <a:off x="3968148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4" idx="5"/>
          </p:cNvCxnSpPr>
          <p:nvPr/>
        </p:nvCxnSpPr>
        <p:spPr>
          <a:xfrm>
            <a:off x="4624956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3711752" y="36996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4688228" y="3717032"/>
            <a:ext cx="648073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527885" y="4068378"/>
            <a:ext cx="247139" cy="58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311861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6B: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5031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283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340989" y="17728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560069" y="266471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640366" y="370080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069195" y="272798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3" idx="3"/>
            <a:endCxn id="4" idx="0"/>
          </p:cNvCxnSpPr>
          <p:nvPr/>
        </p:nvCxnSpPr>
        <p:spPr>
          <a:xfrm flipH="1">
            <a:off x="3776093" y="2141592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5"/>
            <a:endCxn id="6" idx="0"/>
          </p:cNvCxnSpPr>
          <p:nvPr/>
        </p:nvCxnSpPr>
        <p:spPr>
          <a:xfrm>
            <a:off x="4709765" y="2141592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5" idx="0"/>
          </p:cNvCxnSpPr>
          <p:nvPr/>
        </p:nvCxnSpPr>
        <p:spPr>
          <a:xfrm flipH="1">
            <a:off x="4856390" y="3096763"/>
            <a:ext cx="276077" cy="604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89252" y="36738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3"/>
            <a:endCxn id="13" idx="0"/>
          </p:cNvCxnSpPr>
          <p:nvPr/>
        </p:nvCxnSpPr>
        <p:spPr>
          <a:xfrm flipH="1">
            <a:off x="3105276" y="3033491"/>
            <a:ext cx="518065" cy="64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5"/>
            <a:endCxn id="27" idx="0"/>
          </p:cNvCxnSpPr>
          <p:nvPr/>
        </p:nvCxnSpPr>
        <p:spPr>
          <a:xfrm>
            <a:off x="5437971" y="3096763"/>
            <a:ext cx="430173" cy="604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5652120" y="370080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4" idx="5"/>
            <a:endCxn id="36" idx="0"/>
          </p:cNvCxnSpPr>
          <p:nvPr/>
        </p:nvCxnSpPr>
        <p:spPr>
          <a:xfrm>
            <a:off x="3928845" y="3033491"/>
            <a:ext cx="279296" cy="667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992117" y="370080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496797" y="47423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36" idx="3"/>
            <a:endCxn id="39" idx="0"/>
          </p:cNvCxnSpPr>
          <p:nvPr/>
        </p:nvCxnSpPr>
        <p:spPr>
          <a:xfrm flipH="1">
            <a:off x="3712821" y="4069581"/>
            <a:ext cx="342568" cy="67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67544" y="1412776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 path length: </a:t>
            </a:r>
            <a:r>
              <a:rPr lang="en-US" altLang="zh-CN" dirty="0" err="1" smtClean="0"/>
              <a:t>npl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67544" y="2141592"/>
            <a:ext cx="2520280" cy="52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npl</a:t>
            </a:r>
            <a:r>
              <a:rPr lang="en-US" altLang="zh-CN" dirty="0" smtClean="0"/>
              <a:t>(null) == -1;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35682" y="1683566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054762" y="257546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63888" y="2638737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0"/>
          </p:cNvCxnSpPr>
          <p:nvPr/>
        </p:nvCxnSpPr>
        <p:spPr>
          <a:xfrm flipH="1">
            <a:off x="2270786" y="2052342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5"/>
            <a:endCxn id="5" idx="0"/>
          </p:cNvCxnSpPr>
          <p:nvPr/>
        </p:nvCxnSpPr>
        <p:spPr>
          <a:xfrm>
            <a:off x="3204458" y="2052342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83945" y="358457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9" idx="0"/>
          </p:cNvCxnSpPr>
          <p:nvPr/>
        </p:nvCxnSpPr>
        <p:spPr>
          <a:xfrm flipH="1">
            <a:off x="1599969" y="2944241"/>
            <a:ext cx="518065" cy="64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14" idx="0"/>
          </p:cNvCxnSpPr>
          <p:nvPr/>
        </p:nvCxnSpPr>
        <p:spPr>
          <a:xfrm>
            <a:off x="2423538" y="2944241"/>
            <a:ext cx="279296" cy="667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486810" y="361155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91490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0"/>
          </p:cNvCxnSpPr>
          <p:nvPr/>
        </p:nvCxnSpPr>
        <p:spPr>
          <a:xfrm flipH="1">
            <a:off x="2207514" y="3980331"/>
            <a:ext cx="342568" cy="67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856976" y="1700808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076056" y="259270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585182" y="265597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8" idx="3"/>
            <a:endCxn id="19" idx="0"/>
          </p:cNvCxnSpPr>
          <p:nvPr/>
        </p:nvCxnSpPr>
        <p:spPr>
          <a:xfrm flipH="1">
            <a:off x="5292080" y="2069584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5"/>
            <a:endCxn id="20" idx="0"/>
          </p:cNvCxnSpPr>
          <p:nvPr/>
        </p:nvCxnSpPr>
        <p:spPr>
          <a:xfrm>
            <a:off x="6225752" y="2069584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6081431" y="366544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0" idx="3"/>
            <a:endCxn id="29" idx="0"/>
          </p:cNvCxnSpPr>
          <p:nvPr/>
        </p:nvCxnSpPr>
        <p:spPr>
          <a:xfrm flipH="1">
            <a:off x="6297455" y="3024755"/>
            <a:ext cx="350999" cy="64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563888" y="323122"/>
            <a:ext cx="229613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35682" y="168356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054762" y="257546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63888" y="263873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0"/>
          </p:cNvCxnSpPr>
          <p:nvPr/>
        </p:nvCxnSpPr>
        <p:spPr>
          <a:xfrm flipH="1">
            <a:off x="2270786" y="2052342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5"/>
            <a:endCxn id="5" idx="0"/>
          </p:cNvCxnSpPr>
          <p:nvPr/>
        </p:nvCxnSpPr>
        <p:spPr>
          <a:xfrm>
            <a:off x="3204458" y="2052342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83945" y="358457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9" idx="0"/>
          </p:cNvCxnSpPr>
          <p:nvPr/>
        </p:nvCxnSpPr>
        <p:spPr>
          <a:xfrm flipH="1">
            <a:off x="1599969" y="2944241"/>
            <a:ext cx="518065" cy="64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14" idx="0"/>
          </p:cNvCxnSpPr>
          <p:nvPr/>
        </p:nvCxnSpPr>
        <p:spPr>
          <a:xfrm>
            <a:off x="2423538" y="2944241"/>
            <a:ext cx="279296" cy="667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486810" y="361155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91490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0"/>
          </p:cNvCxnSpPr>
          <p:nvPr/>
        </p:nvCxnSpPr>
        <p:spPr>
          <a:xfrm flipH="1">
            <a:off x="2207514" y="3980331"/>
            <a:ext cx="342568" cy="67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856976" y="17008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076056" y="259270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585182" y="265597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8" idx="3"/>
            <a:endCxn id="19" idx="0"/>
          </p:cNvCxnSpPr>
          <p:nvPr/>
        </p:nvCxnSpPr>
        <p:spPr>
          <a:xfrm flipH="1">
            <a:off x="5292080" y="2069584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5"/>
            <a:endCxn id="20" idx="0"/>
          </p:cNvCxnSpPr>
          <p:nvPr/>
        </p:nvCxnSpPr>
        <p:spPr>
          <a:xfrm>
            <a:off x="6225752" y="2069584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6081431" y="366544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0" idx="3"/>
            <a:endCxn id="29" idx="0"/>
          </p:cNvCxnSpPr>
          <p:nvPr/>
        </p:nvCxnSpPr>
        <p:spPr>
          <a:xfrm flipH="1">
            <a:off x="6297455" y="3024755"/>
            <a:ext cx="350999" cy="64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stCxn id="5" idx="3"/>
            <a:endCxn id="18" idx="0"/>
          </p:cNvCxnSpPr>
          <p:nvPr/>
        </p:nvCxnSpPr>
        <p:spPr>
          <a:xfrm rot="5400000" flipH="1" flipV="1">
            <a:off x="4196727" y="1131241"/>
            <a:ext cx="1306705" cy="2445840"/>
          </a:xfrm>
          <a:prstGeom prst="curvedConnector5">
            <a:avLst>
              <a:gd name="adj1" fmla="val -36059"/>
              <a:gd name="adj2" fmla="val 42441"/>
              <a:gd name="adj3" fmla="val 1174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563888" y="323122"/>
            <a:ext cx="229613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329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35682" y="166314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054762" y="255504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63888" y="26183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0"/>
          </p:cNvCxnSpPr>
          <p:nvPr/>
        </p:nvCxnSpPr>
        <p:spPr>
          <a:xfrm flipH="1">
            <a:off x="2270786" y="2031923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5"/>
            <a:endCxn id="5" idx="0"/>
          </p:cNvCxnSpPr>
          <p:nvPr/>
        </p:nvCxnSpPr>
        <p:spPr>
          <a:xfrm>
            <a:off x="3204458" y="2031923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83945" y="356415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9" idx="0"/>
          </p:cNvCxnSpPr>
          <p:nvPr/>
        </p:nvCxnSpPr>
        <p:spPr>
          <a:xfrm flipH="1">
            <a:off x="1599969" y="2923822"/>
            <a:ext cx="518065" cy="64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14" idx="0"/>
          </p:cNvCxnSpPr>
          <p:nvPr/>
        </p:nvCxnSpPr>
        <p:spPr>
          <a:xfrm>
            <a:off x="2423538" y="2923822"/>
            <a:ext cx="279296" cy="667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486810" y="3591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91490" y="46327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0"/>
          </p:cNvCxnSpPr>
          <p:nvPr/>
        </p:nvCxnSpPr>
        <p:spPr>
          <a:xfrm flipH="1">
            <a:off x="2207514" y="3959912"/>
            <a:ext cx="342568" cy="67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3189638" y="3624605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2771800" y="4653136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632854" y="4732528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8" idx="3"/>
            <a:endCxn id="19" idx="0"/>
          </p:cNvCxnSpPr>
          <p:nvPr/>
        </p:nvCxnSpPr>
        <p:spPr>
          <a:xfrm flipH="1">
            <a:off x="2987824" y="3993381"/>
            <a:ext cx="265086" cy="659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5"/>
            <a:endCxn id="20" idx="0"/>
          </p:cNvCxnSpPr>
          <p:nvPr/>
        </p:nvCxnSpPr>
        <p:spPr>
          <a:xfrm>
            <a:off x="3558414" y="3993381"/>
            <a:ext cx="290464" cy="739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231073" y="5589240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0" idx="3"/>
            <a:endCxn id="29" idx="0"/>
          </p:cNvCxnSpPr>
          <p:nvPr/>
        </p:nvCxnSpPr>
        <p:spPr>
          <a:xfrm flipH="1">
            <a:off x="3447097" y="5101304"/>
            <a:ext cx="249029" cy="487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3"/>
            <a:endCxn id="18" idx="0"/>
          </p:cNvCxnSpPr>
          <p:nvPr/>
        </p:nvCxnSpPr>
        <p:spPr>
          <a:xfrm flipH="1">
            <a:off x="3405662" y="2987094"/>
            <a:ext cx="221498" cy="637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563888" y="323122"/>
            <a:ext cx="229613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711953" y="2987094"/>
            <a:ext cx="4032448" cy="522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if(hn1.left == null ) -&gt; hn1.left = hn2;</a:t>
            </a:r>
          </a:p>
        </p:txBody>
      </p:sp>
    </p:spTree>
    <p:extLst>
      <p:ext uri="{BB962C8B-B14F-4D97-AF65-F5344CB8AC3E}">
        <p14:creationId xmlns:p14="http://schemas.microsoft.com/office/powerpoint/2010/main" val="37323296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35682" y="1683566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054762" y="257546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63888" y="2638737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0"/>
          </p:cNvCxnSpPr>
          <p:nvPr/>
        </p:nvCxnSpPr>
        <p:spPr>
          <a:xfrm flipH="1">
            <a:off x="2270786" y="2052342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5"/>
            <a:endCxn id="5" idx="0"/>
          </p:cNvCxnSpPr>
          <p:nvPr/>
        </p:nvCxnSpPr>
        <p:spPr>
          <a:xfrm>
            <a:off x="3204458" y="2052342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83945" y="358457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9" idx="0"/>
          </p:cNvCxnSpPr>
          <p:nvPr/>
        </p:nvCxnSpPr>
        <p:spPr>
          <a:xfrm flipH="1">
            <a:off x="1599969" y="2944241"/>
            <a:ext cx="518065" cy="64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14" idx="0"/>
          </p:cNvCxnSpPr>
          <p:nvPr/>
        </p:nvCxnSpPr>
        <p:spPr>
          <a:xfrm>
            <a:off x="2423538" y="2944241"/>
            <a:ext cx="279296" cy="667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486810" y="361155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91490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0"/>
          </p:cNvCxnSpPr>
          <p:nvPr/>
        </p:nvCxnSpPr>
        <p:spPr>
          <a:xfrm flipH="1">
            <a:off x="2207514" y="3980331"/>
            <a:ext cx="342568" cy="67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856976" y="1700808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076056" y="259270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585182" y="265597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8" idx="3"/>
            <a:endCxn id="19" idx="0"/>
          </p:cNvCxnSpPr>
          <p:nvPr/>
        </p:nvCxnSpPr>
        <p:spPr>
          <a:xfrm flipH="1">
            <a:off x="5292080" y="2069584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5"/>
            <a:endCxn id="20" idx="0"/>
          </p:cNvCxnSpPr>
          <p:nvPr/>
        </p:nvCxnSpPr>
        <p:spPr>
          <a:xfrm>
            <a:off x="6225752" y="2069584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6081431" y="366544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0" idx="3"/>
            <a:endCxn id="29" idx="0"/>
          </p:cNvCxnSpPr>
          <p:nvPr/>
        </p:nvCxnSpPr>
        <p:spPr>
          <a:xfrm flipH="1">
            <a:off x="6297455" y="3024755"/>
            <a:ext cx="350999" cy="64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563888" y="323122"/>
            <a:ext cx="2296130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merge2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3"/>
            <a:endCxn id="26" idx="0"/>
          </p:cNvCxnSpPr>
          <p:nvPr/>
        </p:nvCxnSpPr>
        <p:spPr>
          <a:xfrm flipH="1">
            <a:off x="3347864" y="3007513"/>
            <a:ext cx="279296" cy="613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131840" y="36208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181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35682" y="168356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054762" y="257546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63888" y="263873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0"/>
          </p:cNvCxnSpPr>
          <p:nvPr/>
        </p:nvCxnSpPr>
        <p:spPr>
          <a:xfrm flipH="1">
            <a:off x="2270786" y="2052342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5"/>
            <a:endCxn id="5" idx="0"/>
          </p:cNvCxnSpPr>
          <p:nvPr/>
        </p:nvCxnSpPr>
        <p:spPr>
          <a:xfrm>
            <a:off x="3204458" y="2052342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83945" y="358457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9" idx="0"/>
          </p:cNvCxnSpPr>
          <p:nvPr/>
        </p:nvCxnSpPr>
        <p:spPr>
          <a:xfrm flipH="1">
            <a:off x="1599969" y="2944241"/>
            <a:ext cx="518065" cy="64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14" idx="0"/>
          </p:cNvCxnSpPr>
          <p:nvPr/>
        </p:nvCxnSpPr>
        <p:spPr>
          <a:xfrm>
            <a:off x="2423538" y="2944241"/>
            <a:ext cx="279296" cy="667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486810" y="361155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91490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0"/>
          </p:cNvCxnSpPr>
          <p:nvPr/>
        </p:nvCxnSpPr>
        <p:spPr>
          <a:xfrm flipH="1">
            <a:off x="2207514" y="3980331"/>
            <a:ext cx="342568" cy="67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856976" y="17008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076056" y="259270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585182" y="265597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8" idx="3"/>
            <a:endCxn id="19" idx="0"/>
          </p:cNvCxnSpPr>
          <p:nvPr/>
        </p:nvCxnSpPr>
        <p:spPr>
          <a:xfrm flipH="1">
            <a:off x="5292080" y="2069584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5"/>
            <a:endCxn id="20" idx="0"/>
          </p:cNvCxnSpPr>
          <p:nvPr/>
        </p:nvCxnSpPr>
        <p:spPr>
          <a:xfrm>
            <a:off x="6225752" y="2069584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6081431" y="366544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0" idx="3"/>
            <a:endCxn id="29" idx="0"/>
          </p:cNvCxnSpPr>
          <p:nvPr/>
        </p:nvCxnSpPr>
        <p:spPr>
          <a:xfrm flipH="1">
            <a:off x="6297455" y="3024755"/>
            <a:ext cx="350999" cy="64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563888" y="323122"/>
            <a:ext cx="2296130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merge2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3"/>
            <a:endCxn id="26" idx="0"/>
          </p:cNvCxnSpPr>
          <p:nvPr/>
        </p:nvCxnSpPr>
        <p:spPr>
          <a:xfrm flipH="1">
            <a:off x="3347864" y="3007513"/>
            <a:ext cx="279296" cy="613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131840" y="36208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4067639" y="3643672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563888" y="4653136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4" idx="3"/>
            <a:endCxn id="25" idx="0"/>
          </p:cNvCxnSpPr>
          <p:nvPr/>
        </p:nvCxnSpPr>
        <p:spPr>
          <a:xfrm flipH="1">
            <a:off x="3779912" y="4012448"/>
            <a:ext cx="350999" cy="64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5"/>
            <a:endCxn id="24" idx="0"/>
          </p:cNvCxnSpPr>
          <p:nvPr/>
        </p:nvCxnSpPr>
        <p:spPr>
          <a:xfrm>
            <a:off x="3932664" y="3007513"/>
            <a:ext cx="350999" cy="636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5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35682" y="168356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054762" y="257546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63888" y="263873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0"/>
          </p:cNvCxnSpPr>
          <p:nvPr/>
        </p:nvCxnSpPr>
        <p:spPr>
          <a:xfrm flipH="1">
            <a:off x="2270786" y="2052342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5"/>
            <a:endCxn id="5" idx="0"/>
          </p:cNvCxnSpPr>
          <p:nvPr/>
        </p:nvCxnSpPr>
        <p:spPr>
          <a:xfrm>
            <a:off x="3204458" y="2052342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83945" y="358457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9" idx="0"/>
          </p:cNvCxnSpPr>
          <p:nvPr/>
        </p:nvCxnSpPr>
        <p:spPr>
          <a:xfrm flipH="1">
            <a:off x="1599969" y="2944241"/>
            <a:ext cx="518065" cy="64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14" idx="0"/>
          </p:cNvCxnSpPr>
          <p:nvPr/>
        </p:nvCxnSpPr>
        <p:spPr>
          <a:xfrm>
            <a:off x="2423538" y="2944241"/>
            <a:ext cx="279296" cy="667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486810" y="361155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91490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0"/>
          </p:cNvCxnSpPr>
          <p:nvPr/>
        </p:nvCxnSpPr>
        <p:spPr>
          <a:xfrm flipH="1">
            <a:off x="2207514" y="3980331"/>
            <a:ext cx="342568" cy="67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856976" y="17008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076056" y="259270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8" idx="3"/>
            <a:endCxn id="19" idx="0"/>
          </p:cNvCxnSpPr>
          <p:nvPr/>
        </p:nvCxnSpPr>
        <p:spPr>
          <a:xfrm flipH="1">
            <a:off x="5292080" y="2069584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5"/>
            <a:endCxn id="28" idx="0"/>
          </p:cNvCxnSpPr>
          <p:nvPr/>
        </p:nvCxnSpPr>
        <p:spPr>
          <a:xfrm>
            <a:off x="6225752" y="2069584"/>
            <a:ext cx="578801" cy="56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563888" y="323122"/>
            <a:ext cx="2296130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merge2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3"/>
            <a:endCxn id="26" idx="0"/>
          </p:cNvCxnSpPr>
          <p:nvPr/>
        </p:nvCxnSpPr>
        <p:spPr>
          <a:xfrm flipH="1">
            <a:off x="3347864" y="3007513"/>
            <a:ext cx="279296" cy="613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131840" y="36208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4067639" y="3643672"/>
            <a:ext cx="432048" cy="4320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563888" y="4653136"/>
            <a:ext cx="432048" cy="4320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4" idx="3"/>
            <a:endCxn id="25" idx="0"/>
          </p:cNvCxnSpPr>
          <p:nvPr/>
        </p:nvCxnSpPr>
        <p:spPr>
          <a:xfrm flipH="1">
            <a:off x="3779912" y="4012448"/>
            <a:ext cx="350999" cy="64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5"/>
            <a:endCxn id="24" idx="0"/>
          </p:cNvCxnSpPr>
          <p:nvPr/>
        </p:nvCxnSpPr>
        <p:spPr>
          <a:xfrm>
            <a:off x="3932664" y="3007513"/>
            <a:ext cx="350999" cy="636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588529" y="2638737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3"/>
            <a:endCxn id="32" idx="0"/>
          </p:cNvCxnSpPr>
          <p:nvPr/>
        </p:nvCxnSpPr>
        <p:spPr>
          <a:xfrm flipH="1">
            <a:off x="6372505" y="3007513"/>
            <a:ext cx="279296" cy="613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6156481" y="3620818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7092280" y="3643672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6588529" y="4653136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3" idx="3"/>
            <a:endCxn id="34" idx="0"/>
          </p:cNvCxnSpPr>
          <p:nvPr/>
        </p:nvCxnSpPr>
        <p:spPr>
          <a:xfrm flipH="1">
            <a:off x="6804553" y="4012448"/>
            <a:ext cx="350999" cy="64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8" idx="5"/>
            <a:endCxn id="33" idx="0"/>
          </p:cNvCxnSpPr>
          <p:nvPr/>
        </p:nvCxnSpPr>
        <p:spPr>
          <a:xfrm>
            <a:off x="6957305" y="3007513"/>
            <a:ext cx="350999" cy="636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110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35682" y="168356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054762" y="257546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63888" y="263873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0"/>
          </p:cNvCxnSpPr>
          <p:nvPr/>
        </p:nvCxnSpPr>
        <p:spPr>
          <a:xfrm flipH="1">
            <a:off x="2270786" y="2052342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5"/>
            <a:endCxn id="5" idx="0"/>
          </p:cNvCxnSpPr>
          <p:nvPr/>
        </p:nvCxnSpPr>
        <p:spPr>
          <a:xfrm>
            <a:off x="3204458" y="2052342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83945" y="358457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9" idx="0"/>
          </p:cNvCxnSpPr>
          <p:nvPr/>
        </p:nvCxnSpPr>
        <p:spPr>
          <a:xfrm flipH="1">
            <a:off x="1599969" y="2944241"/>
            <a:ext cx="518065" cy="64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14" idx="0"/>
          </p:cNvCxnSpPr>
          <p:nvPr/>
        </p:nvCxnSpPr>
        <p:spPr>
          <a:xfrm>
            <a:off x="2423538" y="2944241"/>
            <a:ext cx="279296" cy="667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486810" y="361155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91490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0"/>
          </p:cNvCxnSpPr>
          <p:nvPr/>
        </p:nvCxnSpPr>
        <p:spPr>
          <a:xfrm flipH="1">
            <a:off x="2207514" y="3980331"/>
            <a:ext cx="342568" cy="67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856976" y="17008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6516216" y="260163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8" idx="3"/>
            <a:endCxn id="28" idx="0"/>
          </p:cNvCxnSpPr>
          <p:nvPr/>
        </p:nvCxnSpPr>
        <p:spPr>
          <a:xfrm flipH="1">
            <a:off x="5436096" y="2069584"/>
            <a:ext cx="484152" cy="567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5"/>
            <a:endCxn id="19" idx="0"/>
          </p:cNvCxnSpPr>
          <p:nvPr/>
        </p:nvCxnSpPr>
        <p:spPr>
          <a:xfrm>
            <a:off x="6225752" y="2069584"/>
            <a:ext cx="506488" cy="5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563888" y="323122"/>
            <a:ext cx="2296130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merge2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3"/>
            <a:endCxn id="26" idx="0"/>
          </p:cNvCxnSpPr>
          <p:nvPr/>
        </p:nvCxnSpPr>
        <p:spPr>
          <a:xfrm flipH="1">
            <a:off x="3347864" y="3007513"/>
            <a:ext cx="279296" cy="613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131840" y="362081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4067639" y="3643672"/>
            <a:ext cx="432048" cy="4320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563888" y="4653136"/>
            <a:ext cx="432048" cy="4320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4" idx="3"/>
            <a:endCxn id="25" idx="0"/>
          </p:cNvCxnSpPr>
          <p:nvPr/>
        </p:nvCxnSpPr>
        <p:spPr>
          <a:xfrm flipH="1">
            <a:off x="3779912" y="4012448"/>
            <a:ext cx="350999" cy="64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5"/>
            <a:endCxn id="24" idx="0"/>
          </p:cNvCxnSpPr>
          <p:nvPr/>
        </p:nvCxnSpPr>
        <p:spPr>
          <a:xfrm>
            <a:off x="3932664" y="3007513"/>
            <a:ext cx="350999" cy="636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220072" y="2636912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3"/>
            <a:endCxn id="32" idx="0"/>
          </p:cNvCxnSpPr>
          <p:nvPr/>
        </p:nvCxnSpPr>
        <p:spPr>
          <a:xfrm flipH="1">
            <a:off x="5004048" y="3005688"/>
            <a:ext cx="279296" cy="613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4788024" y="3618993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5723823" y="3641847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5220072" y="4651311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3" idx="3"/>
            <a:endCxn id="34" idx="0"/>
          </p:cNvCxnSpPr>
          <p:nvPr/>
        </p:nvCxnSpPr>
        <p:spPr>
          <a:xfrm flipH="1">
            <a:off x="5436096" y="4010623"/>
            <a:ext cx="350999" cy="64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8" idx="5"/>
            <a:endCxn id="33" idx="0"/>
          </p:cNvCxnSpPr>
          <p:nvPr/>
        </p:nvCxnSpPr>
        <p:spPr>
          <a:xfrm>
            <a:off x="5588848" y="3005688"/>
            <a:ext cx="350999" cy="636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948264" y="3884685"/>
            <a:ext cx="1584176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调整位置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408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35682" y="168356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054762" y="257546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0"/>
          </p:cNvCxnSpPr>
          <p:nvPr/>
        </p:nvCxnSpPr>
        <p:spPr>
          <a:xfrm flipH="1">
            <a:off x="2270786" y="2052342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5"/>
            <a:endCxn id="18" idx="0"/>
          </p:cNvCxnSpPr>
          <p:nvPr/>
        </p:nvCxnSpPr>
        <p:spPr>
          <a:xfrm>
            <a:off x="3204458" y="2052342"/>
            <a:ext cx="687006" cy="515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83945" y="358457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9" idx="0"/>
          </p:cNvCxnSpPr>
          <p:nvPr/>
        </p:nvCxnSpPr>
        <p:spPr>
          <a:xfrm flipH="1">
            <a:off x="1599969" y="2944241"/>
            <a:ext cx="518065" cy="64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5"/>
            <a:endCxn id="14" idx="0"/>
          </p:cNvCxnSpPr>
          <p:nvPr/>
        </p:nvCxnSpPr>
        <p:spPr>
          <a:xfrm>
            <a:off x="2423538" y="2944241"/>
            <a:ext cx="279296" cy="667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486810" y="361155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91490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0"/>
          </p:cNvCxnSpPr>
          <p:nvPr/>
        </p:nvCxnSpPr>
        <p:spPr>
          <a:xfrm flipH="1">
            <a:off x="2207514" y="3980331"/>
            <a:ext cx="342568" cy="67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3675440" y="2567770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355976" y="3611568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8" idx="3"/>
            <a:endCxn id="28" idx="0"/>
          </p:cNvCxnSpPr>
          <p:nvPr/>
        </p:nvCxnSpPr>
        <p:spPr>
          <a:xfrm flipH="1">
            <a:off x="3275856" y="2936546"/>
            <a:ext cx="462856" cy="710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5"/>
            <a:endCxn id="19" idx="0"/>
          </p:cNvCxnSpPr>
          <p:nvPr/>
        </p:nvCxnSpPr>
        <p:spPr>
          <a:xfrm>
            <a:off x="4044216" y="2936546"/>
            <a:ext cx="527784" cy="675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563888" y="323122"/>
            <a:ext cx="2296130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merge2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3059832" y="3646849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3"/>
            <a:endCxn id="32" idx="0"/>
          </p:cNvCxnSpPr>
          <p:nvPr/>
        </p:nvCxnSpPr>
        <p:spPr>
          <a:xfrm flipH="1">
            <a:off x="2843808" y="4015625"/>
            <a:ext cx="279296" cy="613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2627784" y="4628930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563583" y="4651784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3059832" y="5661248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3" idx="3"/>
            <a:endCxn id="34" idx="0"/>
          </p:cNvCxnSpPr>
          <p:nvPr/>
        </p:nvCxnSpPr>
        <p:spPr>
          <a:xfrm flipH="1">
            <a:off x="3275856" y="5020560"/>
            <a:ext cx="350999" cy="64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8" idx="5"/>
            <a:endCxn id="33" idx="0"/>
          </p:cNvCxnSpPr>
          <p:nvPr/>
        </p:nvCxnSpPr>
        <p:spPr>
          <a:xfrm>
            <a:off x="3428608" y="4015625"/>
            <a:ext cx="350999" cy="636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745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07904" y="33265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923928" y="220486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131840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55776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644008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139952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5" idx="0"/>
          </p:cNvCxnSpPr>
          <p:nvPr/>
        </p:nvCxnSpPr>
        <p:spPr>
          <a:xfrm flipH="1">
            <a:off x="3491880" y="2696565"/>
            <a:ext cx="537501" cy="58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5"/>
            <a:endCxn id="7" idx="0"/>
          </p:cNvCxnSpPr>
          <p:nvPr/>
        </p:nvCxnSpPr>
        <p:spPr>
          <a:xfrm>
            <a:off x="4538555" y="2696565"/>
            <a:ext cx="465493" cy="58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6" idx="0"/>
          </p:cNvCxnSpPr>
          <p:nvPr/>
        </p:nvCxnSpPr>
        <p:spPr>
          <a:xfrm flipH="1">
            <a:off x="2915816" y="3776685"/>
            <a:ext cx="321477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0"/>
          </p:cNvCxnSpPr>
          <p:nvPr/>
        </p:nvCxnSpPr>
        <p:spPr>
          <a:xfrm flipH="1">
            <a:off x="4499992" y="3776685"/>
            <a:ext cx="249469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372200" y="332656"/>
            <a:ext cx="864096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220072" y="1256405"/>
            <a:ext cx="720080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9" idx="3"/>
            <a:endCxn id="4" idx="0"/>
          </p:cNvCxnSpPr>
          <p:nvPr/>
        </p:nvCxnSpPr>
        <p:spPr>
          <a:xfrm flipH="1">
            <a:off x="4283968" y="1748106"/>
            <a:ext cx="1041557" cy="456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2832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07904" y="33265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923928" y="220486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131840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55776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644008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139952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5" idx="0"/>
          </p:cNvCxnSpPr>
          <p:nvPr/>
        </p:nvCxnSpPr>
        <p:spPr>
          <a:xfrm flipH="1">
            <a:off x="3491880" y="2696565"/>
            <a:ext cx="537501" cy="58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5"/>
            <a:endCxn id="7" idx="0"/>
          </p:cNvCxnSpPr>
          <p:nvPr/>
        </p:nvCxnSpPr>
        <p:spPr>
          <a:xfrm>
            <a:off x="4538555" y="2696565"/>
            <a:ext cx="465493" cy="58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6" idx="0"/>
          </p:cNvCxnSpPr>
          <p:nvPr/>
        </p:nvCxnSpPr>
        <p:spPr>
          <a:xfrm flipH="1">
            <a:off x="2915816" y="3776685"/>
            <a:ext cx="321477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0"/>
          </p:cNvCxnSpPr>
          <p:nvPr/>
        </p:nvCxnSpPr>
        <p:spPr>
          <a:xfrm flipH="1">
            <a:off x="4499992" y="3776685"/>
            <a:ext cx="249469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372200" y="332656"/>
            <a:ext cx="864096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6372200" y="1752992"/>
            <a:ext cx="720080" cy="57606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9" idx="2"/>
          </p:cNvCxnSpPr>
          <p:nvPr/>
        </p:nvCxnSpPr>
        <p:spPr>
          <a:xfrm flipH="1">
            <a:off x="4771301" y="2041024"/>
            <a:ext cx="1600899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3"/>
          </p:cNvCxnSpPr>
          <p:nvPr/>
        </p:nvCxnSpPr>
        <p:spPr>
          <a:xfrm flipH="1">
            <a:off x="5364088" y="2244693"/>
            <a:ext cx="1113565" cy="1040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9" idx="4"/>
          </p:cNvCxnSpPr>
          <p:nvPr/>
        </p:nvCxnSpPr>
        <p:spPr>
          <a:xfrm rot="5400000">
            <a:off x="5048142" y="2937402"/>
            <a:ext cx="2292444" cy="1075752"/>
          </a:xfrm>
          <a:prstGeom prst="curvedConnector3">
            <a:avLst>
              <a:gd name="adj1" fmla="val 111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5"/>
          </p:cNvCxnSpPr>
          <p:nvPr/>
        </p:nvCxnSpPr>
        <p:spPr>
          <a:xfrm>
            <a:off x="5258635" y="3776685"/>
            <a:ext cx="397853" cy="84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64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07904" y="33265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923928" y="220486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131840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55776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644008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139952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5" idx="0"/>
          </p:cNvCxnSpPr>
          <p:nvPr/>
        </p:nvCxnSpPr>
        <p:spPr>
          <a:xfrm flipH="1">
            <a:off x="3491880" y="2696565"/>
            <a:ext cx="537501" cy="58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5"/>
            <a:endCxn id="7" idx="0"/>
          </p:cNvCxnSpPr>
          <p:nvPr/>
        </p:nvCxnSpPr>
        <p:spPr>
          <a:xfrm>
            <a:off x="4538555" y="2696565"/>
            <a:ext cx="465493" cy="58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6" idx="0"/>
          </p:cNvCxnSpPr>
          <p:nvPr/>
        </p:nvCxnSpPr>
        <p:spPr>
          <a:xfrm flipH="1">
            <a:off x="2915816" y="3776685"/>
            <a:ext cx="321477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0"/>
          </p:cNvCxnSpPr>
          <p:nvPr/>
        </p:nvCxnSpPr>
        <p:spPr>
          <a:xfrm flipH="1">
            <a:off x="4499992" y="3776685"/>
            <a:ext cx="249469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372200" y="332656"/>
            <a:ext cx="864096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283585" y="4509120"/>
            <a:ext cx="720080" cy="57606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5"/>
            <a:endCxn id="19" idx="0"/>
          </p:cNvCxnSpPr>
          <p:nvPr/>
        </p:nvCxnSpPr>
        <p:spPr>
          <a:xfrm>
            <a:off x="5258635" y="3776685"/>
            <a:ext cx="384990" cy="7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16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6874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07904" y="332656"/>
            <a:ext cx="187220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923928" y="220486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131840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55776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644008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139952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5" idx="0"/>
          </p:cNvCxnSpPr>
          <p:nvPr/>
        </p:nvCxnSpPr>
        <p:spPr>
          <a:xfrm flipH="1">
            <a:off x="3491880" y="2696565"/>
            <a:ext cx="537501" cy="58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5"/>
            <a:endCxn id="7" idx="0"/>
          </p:cNvCxnSpPr>
          <p:nvPr/>
        </p:nvCxnSpPr>
        <p:spPr>
          <a:xfrm>
            <a:off x="4538555" y="2696565"/>
            <a:ext cx="465493" cy="58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6" idx="0"/>
          </p:cNvCxnSpPr>
          <p:nvPr/>
        </p:nvCxnSpPr>
        <p:spPr>
          <a:xfrm flipH="1">
            <a:off x="2915816" y="3776685"/>
            <a:ext cx="321477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0"/>
          </p:cNvCxnSpPr>
          <p:nvPr/>
        </p:nvCxnSpPr>
        <p:spPr>
          <a:xfrm flipH="1">
            <a:off x="4499992" y="3776685"/>
            <a:ext cx="249469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283585" y="4509120"/>
            <a:ext cx="720080" cy="5760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5"/>
            <a:endCxn id="19" idx="0"/>
          </p:cNvCxnSpPr>
          <p:nvPr/>
        </p:nvCxnSpPr>
        <p:spPr>
          <a:xfrm>
            <a:off x="5258635" y="3776685"/>
            <a:ext cx="384990" cy="7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70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07904" y="332656"/>
            <a:ext cx="187220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131840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55776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644008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139952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5" idx="3"/>
            <a:endCxn id="6" idx="0"/>
          </p:cNvCxnSpPr>
          <p:nvPr/>
        </p:nvCxnSpPr>
        <p:spPr>
          <a:xfrm flipH="1">
            <a:off x="2915816" y="3776685"/>
            <a:ext cx="321477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0"/>
          </p:cNvCxnSpPr>
          <p:nvPr/>
        </p:nvCxnSpPr>
        <p:spPr>
          <a:xfrm flipH="1">
            <a:off x="4499992" y="3776685"/>
            <a:ext cx="249469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283585" y="4509120"/>
            <a:ext cx="720080" cy="5760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5"/>
            <a:endCxn id="19" idx="0"/>
          </p:cNvCxnSpPr>
          <p:nvPr/>
        </p:nvCxnSpPr>
        <p:spPr>
          <a:xfrm>
            <a:off x="5258635" y="3776685"/>
            <a:ext cx="384990" cy="7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779912" y="2289245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2"/>
            <a:endCxn id="5" idx="0"/>
          </p:cNvCxnSpPr>
          <p:nvPr/>
        </p:nvCxnSpPr>
        <p:spPr>
          <a:xfrm flipH="1">
            <a:off x="3491880" y="2649285"/>
            <a:ext cx="792088" cy="635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2"/>
            <a:endCxn id="7" idx="0"/>
          </p:cNvCxnSpPr>
          <p:nvPr/>
        </p:nvCxnSpPr>
        <p:spPr>
          <a:xfrm>
            <a:off x="4283968" y="2649285"/>
            <a:ext cx="720080" cy="635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925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07904" y="332656"/>
            <a:ext cx="187220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131840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55776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644008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139952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5" idx="3"/>
            <a:endCxn id="6" idx="0"/>
          </p:cNvCxnSpPr>
          <p:nvPr/>
        </p:nvCxnSpPr>
        <p:spPr>
          <a:xfrm flipH="1">
            <a:off x="2915816" y="3776685"/>
            <a:ext cx="321477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0"/>
          </p:cNvCxnSpPr>
          <p:nvPr/>
        </p:nvCxnSpPr>
        <p:spPr>
          <a:xfrm flipH="1">
            <a:off x="4499992" y="3776685"/>
            <a:ext cx="249469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283585" y="4509120"/>
            <a:ext cx="720080" cy="5760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5"/>
            <a:endCxn id="19" idx="0"/>
          </p:cNvCxnSpPr>
          <p:nvPr/>
        </p:nvCxnSpPr>
        <p:spPr>
          <a:xfrm>
            <a:off x="5258635" y="3776685"/>
            <a:ext cx="384990" cy="7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5" idx="5"/>
            <a:endCxn id="7" idx="0"/>
          </p:cNvCxnSpPr>
          <p:nvPr/>
        </p:nvCxnSpPr>
        <p:spPr>
          <a:xfrm rot="5400000" flipH="1" flipV="1">
            <a:off x="4129406" y="2902044"/>
            <a:ext cx="491701" cy="1257581"/>
          </a:xfrm>
          <a:prstGeom prst="curvedConnector5">
            <a:avLst>
              <a:gd name="adj1" fmla="val -46492"/>
              <a:gd name="adj2" fmla="val 39878"/>
              <a:gd name="adj3" fmla="val 1464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1508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07904" y="332656"/>
            <a:ext cx="187220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131840" y="328498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139952" y="443711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276239" y="4365104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772183" y="5517232"/>
            <a:ext cx="72008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5" idx="5"/>
            <a:endCxn id="6" idx="0"/>
          </p:cNvCxnSpPr>
          <p:nvPr/>
        </p:nvCxnSpPr>
        <p:spPr>
          <a:xfrm>
            <a:off x="3746467" y="3776685"/>
            <a:ext cx="753525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0"/>
          </p:cNvCxnSpPr>
          <p:nvPr/>
        </p:nvCxnSpPr>
        <p:spPr>
          <a:xfrm flipH="1">
            <a:off x="2132223" y="4856805"/>
            <a:ext cx="249469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2915816" y="5589240"/>
            <a:ext cx="720080" cy="5760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5"/>
            <a:endCxn id="19" idx="0"/>
          </p:cNvCxnSpPr>
          <p:nvPr/>
        </p:nvCxnSpPr>
        <p:spPr>
          <a:xfrm>
            <a:off x="2890866" y="4856805"/>
            <a:ext cx="384990" cy="7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7" idx="0"/>
          </p:cNvCxnSpPr>
          <p:nvPr/>
        </p:nvCxnSpPr>
        <p:spPr>
          <a:xfrm flipH="1">
            <a:off x="2636279" y="3776685"/>
            <a:ext cx="601014" cy="58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547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332656"/>
            <a:ext cx="720080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2"/>
            <a:endCxn id="10" idx="0"/>
          </p:cNvCxnSpPr>
          <p:nvPr/>
        </p:nvCxnSpPr>
        <p:spPr>
          <a:xfrm>
            <a:off x="2266932" y="2940055"/>
            <a:ext cx="132048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146952" y="342900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332656"/>
            <a:ext cx="720080" cy="360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2"/>
            <a:endCxn id="10" idx="0"/>
          </p:cNvCxnSpPr>
          <p:nvPr/>
        </p:nvCxnSpPr>
        <p:spPr>
          <a:xfrm>
            <a:off x="2266932" y="2940055"/>
            <a:ext cx="132048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14695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07904" y="3789040"/>
            <a:ext cx="252028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expandTrees</a:t>
            </a:r>
            <a:r>
              <a:rPr lang="en-US" altLang="zh-CN" dirty="0" smtClean="0"/>
              <a:t>(2);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00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119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332656"/>
            <a:ext cx="720080" cy="360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2"/>
            <a:endCxn id="10" idx="0"/>
          </p:cNvCxnSpPr>
          <p:nvPr/>
        </p:nvCxnSpPr>
        <p:spPr>
          <a:xfrm>
            <a:off x="2266932" y="2940055"/>
            <a:ext cx="132048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146952" y="3429000"/>
            <a:ext cx="504056" cy="50405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728799" y="436510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1980827" y="3859239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707904" y="3789040"/>
            <a:ext cx="252028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carry = </a:t>
            </a:r>
            <a:r>
              <a:rPr lang="en-US" altLang="zh-CN" dirty="0" err="1" smtClean="0"/>
              <a:t>combineTree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0398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332656"/>
            <a:ext cx="720080" cy="360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10" idx="0"/>
          </p:cNvCxnSpPr>
          <p:nvPr/>
        </p:nvCxnSpPr>
        <p:spPr>
          <a:xfrm>
            <a:off x="2987012" y="2941339"/>
            <a:ext cx="108824" cy="473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843808" y="3415106"/>
            <a:ext cx="504056" cy="50405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425655" y="435121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2677683" y="3845345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707904" y="3789040"/>
            <a:ext cx="252028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carry move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5497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332656"/>
            <a:ext cx="720080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10" idx="0"/>
          </p:cNvCxnSpPr>
          <p:nvPr/>
        </p:nvCxnSpPr>
        <p:spPr>
          <a:xfrm>
            <a:off x="2987012" y="2941339"/>
            <a:ext cx="108824" cy="473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843808" y="341510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425655" y="435121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2677683" y="3845345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  <a:endCxn id="14" idx="0"/>
          </p:cNvCxnSpPr>
          <p:nvPr/>
        </p:nvCxnSpPr>
        <p:spPr>
          <a:xfrm>
            <a:off x="2266932" y="2940055"/>
            <a:ext cx="138236" cy="501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153140" y="3441171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1187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332656"/>
            <a:ext cx="720080" cy="360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10" idx="0"/>
          </p:cNvCxnSpPr>
          <p:nvPr/>
        </p:nvCxnSpPr>
        <p:spPr>
          <a:xfrm>
            <a:off x="2987012" y="2941339"/>
            <a:ext cx="108824" cy="473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843808" y="341510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425655" y="435121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2677683" y="3845345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  <a:endCxn id="14" idx="0"/>
          </p:cNvCxnSpPr>
          <p:nvPr/>
        </p:nvCxnSpPr>
        <p:spPr>
          <a:xfrm>
            <a:off x="2266932" y="2940055"/>
            <a:ext cx="138236" cy="501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153140" y="344117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07904" y="3789040"/>
            <a:ext cx="252028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expandTrees</a:t>
            </a:r>
            <a:r>
              <a:rPr lang="en-US" altLang="zh-CN" dirty="0" smtClean="0"/>
              <a:t>(3);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4398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332656"/>
            <a:ext cx="720080" cy="360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10" idx="0"/>
          </p:cNvCxnSpPr>
          <p:nvPr/>
        </p:nvCxnSpPr>
        <p:spPr>
          <a:xfrm>
            <a:off x="2987012" y="2941339"/>
            <a:ext cx="108824" cy="473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843808" y="341510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425655" y="435121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2677683" y="3845345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  <a:endCxn id="14" idx="0"/>
          </p:cNvCxnSpPr>
          <p:nvPr/>
        </p:nvCxnSpPr>
        <p:spPr>
          <a:xfrm>
            <a:off x="2266932" y="2940055"/>
            <a:ext cx="138236" cy="501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153140" y="3441171"/>
            <a:ext cx="504056" cy="50405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07904" y="3789040"/>
            <a:ext cx="252028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expandTrees</a:t>
            </a:r>
            <a:r>
              <a:rPr lang="en-US" altLang="zh-CN" dirty="0" smtClean="0"/>
              <a:t>(3);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762673" y="4340257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4" idx="3"/>
            <a:endCxn id="16" idx="0"/>
          </p:cNvCxnSpPr>
          <p:nvPr/>
        </p:nvCxnSpPr>
        <p:spPr>
          <a:xfrm flipH="1">
            <a:off x="2014701" y="3871410"/>
            <a:ext cx="212256" cy="468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9478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332656"/>
            <a:ext cx="720080" cy="360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405168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987015" y="544522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2239043" y="4939359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  <a:endCxn id="14" idx="0"/>
          </p:cNvCxnSpPr>
          <p:nvPr/>
        </p:nvCxnSpPr>
        <p:spPr>
          <a:xfrm>
            <a:off x="2987012" y="2941339"/>
            <a:ext cx="10801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842996" y="3429000"/>
            <a:ext cx="504056" cy="50405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52020" y="3791178"/>
            <a:ext cx="252028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carry = </a:t>
            </a:r>
            <a:r>
              <a:rPr lang="en-US" altLang="zh-CN" dirty="0" err="1" smtClean="0"/>
              <a:t>combineTrees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491880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6"/>
            <a:endCxn id="16" idx="2"/>
          </p:cNvCxnSpPr>
          <p:nvPr/>
        </p:nvCxnSpPr>
        <p:spPr>
          <a:xfrm>
            <a:off x="2909224" y="4761148"/>
            <a:ext cx="582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0" idx="0"/>
          </p:cNvCxnSpPr>
          <p:nvPr/>
        </p:nvCxnSpPr>
        <p:spPr>
          <a:xfrm flipH="1">
            <a:off x="2657196" y="3859239"/>
            <a:ext cx="259617" cy="649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527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332656"/>
            <a:ext cx="720080" cy="3600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61961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843808" y="544522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3095836" y="4939359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5" idx="2"/>
            <a:endCxn id="14" idx="0"/>
          </p:cNvCxnSpPr>
          <p:nvPr/>
        </p:nvCxnSpPr>
        <p:spPr>
          <a:xfrm>
            <a:off x="3707904" y="2940055"/>
            <a:ext cx="243913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99789" y="3429000"/>
            <a:ext cx="504056" cy="50405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52020" y="3791178"/>
            <a:ext cx="252028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carry move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348673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6"/>
            <a:endCxn id="16" idx="2"/>
          </p:cNvCxnSpPr>
          <p:nvPr/>
        </p:nvCxnSpPr>
        <p:spPr>
          <a:xfrm>
            <a:off x="3766017" y="4761148"/>
            <a:ext cx="582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0" idx="0"/>
          </p:cNvCxnSpPr>
          <p:nvPr/>
        </p:nvCxnSpPr>
        <p:spPr>
          <a:xfrm flipH="1">
            <a:off x="3513989" y="3859239"/>
            <a:ext cx="259617" cy="649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259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332656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61961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843808" y="544522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3095836" y="4939359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5" idx="2"/>
            <a:endCxn id="14" idx="0"/>
          </p:cNvCxnSpPr>
          <p:nvPr/>
        </p:nvCxnSpPr>
        <p:spPr>
          <a:xfrm>
            <a:off x="3707904" y="2940055"/>
            <a:ext cx="243913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99789" y="3429000"/>
            <a:ext cx="504056" cy="50405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348673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6"/>
            <a:endCxn id="16" idx="2"/>
          </p:cNvCxnSpPr>
          <p:nvPr/>
        </p:nvCxnSpPr>
        <p:spPr>
          <a:xfrm>
            <a:off x="3766017" y="4761148"/>
            <a:ext cx="582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0" idx="0"/>
          </p:cNvCxnSpPr>
          <p:nvPr/>
        </p:nvCxnSpPr>
        <p:spPr>
          <a:xfrm flipH="1">
            <a:off x="3513989" y="3859239"/>
            <a:ext cx="259617" cy="649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012160" y="332656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737109" y="332656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839617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343673" y="443977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22" idx="0"/>
          </p:cNvCxnSpPr>
          <p:nvPr/>
        </p:nvCxnSpPr>
        <p:spPr>
          <a:xfrm flipH="1">
            <a:off x="2951820" y="2941339"/>
            <a:ext cx="3519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1" idx="0"/>
          </p:cNvCxnSpPr>
          <p:nvPr/>
        </p:nvCxnSpPr>
        <p:spPr>
          <a:xfrm flipH="1">
            <a:off x="2595701" y="3859239"/>
            <a:ext cx="177908" cy="58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0" idx="0"/>
          </p:cNvCxnSpPr>
          <p:nvPr/>
        </p:nvCxnSpPr>
        <p:spPr>
          <a:xfrm flipH="1">
            <a:off x="2091645" y="2940055"/>
            <a:ext cx="175287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2851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6874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61961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843808" y="544522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3095836" y="4939359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5" idx="2"/>
            <a:endCxn id="14" idx="0"/>
          </p:cNvCxnSpPr>
          <p:nvPr/>
        </p:nvCxnSpPr>
        <p:spPr>
          <a:xfrm>
            <a:off x="3707904" y="2940055"/>
            <a:ext cx="243913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99789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348673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6"/>
            <a:endCxn id="16" idx="2"/>
          </p:cNvCxnSpPr>
          <p:nvPr/>
        </p:nvCxnSpPr>
        <p:spPr>
          <a:xfrm>
            <a:off x="3766017" y="4761148"/>
            <a:ext cx="582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0" idx="0"/>
          </p:cNvCxnSpPr>
          <p:nvPr/>
        </p:nvCxnSpPr>
        <p:spPr>
          <a:xfrm flipH="1">
            <a:off x="3513989" y="3859239"/>
            <a:ext cx="259617" cy="649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839617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343673" y="443977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22" idx="0"/>
          </p:cNvCxnSpPr>
          <p:nvPr/>
        </p:nvCxnSpPr>
        <p:spPr>
          <a:xfrm flipH="1">
            <a:off x="2951820" y="2941339"/>
            <a:ext cx="3519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1" idx="0"/>
          </p:cNvCxnSpPr>
          <p:nvPr/>
        </p:nvCxnSpPr>
        <p:spPr>
          <a:xfrm flipH="1">
            <a:off x="2595701" y="3859239"/>
            <a:ext cx="177908" cy="58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0" idx="0"/>
          </p:cNvCxnSpPr>
          <p:nvPr/>
        </p:nvCxnSpPr>
        <p:spPr>
          <a:xfrm flipH="1">
            <a:off x="2091645" y="2940055"/>
            <a:ext cx="175287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00701" y="1628800"/>
            <a:ext cx="1483467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minElement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" idx="2"/>
            <a:endCxn id="14" idx="7"/>
          </p:cNvCxnSpPr>
          <p:nvPr/>
        </p:nvCxnSpPr>
        <p:spPr>
          <a:xfrm flipH="1">
            <a:off x="4130028" y="2060848"/>
            <a:ext cx="1212407" cy="1441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865206" y="1412776"/>
            <a:ext cx="1483467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minTree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8" idx="2"/>
            <a:endCxn id="15" idx="0"/>
          </p:cNvCxnSpPr>
          <p:nvPr/>
        </p:nvCxnSpPr>
        <p:spPr>
          <a:xfrm>
            <a:off x="3606940" y="1844824"/>
            <a:ext cx="100964" cy="735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499992" y="5805264"/>
            <a:ext cx="180020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deleteTree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0" idx="0"/>
            <a:endCxn id="10" idx="5"/>
          </p:cNvCxnSpPr>
          <p:nvPr/>
        </p:nvCxnSpPr>
        <p:spPr>
          <a:xfrm flipH="1" flipV="1">
            <a:off x="3692200" y="4939359"/>
            <a:ext cx="1707892" cy="86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46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3809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61961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843808" y="544522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3095836" y="4939359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5" idx="2"/>
            <a:endCxn id="14" idx="0"/>
          </p:cNvCxnSpPr>
          <p:nvPr/>
        </p:nvCxnSpPr>
        <p:spPr>
          <a:xfrm>
            <a:off x="3707904" y="2940055"/>
            <a:ext cx="243913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99789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348673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6"/>
            <a:endCxn id="16" idx="2"/>
          </p:cNvCxnSpPr>
          <p:nvPr/>
        </p:nvCxnSpPr>
        <p:spPr>
          <a:xfrm>
            <a:off x="3766017" y="4761148"/>
            <a:ext cx="582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0" idx="0"/>
          </p:cNvCxnSpPr>
          <p:nvPr/>
        </p:nvCxnSpPr>
        <p:spPr>
          <a:xfrm flipH="1">
            <a:off x="3513989" y="3859239"/>
            <a:ext cx="259617" cy="649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839617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343673" y="443977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22" idx="0"/>
          </p:cNvCxnSpPr>
          <p:nvPr/>
        </p:nvCxnSpPr>
        <p:spPr>
          <a:xfrm flipH="1">
            <a:off x="2951820" y="2941339"/>
            <a:ext cx="3519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1" idx="0"/>
          </p:cNvCxnSpPr>
          <p:nvPr/>
        </p:nvCxnSpPr>
        <p:spPr>
          <a:xfrm flipH="1">
            <a:off x="2595701" y="3859239"/>
            <a:ext cx="177908" cy="58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0" idx="0"/>
          </p:cNvCxnSpPr>
          <p:nvPr/>
        </p:nvCxnSpPr>
        <p:spPr>
          <a:xfrm flipH="1">
            <a:off x="2091645" y="2940055"/>
            <a:ext cx="175287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96136" y="2564904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6216" y="2566188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64088" y="148478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bq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2"/>
          </p:cNvCxnSpPr>
          <p:nvPr/>
        </p:nvCxnSpPr>
        <p:spPr>
          <a:xfrm>
            <a:off x="6444208" y="1916832"/>
            <a:ext cx="72008" cy="66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10" idx="7"/>
          </p:cNvCxnSpPr>
          <p:nvPr/>
        </p:nvCxnSpPr>
        <p:spPr>
          <a:xfrm flipH="1">
            <a:off x="3692200" y="2926228"/>
            <a:ext cx="3184056" cy="1656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499992" y="5805264"/>
            <a:ext cx="180020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deleteTree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5" idx="0"/>
          </p:cNvCxnSpPr>
          <p:nvPr/>
        </p:nvCxnSpPr>
        <p:spPr>
          <a:xfrm flipH="1" flipV="1">
            <a:off x="3692200" y="4939359"/>
            <a:ext cx="1707892" cy="86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691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61961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843808" y="544522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3095836" y="4939359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5" idx="2"/>
            <a:endCxn id="14" idx="0"/>
          </p:cNvCxnSpPr>
          <p:nvPr/>
        </p:nvCxnSpPr>
        <p:spPr>
          <a:xfrm>
            <a:off x="3707904" y="2940055"/>
            <a:ext cx="243913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99789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348673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6"/>
            <a:endCxn id="16" idx="2"/>
          </p:cNvCxnSpPr>
          <p:nvPr/>
        </p:nvCxnSpPr>
        <p:spPr>
          <a:xfrm>
            <a:off x="3766017" y="4761148"/>
            <a:ext cx="582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0" idx="0"/>
          </p:cNvCxnSpPr>
          <p:nvPr/>
        </p:nvCxnSpPr>
        <p:spPr>
          <a:xfrm flipH="1">
            <a:off x="3513989" y="3859239"/>
            <a:ext cx="259617" cy="649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839617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343673" y="443977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22" idx="0"/>
          </p:cNvCxnSpPr>
          <p:nvPr/>
        </p:nvCxnSpPr>
        <p:spPr>
          <a:xfrm flipH="1">
            <a:off x="2951820" y="2941339"/>
            <a:ext cx="3519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1" idx="0"/>
          </p:cNvCxnSpPr>
          <p:nvPr/>
        </p:nvCxnSpPr>
        <p:spPr>
          <a:xfrm flipH="1">
            <a:off x="2595701" y="3859239"/>
            <a:ext cx="177908" cy="58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0" idx="0"/>
          </p:cNvCxnSpPr>
          <p:nvPr/>
        </p:nvCxnSpPr>
        <p:spPr>
          <a:xfrm flipH="1">
            <a:off x="2091645" y="2940055"/>
            <a:ext cx="175287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96136" y="2564904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6216" y="2566188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64088" y="148478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bq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2"/>
          </p:cNvCxnSpPr>
          <p:nvPr/>
        </p:nvCxnSpPr>
        <p:spPr>
          <a:xfrm>
            <a:off x="6444208" y="1916832"/>
            <a:ext cx="72008" cy="66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10" idx="7"/>
          </p:cNvCxnSpPr>
          <p:nvPr/>
        </p:nvCxnSpPr>
        <p:spPr>
          <a:xfrm flipH="1">
            <a:off x="3692200" y="2926228"/>
            <a:ext cx="3184056" cy="1656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499992" y="5805264"/>
            <a:ext cx="180020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deleteTree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8" idx="0"/>
            <a:endCxn id="16" idx="4"/>
          </p:cNvCxnSpPr>
          <p:nvPr/>
        </p:nvCxnSpPr>
        <p:spPr>
          <a:xfrm flipH="1" flipV="1">
            <a:off x="4600701" y="5013176"/>
            <a:ext cx="799391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483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61961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843808" y="544522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3095836" y="4939359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5" idx="2"/>
            <a:endCxn id="14" idx="0"/>
          </p:cNvCxnSpPr>
          <p:nvPr/>
        </p:nvCxnSpPr>
        <p:spPr>
          <a:xfrm>
            <a:off x="3707904" y="2940055"/>
            <a:ext cx="243913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99789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673723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6"/>
          </p:cNvCxnSpPr>
          <p:nvPr/>
        </p:nvCxnSpPr>
        <p:spPr>
          <a:xfrm>
            <a:off x="3766017" y="4761148"/>
            <a:ext cx="5470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0" idx="0"/>
          </p:cNvCxnSpPr>
          <p:nvPr/>
        </p:nvCxnSpPr>
        <p:spPr>
          <a:xfrm flipH="1">
            <a:off x="3513989" y="3859239"/>
            <a:ext cx="259617" cy="649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839617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343673" y="443977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22" idx="0"/>
          </p:cNvCxnSpPr>
          <p:nvPr/>
        </p:nvCxnSpPr>
        <p:spPr>
          <a:xfrm flipH="1">
            <a:off x="2951820" y="2941339"/>
            <a:ext cx="3519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1" idx="0"/>
          </p:cNvCxnSpPr>
          <p:nvPr/>
        </p:nvCxnSpPr>
        <p:spPr>
          <a:xfrm flipH="1">
            <a:off x="2595701" y="3859239"/>
            <a:ext cx="177908" cy="58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0" idx="0"/>
          </p:cNvCxnSpPr>
          <p:nvPr/>
        </p:nvCxnSpPr>
        <p:spPr>
          <a:xfrm flipH="1">
            <a:off x="2091645" y="2940055"/>
            <a:ext cx="175287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96136" y="2564904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6216" y="2566188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64088" y="148478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bq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2"/>
          </p:cNvCxnSpPr>
          <p:nvPr/>
        </p:nvCxnSpPr>
        <p:spPr>
          <a:xfrm>
            <a:off x="6444208" y="1916832"/>
            <a:ext cx="72008" cy="66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10" idx="7"/>
          </p:cNvCxnSpPr>
          <p:nvPr/>
        </p:nvCxnSpPr>
        <p:spPr>
          <a:xfrm flipH="1">
            <a:off x="3692200" y="2926228"/>
            <a:ext cx="3184056" cy="1656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499992" y="5805264"/>
            <a:ext cx="180020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deleteTree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8" idx="0"/>
            <a:endCxn id="16" idx="4"/>
          </p:cNvCxnSpPr>
          <p:nvPr/>
        </p:nvCxnSpPr>
        <p:spPr>
          <a:xfrm flipV="1">
            <a:off x="5400092" y="5013176"/>
            <a:ext cx="525659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313024" y="4509120"/>
            <a:ext cx="8350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9244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61961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843808" y="544522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3095836" y="4939359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5" idx="2"/>
            <a:endCxn id="14" idx="0"/>
          </p:cNvCxnSpPr>
          <p:nvPr/>
        </p:nvCxnSpPr>
        <p:spPr>
          <a:xfrm>
            <a:off x="3707904" y="2940055"/>
            <a:ext cx="243913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99789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673723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6"/>
          </p:cNvCxnSpPr>
          <p:nvPr/>
        </p:nvCxnSpPr>
        <p:spPr>
          <a:xfrm>
            <a:off x="3766017" y="4761148"/>
            <a:ext cx="5470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0" idx="0"/>
          </p:cNvCxnSpPr>
          <p:nvPr/>
        </p:nvCxnSpPr>
        <p:spPr>
          <a:xfrm flipH="1">
            <a:off x="3513989" y="3859239"/>
            <a:ext cx="259617" cy="649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839617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343673" y="443977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22" idx="0"/>
          </p:cNvCxnSpPr>
          <p:nvPr/>
        </p:nvCxnSpPr>
        <p:spPr>
          <a:xfrm flipH="1">
            <a:off x="2951820" y="2941339"/>
            <a:ext cx="3519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1" idx="0"/>
          </p:cNvCxnSpPr>
          <p:nvPr/>
        </p:nvCxnSpPr>
        <p:spPr>
          <a:xfrm flipH="1">
            <a:off x="2595701" y="3859239"/>
            <a:ext cx="177908" cy="58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0" idx="0"/>
          </p:cNvCxnSpPr>
          <p:nvPr/>
        </p:nvCxnSpPr>
        <p:spPr>
          <a:xfrm flipH="1">
            <a:off x="2091645" y="2940055"/>
            <a:ext cx="175287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96136" y="2564904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6216" y="2566188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64088" y="148478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bq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2"/>
          </p:cNvCxnSpPr>
          <p:nvPr/>
        </p:nvCxnSpPr>
        <p:spPr>
          <a:xfrm>
            <a:off x="6444208" y="1916832"/>
            <a:ext cx="72008" cy="66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10" idx="7"/>
          </p:cNvCxnSpPr>
          <p:nvPr/>
        </p:nvCxnSpPr>
        <p:spPr>
          <a:xfrm flipH="1">
            <a:off x="3692200" y="2926228"/>
            <a:ext cx="3184056" cy="1656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499992" y="5805264"/>
            <a:ext cx="180020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deleteTree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8" idx="0"/>
            <a:endCxn id="16" idx="4"/>
          </p:cNvCxnSpPr>
          <p:nvPr/>
        </p:nvCxnSpPr>
        <p:spPr>
          <a:xfrm flipV="1">
            <a:off x="5400092" y="5013176"/>
            <a:ext cx="525659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313024" y="4509120"/>
            <a:ext cx="8350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24" idx="2"/>
            <a:endCxn id="16" idx="0"/>
          </p:cNvCxnSpPr>
          <p:nvPr/>
        </p:nvCxnSpPr>
        <p:spPr>
          <a:xfrm flipH="1">
            <a:off x="5925751" y="2924944"/>
            <a:ext cx="230425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386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61961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843808" y="544522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3095836" y="4939359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5" idx="2"/>
            <a:endCxn id="14" idx="0"/>
          </p:cNvCxnSpPr>
          <p:nvPr/>
        </p:nvCxnSpPr>
        <p:spPr>
          <a:xfrm>
            <a:off x="3707904" y="2940055"/>
            <a:ext cx="243913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99789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673723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6"/>
          </p:cNvCxnSpPr>
          <p:nvPr/>
        </p:nvCxnSpPr>
        <p:spPr>
          <a:xfrm>
            <a:off x="3766017" y="4761148"/>
            <a:ext cx="5470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0" idx="0"/>
          </p:cNvCxnSpPr>
          <p:nvPr/>
        </p:nvCxnSpPr>
        <p:spPr>
          <a:xfrm flipH="1">
            <a:off x="3513989" y="3859239"/>
            <a:ext cx="259617" cy="649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839617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343673" y="443977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22" idx="0"/>
          </p:cNvCxnSpPr>
          <p:nvPr/>
        </p:nvCxnSpPr>
        <p:spPr>
          <a:xfrm flipH="1">
            <a:off x="2951820" y="2941339"/>
            <a:ext cx="3519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1" idx="0"/>
          </p:cNvCxnSpPr>
          <p:nvPr/>
        </p:nvCxnSpPr>
        <p:spPr>
          <a:xfrm flipH="1">
            <a:off x="2595701" y="3859239"/>
            <a:ext cx="177908" cy="58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0" idx="0"/>
          </p:cNvCxnSpPr>
          <p:nvPr/>
        </p:nvCxnSpPr>
        <p:spPr>
          <a:xfrm flipH="1">
            <a:off x="2091645" y="2940055"/>
            <a:ext cx="175287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96136" y="2564904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6216" y="2566188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64088" y="148478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bq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2"/>
          </p:cNvCxnSpPr>
          <p:nvPr/>
        </p:nvCxnSpPr>
        <p:spPr>
          <a:xfrm>
            <a:off x="6444208" y="1916832"/>
            <a:ext cx="72008" cy="66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10" idx="7"/>
          </p:cNvCxnSpPr>
          <p:nvPr/>
        </p:nvCxnSpPr>
        <p:spPr>
          <a:xfrm flipH="1">
            <a:off x="3692200" y="2926228"/>
            <a:ext cx="3184056" cy="1656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499992" y="5805264"/>
            <a:ext cx="1800200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deleteTree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8" idx="0"/>
            <a:endCxn id="32" idx="2"/>
          </p:cNvCxnSpPr>
          <p:nvPr/>
        </p:nvCxnSpPr>
        <p:spPr>
          <a:xfrm flipV="1">
            <a:off x="5400092" y="5013176"/>
            <a:ext cx="1780761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313024" y="4509120"/>
            <a:ext cx="8350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24" idx="2"/>
            <a:endCxn id="16" idx="0"/>
          </p:cNvCxnSpPr>
          <p:nvPr/>
        </p:nvCxnSpPr>
        <p:spPr>
          <a:xfrm flipH="1">
            <a:off x="5925751" y="2924944"/>
            <a:ext cx="230425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6"/>
            <a:endCxn id="32" idx="1"/>
          </p:cNvCxnSpPr>
          <p:nvPr/>
        </p:nvCxnSpPr>
        <p:spPr>
          <a:xfrm>
            <a:off x="6177779" y="4761148"/>
            <a:ext cx="5855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763333" y="4509120"/>
            <a:ext cx="8350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4237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006377" y="357301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588224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6840252" y="4003255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156176" y="357301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839617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343673" y="443977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22" idx="0"/>
          </p:cNvCxnSpPr>
          <p:nvPr/>
        </p:nvCxnSpPr>
        <p:spPr>
          <a:xfrm flipH="1">
            <a:off x="2951820" y="2941339"/>
            <a:ext cx="3519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1" idx="0"/>
          </p:cNvCxnSpPr>
          <p:nvPr/>
        </p:nvCxnSpPr>
        <p:spPr>
          <a:xfrm flipH="1">
            <a:off x="2595701" y="3859239"/>
            <a:ext cx="177908" cy="58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0" idx="0"/>
          </p:cNvCxnSpPr>
          <p:nvPr/>
        </p:nvCxnSpPr>
        <p:spPr>
          <a:xfrm flipH="1">
            <a:off x="2091645" y="2940055"/>
            <a:ext cx="175287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96136" y="2564904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6216" y="2566188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64088" y="148478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bq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2"/>
          </p:cNvCxnSpPr>
          <p:nvPr/>
        </p:nvCxnSpPr>
        <p:spPr>
          <a:xfrm>
            <a:off x="6444208" y="1916832"/>
            <a:ext cx="72008" cy="66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10" idx="0"/>
          </p:cNvCxnSpPr>
          <p:nvPr/>
        </p:nvCxnSpPr>
        <p:spPr>
          <a:xfrm>
            <a:off x="6876256" y="2926228"/>
            <a:ext cx="382149" cy="646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4" idx="2"/>
            <a:endCxn id="16" idx="0"/>
          </p:cNvCxnSpPr>
          <p:nvPr/>
        </p:nvCxnSpPr>
        <p:spPr>
          <a:xfrm>
            <a:off x="6156176" y="2924944"/>
            <a:ext cx="2520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9" idx="0"/>
          </p:cNvCxnSpPr>
          <p:nvPr/>
        </p:nvCxnSpPr>
        <p:spPr>
          <a:xfrm>
            <a:off x="3707904" y="2940055"/>
            <a:ext cx="243913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699789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06892" y="1628800"/>
            <a:ext cx="2660375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theTree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minIndex</a:t>
            </a:r>
            <a:r>
              <a:rPr lang="en-US" altLang="zh-CN" dirty="0" smtClean="0"/>
              <a:t>] = null;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2" idx="2"/>
            <a:endCxn id="15" idx="0"/>
          </p:cNvCxnSpPr>
          <p:nvPr/>
        </p:nvCxnSpPr>
        <p:spPr>
          <a:xfrm>
            <a:off x="3237080" y="2060848"/>
            <a:ext cx="470824" cy="519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186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006377" y="357301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588224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6840252" y="4003255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156176" y="357301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839617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343673" y="443977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69979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22" idx="0"/>
          </p:cNvCxnSpPr>
          <p:nvPr/>
        </p:nvCxnSpPr>
        <p:spPr>
          <a:xfrm flipH="1">
            <a:off x="2951820" y="2941339"/>
            <a:ext cx="3519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1" idx="0"/>
          </p:cNvCxnSpPr>
          <p:nvPr/>
        </p:nvCxnSpPr>
        <p:spPr>
          <a:xfrm flipH="1">
            <a:off x="2595701" y="3859239"/>
            <a:ext cx="177908" cy="58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20" idx="0"/>
          </p:cNvCxnSpPr>
          <p:nvPr/>
        </p:nvCxnSpPr>
        <p:spPr>
          <a:xfrm flipH="1">
            <a:off x="2091645" y="2940055"/>
            <a:ext cx="175287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96136" y="2564904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6216" y="2566188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64088" y="148478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bq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2"/>
          </p:cNvCxnSpPr>
          <p:nvPr/>
        </p:nvCxnSpPr>
        <p:spPr>
          <a:xfrm>
            <a:off x="6444208" y="1916832"/>
            <a:ext cx="72008" cy="66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10" idx="0"/>
          </p:cNvCxnSpPr>
          <p:nvPr/>
        </p:nvCxnSpPr>
        <p:spPr>
          <a:xfrm>
            <a:off x="6876256" y="2926228"/>
            <a:ext cx="382149" cy="646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4" idx="2"/>
            <a:endCxn id="16" idx="0"/>
          </p:cNvCxnSpPr>
          <p:nvPr/>
        </p:nvCxnSpPr>
        <p:spPr>
          <a:xfrm>
            <a:off x="6156176" y="2924944"/>
            <a:ext cx="2520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436096" y="260648"/>
            <a:ext cx="1800200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2555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006377" y="357301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588224" y="450912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6840252" y="4003255"/>
            <a:ext cx="23994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627784" y="537321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073237" y="439935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53357" y="439935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3433277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22" idx="0"/>
          </p:cNvCxnSpPr>
          <p:nvPr/>
        </p:nvCxnSpPr>
        <p:spPr>
          <a:xfrm flipH="1">
            <a:off x="3685305" y="2941339"/>
            <a:ext cx="35192" cy="48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0" idx="0"/>
          </p:cNvCxnSpPr>
          <p:nvPr/>
        </p:nvCxnSpPr>
        <p:spPr>
          <a:xfrm flipH="1">
            <a:off x="3325265" y="3859239"/>
            <a:ext cx="181829" cy="540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96136" y="2564904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6216" y="2566188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64088" y="148478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bq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2"/>
          </p:cNvCxnSpPr>
          <p:nvPr/>
        </p:nvCxnSpPr>
        <p:spPr>
          <a:xfrm>
            <a:off x="6444208" y="1916832"/>
            <a:ext cx="72008" cy="66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10" idx="0"/>
          </p:cNvCxnSpPr>
          <p:nvPr/>
        </p:nvCxnSpPr>
        <p:spPr>
          <a:xfrm>
            <a:off x="6876256" y="2926228"/>
            <a:ext cx="382149" cy="646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0" idx="3"/>
            <a:endCxn id="16" idx="0"/>
          </p:cNvCxnSpPr>
          <p:nvPr/>
        </p:nvCxnSpPr>
        <p:spPr>
          <a:xfrm flipH="1">
            <a:off x="2879812" y="4829590"/>
            <a:ext cx="267242" cy="543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436096" y="260648"/>
            <a:ext cx="1800200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0" idx="6"/>
            <a:endCxn id="21" idx="2"/>
          </p:cNvCxnSpPr>
          <p:nvPr/>
        </p:nvCxnSpPr>
        <p:spPr>
          <a:xfrm>
            <a:off x="3577293" y="465137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806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987824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411760" y="436510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2663788" y="3859239"/>
            <a:ext cx="397853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771800" y="537321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203848" y="439935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53357" y="439935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377991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15" idx="2"/>
            <a:endCxn id="22" idx="0"/>
          </p:cNvCxnSpPr>
          <p:nvPr/>
        </p:nvCxnSpPr>
        <p:spPr>
          <a:xfrm>
            <a:off x="3707904" y="2940055"/>
            <a:ext cx="324036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0" idx="0"/>
          </p:cNvCxnSpPr>
          <p:nvPr/>
        </p:nvCxnSpPr>
        <p:spPr>
          <a:xfrm flipH="1">
            <a:off x="3455876" y="3859239"/>
            <a:ext cx="397853" cy="540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96136" y="2564904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6216" y="2566188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64088" y="148478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bq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2"/>
          </p:cNvCxnSpPr>
          <p:nvPr/>
        </p:nvCxnSpPr>
        <p:spPr>
          <a:xfrm>
            <a:off x="6444208" y="1916832"/>
            <a:ext cx="72008" cy="664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0" idx="0"/>
          </p:cNvCxnSpPr>
          <p:nvPr/>
        </p:nvCxnSpPr>
        <p:spPr>
          <a:xfrm>
            <a:off x="2857703" y="2782212"/>
            <a:ext cx="382149" cy="646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0" idx="3"/>
            <a:endCxn id="16" idx="0"/>
          </p:cNvCxnSpPr>
          <p:nvPr/>
        </p:nvCxnSpPr>
        <p:spPr>
          <a:xfrm flipH="1">
            <a:off x="3023828" y="4829590"/>
            <a:ext cx="253837" cy="543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436096" y="260648"/>
            <a:ext cx="1800200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0" idx="6"/>
            <a:endCxn id="21" idx="2"/>
          </p:cNvCxnSpPr>
          <p:nvPr/>
        </p:nvCxnSpPr>
        <p:spPr>
          <a:xfrm>
            <a:off x="3707904" y="4651379"/>
            <a:ext cx="4454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710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03848" y="260648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6892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987824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6972" y="2581299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411760" y="436510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" idx="3"/>
            <a:endCxn id="11" idx="0"/>
          </p:cNvCxnSpPr>
          <p:nvPr/>
        </p:nvCxnSpPr>
        <p:spPr>
          <a:xfrm flipH="1">
            <a:off x="2663788" y="3859239"/>
            <a:ext cx="397853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47864" y="2580015"/>
            <a:ext cx="72008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771800" y="537321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203848" y="439935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53357" y="439935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3779912" y="342900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15" idx="2"/>
            <a:endCxn id="22" idx="0"/>
          </p:cNvCxnSpPr>
          <p:nvPr/>
        </p:nvCxnSpPr>
        <p:spPr>
          <a:xfrm>
            <a:off x="3707904" y="2940055"/>
            <a:ext cx="324036" cy="48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3"/>
            <a:endCxn id="20" idx="0"/>
          </p:cNvCxnSpPr>
          <p:nvPr/>
        </p:nvCxnSpPr>
        <p:spPr>
          <a:xfrm flipH="1">
            <a:off x="3455876" y="3859239"/>
            <a:ext cx="397853" cy="540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0" idx="0"/>
          </p:cNvCxnSpPr>
          <p:nvPr/>
        </p:nvCxnSpPr>
        <p:spPr>
          <a:xfrm>
            <a:off x="2857703" y="2782212"/>
            <a:ext cx="382149" cy="646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0" idx="3"/>
            <a:endCxn id="16" idx="0"/>
          </p:cNvCxnSpPr>
          <p:nvPr/>
        </p:nvCxnSpPr>
        <p:spPr>
          <a:xfrm flipH="1">
            <a:off x="3023828" y="4829590"/>
            <a:ext cx="253837" cy="543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436096" y="260648"/>
            <a:ext cx="1800200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0" idx="6"/>
            <a:endCxn id="21" idx="2"/>
          </p:cNvCxnSpPr>
          <p:nvPr/>
        </p:nvCxnSpPr>
        <p:spPr>
          <a:xfrm>
            <a:off x="3707904" y="4651379"/>
            <a:ext cx="4454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21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0858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95536" y="260648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BinomialQueue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23528" y="573325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55576" y="475939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705085" y="475939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331640" y="378904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9" idx="3"/>
            <a:endCxn id="7" idx="0"/>
          </p:cNvCxnSpPr>
          <p:nvPr/>
        </p:nvCxnSpPr>
        <p:spPr>
          <a:xfrm flipH="1">
            <a:off x="1007604" y="4219279"/>
            <a:ext cx="397853" cy="540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3"/>
            <a:endCxn id="6" idx="0"/>
          </p:cNvCxnSpPr>
          <p:nvPr/>
        </p:nvCxnSpPr>
        <p:spPr>
          <a:xfrm flipH="1">
            <a:off x="575556" y="5189630"/>
            <a:ext cx="253837" cy="543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/>
        </p:nvCxnSpPr>
        <p:spPr>
          <a:xfrm>
            <a:off x="1259632" y="5011419"/>
            <a:ext cx="4454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99592" y="980728"/>
            <a:ext cx="1656184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18625" y="980728"/>
            <a:ext cx="2341807" cy="36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 + </a:t>
            </a:r>
            <a:r>
              <a:rPr lang="en-US" altLang="zh-CN" dirty="0" err="1" smtClean="0"/>
              <a:t>combineTrees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319638" y="5805264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deleteTree</a:t>
            </a:r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smtClean="0"/>
              <a:t>== </a:t>
            </a:r>
            <a:r>
              <a:rPr lang="en-US" altLang="zh-CN" dirty="0" err="1" smtClean="0"/>
              <a:t>root.leftChild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5" idx="0"/>
            <a:endCxn id="7" idx="5"/>
          </p:cNvCxnSpPr>
          <p:nvPr/>
        </p:nvCxnSpPr>
        <p:spPr>
          <a:xfrm flipH="1" flipV="1">
            <a:off x="1185815" y="5189630"/>
            <a:ext cx="961915" cy="61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228184" y="3789040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6588224" y="479715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7524328" y="479715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7884368" y="5805264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8" idx="4"/>
            <a:endCxn id="19" idx="0"/>
          </p:cNvCxnSpPr>
          <p:nvPr/>
        </p:nvCxnSpPr>
        <p:spPr>
          <a:xfrm>
            <a:off x="6480212" y="4293096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4"/>
            <a:endCxn id="21" idx="0"/>
          </p:cNvCxnSpPr>
          <p:nvPr/>
        </p:nvCxnSpPr>
        <p:spPr>
          <a:xfrm>
            <a:off x="7776356" y="5301208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9921" y="1628800"/>
            <a:ext cx="13724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theTree</a:t>
            </a:r>
            <a:r>
              <a:rPr lang="en-US" altLang="zh-CN" dirty="0" smtClean="0"/>
              <a:t>[i] 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973238" y="1628800"/>
            <a:ext cx="13724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deleteTree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979712" y="2358616"/>
            <a:ext cx="185442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theTree</a:t>
            </a:r>
            <a:r>
              <a:rPr lang="en-US" altLang="zh-CN" dirty="0" smtClean="0"/>
              <a:t>[i].next </a:t>
            </a:r>
            <a:endParaRPr lang="zh-CN" altLang="en-US" dirty="0"/>
          </a:p>
        </p:txBody>
      </p:sp>
      <p:sp>
        <p:nvSpPr>
          <p:cNvPr id="31" name="等于号 30"/>
          <p:cNvSpPr/>
          <p:nvPr/>
        </p:nvSpPr>
        <p:spPr>
          <a:xfrm>
            <a:off x="1579933" y="1664804"/>
            <a:ext cx="337441" cy="360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9921" y="2367947"/>
            <a:ext cx="13724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deleteTree</a:t>
            </a:r>
            <a:endParaRPr lang="zh-CN" altLang="en-US" dirty="0"/>
          </a:p>
        </p:txBody>
      </p:sp>
      <p:sp>
        <p:nvSpPr>
          <p:cNvPr id="33" name="等于号 32"/>
          <p:cNvSpPr/>
          <p:nvPr/>
        </p:nvSpPr>
        <p:spPr>
          <a:xfrm>
            <a:off x="1579932" y="2394620"/>
            <a:ext cx="337441" cy="360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2688" y="3162165"/>
            <a:ext cx="185442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theTree</a:t>
            </a:r>
            <a:r>
              <a:rPr lang="en-US" altLang="zh-CN" dirty="0" smtClean="0"/>
              <a:t>[i].next </a:t>
            </a:r>
            <a:endParaRPr lang="zh-CN" altLang="en-US" dirty="0"/>
          </a:p>
        </p:txBody>
      </p:sp>
      <p:sp>
        <p:nvSpPr>
          <p:cNvPr id="35" name="等于号 34"/>
          <p:cNvSpPr/>
          <p:nvPr/>
        </p:nvSpPr>
        <p:spPr>
          <a:xfrm>
            <a:off x="2040420" y="3198169"/>
            <a:ext cx="337441" cy="360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61699" y="3140968"/>
            <a:ext cx="88397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656725" y="1628800"/>
            <a:ext cx="13724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hn2.next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520042" y="1628800"/>
            <a:ext cx="13724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hn1.left</a:t>
            </a:r>
            <a:endParaRPr lang="zh-CN" altLang="en-US" dirty="0"/>
          </a:p>
        </p:txBody>
      </p:sp>
      <p:sp>
        <p:nvSpPr>
          <p:cNvPr id="39" name="等于号 38"/>
          <p:cNvSpPr/>
          <p:nvPr/>
        </p:nvSpPr>
        <p:spPr>
          <a:xfrm>
            <a:off x="7126737" y="1664804"/>
            <a:ext cx="337441" cy="360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56725" y="2348880"/>
            <a:ext cx="13724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hn1.left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520042" y="2348880"/>
            <a:ext cx="13724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hn2</a:t>
            </a:r>
            <a:endParaRPr lang="zh-CN" altLang="en-US" dirty="0"/>
          </a:p>
        </p:txBody>
      </p:sp>
      <p:sp>
        <p:nvSpPr>
          <p:cNvPr id="42" name="等于号 41"/>
          <p:cNvSpPr/>
          <p:nvPr/>
        </p:nvSpPr>
        <p:spPr>
          <a:xfrm>
            <a:off x="7126737" y="2384884"/>
            <a:ext cx="337441" cy="360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>
            <a:off x="3059832" y="5122945"/>
            <a:ext cx="2880320" cy="6103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由大到小</a:t>
            </a:r>
            <a:r>
              <a:rPr lang="en-US" altLang="zh-CN" dirty="0" smtClean="0"/>
              <a:t>|</a:t>
            </a:r>
            <a:r>
              <a:rPr lang="zh-CN" altLang="en-US" dirty="0" smtClean="0"/>
              <a:t>由小到大</a:t>
            </a:r>
            <a:endParaRPr lang="zh-CN" altLang="en-US" dirty="0"/>
          </a:p>
        </p:txBody>
      </p:sp>
      <p:sp>
        <p:nvSpPr>
          <p:cNvPr id="44" name="左右箭头 43"/>
          <p:cNvSpPr/>
          <p:nvPr/>
        </p:nvSpPr>
        <p:spPr>
          <a:xfrm>
            <a:off x="3345676" y="761762"/>
            <a:ext cx="2450460" cy="7950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完全相反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534101" y="4893221"/>
            <a:ext cx="1948821" cy="3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 </a:t>
            </a:r>
            <a:r>
              <a:rPr lang="zh-CN" altLang="en-US" dirty="0" smtClean="0"/>
              <a:t>执行顺序</a:t>
            </a:r>
            <a:endParaRPr lang="zh-CN" altLang="en-US" dirty="0"/>
          </a:p>
        </p:txBody>
      </p:sp>
      <p:sp>
        <p:nvSpPr>
          <p:cNvPr id="47" name="左右箭头 46"/>
          <p:cNvSpPr/>
          <p:nvPr/>
        </p:nvSpPr>
        <p:spPr>
          <a:xfrm>
            <a:off x="3059832" y="4044213"/>
            <a:ext cx="2808312" cy="6809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元素赋值对角线互换</a:t>
            </a:r>
            <a:endParaRPr lang="zh-CN" altLang="en-US" dirty="0"/>
          </a:p>
        </p:txBody>
      </p:sp>
      <p:sp>
        <p:nvSpPr>
          <p:cNvPr id="48" name="左右箭头 47"/>
          <p:cNvSpPr/>
          <p:nvPr/>
        </p:nvSpPr>
        <p:spPr>
          <a:xfrm>
            <a:off x="3059832" y="5932156"/>
            <a:ext cx="2880320" cy="6103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分离 </a:t>
            </a:r>
            <a:r>
              <a:rPr lang="en-US" altLang="zh-CN" dirty="0" smtClean="0"/>
              <a:t>| 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723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723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6653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6653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6653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66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15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1479</Words>
  <Application>Microsoft Office PowerPoint</Application>
  <PresentationFormat>全屏显示(4:3)</PresentationFormat>
  <Paragraphs>1276</Paragraphs>
  <Slides>86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8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键盘小哥</dc:creator>
  <cp:lastModifiedBy>键盘小哥</cp:lastModifiedBy>
  <cp:revision>68</cp:revision>
  <dcterms:created xsi:type="dcterms:W3CDTF">2018-10-09T01:03:35Z</dcterms:created>
  <dcterms:modified xsi:type="dcterms:W3CDTF">2018-10-16T13:50:45Z</dcterms:modified>
</cp:coreProperties>
</file>