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76" r:id="rId11"/>
    <p:sldId id="263" r:id="rId12"/>
    <p:sldId id="269" r:id="rId13"/>
    <p:sldId id="270" r:id="rId14"/>
    <p:sldId id="264" r:id="rId15"/>
    <p:sldId id="266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3589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3995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023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211960" y="69269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2372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2778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3184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3589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39952" y="213285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4400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5212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617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60232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3743908" y="162880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2372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2778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3184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306896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3995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400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14806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65212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56176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023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3203848" y="25649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2372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62778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31840" y="40770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63589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3995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4400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4806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52120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5617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66023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>
            <a:off x="2699792" y="35730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12372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27784" y="510404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3184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3589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13995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64400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148064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5212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5617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6023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>
            <a:off x="2231740" y="458112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123728" y="611216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2778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3184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63589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13995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644008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4806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5212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5617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66023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下箭头 71"/>
          <p:cNvSpPr/>
          <p:nvPr/>
        </p:nvSpPr>
        <p:spPr>
          <a:xfrm>
            <a:off x="2231740" y="55892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54760" y="234785"/>
            <a:ext cx="12601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r>
              <a:rPr lang="en-US" altLang="zh-CN" dirty="0" smtClean="0"/>
              <a:t> =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3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69979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20384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8356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4941168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75"/>
          <p:cNvCxnSpPr>
            <a:stCxn id="54" idx="2"/>
          </p:cNvCxnSpPr>
          <p:nvPr/>
        </p:nvCxnSpPr>
        <p:spPr>
          <a:xfrm>
            <a:off x="2735796" y="4293096"/>
            <a:ext cx="4680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5" idx="2"/>
          </p:cNvCxnSpPr>
          <p:nvPr/>
        </p:nvCxnSpPr>
        <p:spPr>
          <a:xfrm flipH="1">
            <a:off x="3239852" y="4293096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0" idx="0"/>
          </p:cNvCxnSpPr>
          <p:nvPr/>
        </p:nvCxnSpPr>
        <p:spPr>
          <a:xfrm>
            <a:off x="3203848" y="4869160"/>
            <a:ext cx="54006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7" idx="2"/>
            <a:endCxn id="70" idx="0"/>
          </p:cNvCxnSpPr>
          <p:nvPr/>
        </p:nvCxnSpPr>
        <p:spPr>
          <a:xfrm flipH="1">
            <a:off x="3743908" y="3573016"/>
            <a:ext cx="67359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148064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64400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48064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096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endCxn id="63" idx="0"/>
          </p:cNvCxnSpPr>
          <p:nvPr/>
        </p:nvCxnSpPr>
        <p:spPr>
          <a:xfrm>
            <a:off x="5688124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7" idx="0"/>
          </p:cNvCxnSpPr>
          <p:nvPr/>
        </p:nvCxnSpPr>
        <p:spPr>
          <a:xfrm flipH="1">
            <a:off x="4680012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8" idx="0"/>
          </p:cNvCxnSpPr>
          <p:nvPr/>
        </p:nvCxnSpPr>
        <p:spPr>
          <a:xfrm>
            <a:off x="5148064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42798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36408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93204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43609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94015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16428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4869160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67" idx="2"/>
          </p:cNvCxnSpPr>
          <p:nvPr/>
        </p:nvCxnSpPr>
        <p:spPr>
          <a:xfrm>
            <a:off x="4680012" y="4293096"/>
            <a:ext cx="45005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8" idx="2"/>
          </p:cNvCxnSpPr>
          <p:nvPr/>
        </p:nvCxnSpPr>
        <p:spPr>
          <a:xfrm flipH="1">
            <a:off x="5148064" y="4293096"/>
            <a:ext cx="4680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82" idx="0"/>
          </p:cNvCxnSpPr>
          <p:nvPr/>
        </p:nvCxnSpPr>
        <p:spPr>
          <a:xfrm>
            <a:off x="5148064" y="4869160"/>
            <a:ext cx="54006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3" idx="2"/>
            <a:endCxn id="82" idx="0"/>
          </p:cNvCxnSpPr>
          <p:nvPr/>
        </p:nvCxnSpPr>
        <p:spPr>
          <a:xfrm flipH="1">
            <a:off x="5688124" y="3573016"/>
            <a:ext cx="67359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4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98782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860032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364088" y="357301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86814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331640" y="411307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5157192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563888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436096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31840" y="458112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635896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13995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652120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400506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499992" y="508518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31840" y="573325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3589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139952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644008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148064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652120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15617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2"/>
            <a:endCxn id="87" idx="0"/>
          </p:cNvCxnSpPr>
          <p:nvPr/>
        </p:nvCxnSpPr>
        <p:spPr>
          <a:xfrm flipH="1">
            <a:off x="6408204" y="1988840"/>
            <a:ext cx="504056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Merge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10442" y="11967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58025" y="218884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 flipH="1">
            <a:off x="1778258" y="1660579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" idx="0"/>
          </p:cNvCxnSpPr>
          <p:nvPr/>
        </p:nvCxnSpPr>
        <p:spPr>
          <a:xfrm>
            <a:off x="2757113" y="1660579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95431" y="2163384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1469" y="3282855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778258" y="3282853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30674" y="32828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9" idx="0"/>
          </p:cNvCxnSpPr>
          <p:nvPr/>
        </p:nvCxnSpPr>
        <p:spPr>
          <a:xfrm flipH="1">
            <a:off x="1121702" y="2652667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10" idx="0"/>
          </p:cNvCxnSpPr>
          <p:nvPr/>
        </p:nvCxnSpPr>
        <p:spPr>
          <a:xfrm>
            <a:off x="2004696" y="2652667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1" idx="0"/>
          </p:cNvCxnSpPr>
          <p:nvPr/>
        </p:nvCxnSpPr>
        <p:spPr>
          <a:xfrm flipH="1">
            <a:off x="2850907" y="2627211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499487" y="328285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5"/>
            <a:endCxn id="15" idx="0"/>
          </p:cNvCxnSpPr>
          <p:nvPr/>
        </p:nvCxnSpPr>
        <p:spPr>
          <a:xfrm>
            <a:off x="3542102" y="2627211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58914" y="11967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706497" y="218884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6026730" y="1660579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21" idx="0"/>
          </p:cNvCxnSpPr>
          <p:nvPr/>
        </p:nvCxnSpPr>
        <p:spPr>
          <a:xfrm>
            <a:off x="7005585" y="1660579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243903" y="2163384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049941" y="3282855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026730" y="3282853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79146" y="32828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8" idx="3"/>
            <a:endCxn id="22" idx="0"/>
          </p:cNvCxnSpPr>
          <p:nvPr/>
        </p:nvCxnSpPr>
        <p:spPr>
          <a:xfrm flipH="1">
            <a:off x="5370174" y="2652667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5"/>
            <a:endCxn id="23" idx="0"/>
          </p:cNvCxnSpPr>
          <p:nvPr/>
        </p:nvCxnSpPr>
        <p:spPr>
          <a:xfrm>
            <a:off x="6253168" y="2652667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3"/>
            <a:endCxn id="24" idx="0"/>
          </p:cNvCxnSpPr>
          <p:nvPr/>
        </p:nvCxnSpPr>
        <p:spPr>
          <a:xfrm flipH="1">
            <a:off x="7099379" y="2627211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747959" y="328285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1" idx="5"/>
            <a:endCxn id="28" idx="0"/>
          </p:cNvCxnSpPr>
          <p:nvPr/>
        </p:nvCxnSpPr>
        <p:spPr>
          <a:xfrm>
            <a:off x="7790574" y="2627211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0" idx="2"/>
          </p:cNvCxnSpPr>
          <p:nvPr/>
        </p:nvCxnSpPr>
        <p:spPr>
          <a:xfrm flipV="1">
            <a:off x="1441934" y="3554557"/>
            <a:ext cx="33632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0" idx="7"/>
            <a:endCxn id="5" idx="6"/>
          </p:cNvCxnSpPr>
          <p:nvPr/>
        </p:nvCxnSpPr>
        <p:spPr>
          <a:xfrm rot="16200000" flipV="1">
            <a:off x="1760766" y="2798269"/>
            <a:ext cx="901889" cy="22643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6"/>
            <a:endCxn id="15" idx="2"/>
          </p:cNvCxnSpPr>
          <p:nvPr/>
        </p:nvCxnSpPr>
        <p:spPr>
          <a:xfrm flipV="1">
            <a:off x="3171139" y="3554555"/>
            <a:ext cx="328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5" idx="7"/>
            <a:endCxn id="8" idx="6"/>
          </p:cNvCxnSpPr>
          <p:nvPr/>
        </p:nvCxnSpPr>
        <p:spPr>
          <a:xfrm rot="16200000" flipV="1">
            <a:off x="3377356" y="2693629"/>
            <a:ext cx="927343" cy="4102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7"/>
            <a:endCxn id="4" idx="4"/>
          </p:cNvCxnSpPr>
          <p:nvPr/>
        </p:nvCxnSpPr>
        <p:spPr>
          <a:xfrm flipV="1">
            <a:off x="2004696" y="1740159"/>
            <a:ext cx="525979" cy="52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1"/>
            <a:endCxn id="4" idx="4"/>
          </p:cNvCxnSpPr>
          <p:nvPr/>
        </p:nvCxnSpPr>
        <p:spPr>
          <a:xfrm flipH="1" flipV="1">
            <a:off x="2530675" y="1740159"/>
            <a:ext cx="558550" cy="502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004048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08104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012160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516216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020272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524328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028384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004048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508104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012160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516216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020272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24328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028384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004048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508104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12160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516216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20272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524328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8028384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004048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508104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012160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16216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020272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24328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028384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004048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508104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6012160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651621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020272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524328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028384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00404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50810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2160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51621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702027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752432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02838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1421260" y="3667235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2304236" y="2657128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9" name="椭圆 98"/>
          <p:cNvSpPr/>
          <p:nvPr/>
        </p:nvSpPr>
        <p:spPr>
          <a:xfrm>
            <a:off x="3151937" y="3667235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4083562" y="271874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2379442" y="1882924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5576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259632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763688" y="42210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267744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771800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275856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779912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755576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1259632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763688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2267744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71800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275856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3779912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755576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259632" y="508518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763688" y="508518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2267744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771800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275856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3779912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55576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1259632" y="55172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763688" y="55172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267744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771800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275856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3779912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5557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259632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763688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2267744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2771800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27585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3779912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5557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25963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176368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226774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2771800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327585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377991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95536" y="1196752"/>
            <a:ext cx="1368152" cy="271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sort0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7452320" y="1196752"/>
            <a:ext cx="1368152" cy="271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169190" y="72008"/>
            <a:ext cx="321923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节点为相对位置，即递归深度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divide </a:t>
            </a:r>
            <a:r>
              <a:rPr lang="zh-CN" altLang="en-US" dirty="0" smtClean="0"/>
              <a:t>深度的缩略图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而非实际数组下标</a:t>
            </a:r>
            <a:endParaRPr lang="en-US" altLang="zh-CN" dirty="0" smtClean="0"/>
          </a:p>
        </p:txBody>
      </p:sp>
      <p:cxnSp>
        <p:nvCxnSpPr>
          <p:cNvPr id="156" name="直接箭头连接符 155"/>
          <p:cNvCxnSpPr>
            <a:stCxn id="23" idx="2"/>
            <a:endCxn id="22" idx="6"/>
          </p:cNvCxnSpPr>
          <p:nvPr/>
        </p:nvCxnSpPr>
        <p:spPr>
          <a:xfrm flipH="1">
            <a:off x="5690406" y="3554557"/>
            <a:ext cx="33632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22" idx="1"/>
            <a:endCxn id="18" idx="2"/>
          </p:cNvCxnSpPr>
          <p:nvPr/>
        </p:nvCxnSpPr>
        <p:spPr>
          <a:xfrm rot="5400000" flipH="1" flipV="1">
            <a:off x="4974171" y="2630109"/>
            <a:ext cx="901891" cy="5627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8" idx="7"/>
            <a:endCxn id="17" idx="4"/>
          </p:cNvCxnSpPr>
          <p:nvPr/>
        </p:nvCxnSpPr>
        <p:spPr>
          <a:xfrm flipV="1">
            <a:off x="6253168" y="1740159"/>
            <a:ext cx="525979" cy="52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21" idx="1"/>
            <a:endCxn id="17" idx="4"/>
          </p:cNvCxnSpPr>
          <p:nvPr/>
        </p:nvCxnSpPr>
        <p:spPr>
          <a:xfrm flipH="1" flipV="1">
            <a:off x="6779147" y="1740159"/>
            <a:ext cx="558550" cy="502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5706497" y="37170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788024" y="270892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452320" y="37170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8294631" y="265777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6627914" y="19168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3" name="直接箭头连接符 172"/>
          <p:cNvCxnSpPr>
            <a:stCxn id="24" idx="6"/>
            <a:endCxn id="28" idx="2"/>
          </p:cNvCxnSpPr>
          <p:nvPr/>
        </p:nvCxnSpPr>
        <p:spPr>
          <a:xfrm flipV="1">
            <a:off x="7419611" y="3554555"/>
            <a:ext cx="328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曲线连接符 174"/>
          <p:cNvCxnSpPr>
            <a:stCxn id="28" idx="7"/>
            <a:endCxn id="21" idx="6"/>
          </p:cNvCxnSpPr>
          <p:nvPr/>
        </p:nvCxnSpPr>
        <p:spPr>
          <a:xfrm rot="16200000" flipV="1">
            <a:off x="7625828" y="2693629"/>
            <a:ext cx="927343" cy="4102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5272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19328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3384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7440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31496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35552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39608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43264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47320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1376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79840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83896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87952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92008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19328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23384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7125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9944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0350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4035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4440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" idx="2"/>
            <a:endCxn id="10" idx="0"/>
          </p:cNvCxnSpPr>
          <p:nvPr/>
        </p:nvCxnSpPr>
        <p:spPr>
          <a:xfrm flipH="1">
            <a:off x="5599348" y="220486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4" idx="0"/>
          </p:cNvCxnSpPr>
          <p:nvPr/>
        </p:nvCxnSpPr>
        <p:spPr>
          <a:xfrm>
            <a:off x="6679468" y="2204864"/>
            <a:ext cx="11605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8" idx="0"/>
          </p:cNvCxnSpPr>
          <p:nvPr/>
        </p:nvCxnSpPr>
        <p:spPr>
          <a:xfrm flipH="1">
            <a:off x="5023284" y="292494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</p:cNvCxnSpPr>
          <p:nvPr/>
        </p:nvCxnSpPr>
        <p:spPr>
          <a:xfrm>
            <a:off x="5599348" y="292494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003504" y="2924944"/>
            <a:ext cx="5844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87952" y="2924944"/>
            <a:ext cx="6564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940152" y="1196752"/>
            <a:ext cx="14125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11560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15616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19672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23728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27784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131840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635896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7544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71600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475656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979712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83768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987824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851920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955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99592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403648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195736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997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2038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51520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55576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547664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79512" y="46531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9592" y="46531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051720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555776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347864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979712" y="58772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71800" y="58772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36" idx="2"/>
          </p:cNvCxnSpPr>
          <p:nvPr/>
        </p:nvCxnSpPr>
        <p:spPr>
          <a:xfrm flipH="1">
            <a:off x="1979712" y="2204864"/>
            <a:ext cx="3960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6" idx="2"/>
            <a:endCxn id="46" idx="0"/>
          </p:cNvCxnSpPr>
          <p:nvPr/>
        </p:nvCxnSpPr>
        <p:spPr>
          <a:xfrm>
            <a:off x="2375756" y="2204864"/>
            <a:ext cx="17281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8" idx="0"/>
          </p:cNvCxnSpPr>
          <p:nvPr/>
        </p:nvCxnSpPr>
        <p:spPr>
          <a:xfrm flipH="1">
            <a:off x="1151620" y="2924944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1" idx="0"/>
          </p:cNvCxnSpPr>
          <p:nvPr/>
        </p:nvCxnSpPr>
        <p:spPr>
          <a:xfrm>
            <a:off x="2051720" y="2924944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2"/>
          </p:cNvCxnSpPr>
          <p:nvPr/>
        </p:nvCxnSpPr>
        <p:spPr>
          <a:xfrm flipH="1">
            <a:off x="719572" y="3645024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8" idx="2"/>
            <a:endCxn id="58" idx="0"/>
          </p:cNvCxnSpPr>
          <p:nvPr/>
        </p:nvCxnSpPr>
        <p:spPr>
          <a:xfrm>
            <a:off x="1151620" y="3645024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59" idx="0"/>
          </p:cNvCxnSpPr>
          <p:nvPr/>
        </p:nvCxnSpPr>
        <p:spPr>
          <a:xfrm flipH="1">
            <a:off x="431540" y="436510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0" idx="0"/>
          </p:cNvCxnSpPr>
          <p:nvPr/>
        </p:nvCxnSpPr>
        <p:spPr>
          <a:xfrm>
            <a:off x="719572" y="4365104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1" idx="2"/>
          </p:cNvCxnSpPr>
          <p:nvPr/>
        </p:nvCxnSpPr>
        <p:spPr>
          <a:xfrm flipH="1">
            <a:off x="2555776" y="3645024"/>
            <a:ext cx="39604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2"/>
            <a:endCxn id="63" idx="0"/>
          </p:cNvCxnSpPr>
          <p:nvPr/>
        </p:nvCxnSpPr>
        <p:spPr>
          <a:xfrm>
            <a:off x="2951820" y="3645024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4" idx="0"/>
          </p:cNvCxnSpPr>
          <p:nvPr/>
        </p:nvCxnSpPr>
        <p:spPr>
          <a:xfrm flipH="1">
            <a:off x="2231740" y="544522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65" idx="0"/>
          </p:cNvCxnSpPr>
          <p:nvPr/>
        </p:nvCxnSpPr>
        <p:spPr>
          <a:xfrm>
            <a:off x="2555776" y="5445224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47292" y="1196752"/>
            <a:ext cx="14125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Divide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82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6/2 == 3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572000" y="155044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2"/>
            <a:endCxn id="3" idx="2"/>
          </p:cNvCxnSpPr>
          <p:nvPr/>
        </p:nvCxnSpPr>
        <p:spPr>
          <a:xfrm rot="5400000">
            <a:off x="3995936" y="158644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51920" y="248654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851920" y="2486546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782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95936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9992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04048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810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148064" y="270257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/>
          <p:nvPr/>
        </p:nvCxnSpPr>
        <p:spPr>
          <a:xfrm rot="5400000">
            <a:off x="4505508" y="2751274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61492" y="365137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361492" y="3651374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87824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91880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95936" y="457477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99992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04048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08104" y="457477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580112" y="407072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曲线连接符 35"/>
          <p:cNvCxnSpPr/>
          <p:nvPr/>
        </p:nvCxnSpPr>
        <p:spPr>
          <a:xfrm rot="5400000">
            <a:off x="4961694" y="410672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3/2 ==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599892" y="7647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4" idx="2"/>
            <a:endCxn id="5" idx="2"/>
          </p:cNvCxnSpPr>
          <p:nvPr/>
        </p:nvCxnSpPr>
        <p:spPr>
          <a:xfrm rot="16200000" flipH="1">
            <a:off x="3491880" y="130476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19872" y="170080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419872" y="1700808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8782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1880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95936" y="22768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99992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4048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0810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067944" y="17728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3953582" y="231287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8782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91880" y="33569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59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99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40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4067944" y="285293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3443948" y="340569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87824" y="429309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91880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95936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499992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004048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508104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4067944" y="37890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9999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810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下箭头 48"/>
          <p:cNvSpPr/>
          <p:nvPr/>
        </p:nvSpPr>
        <p:spPr>
          <a:xfrm>
            <a:off x="5616116" y="472514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曲线连接符 50"/>
          <p:cNvCxnSpPr>
            <a:stCxn id="48" idx="2"/>
            <a:endCxn id="47" idx="2"/>
          </p:cNvCxnSpPr>
          <p:nvPr/>
        </p:nvCxnSpPr>
        <p:spPr>
          <a:xfrm rot="5400000">
            <a:off x="5508104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6" idx="2"/>
            <a:endCxn id="47" idx="2"/>
          </p:cNvCxnSpPr>
          <p:nvPr/>
        </p:nvCxnSpPr>
        <p:spPr>
          <a:xfrm rot="16200000" flipH="1">
            <a:off x="5004048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5" idx="2"/>
            <a:endCxn id="46" idx="2"/>
          </p:cNvCxnSpPr>
          <p:nvPr/>
        </p:nvCxnSpPr>
        <p:spPr>
          <a:xfrm rot="16200000" flipH="1">
            <a:off x="4499992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987824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491880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499992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04048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8104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95936" y="615895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5616116" y="565489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180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8024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8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9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3" idx="3"/>
            <a:endCxn id="20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21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2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9613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515711" y="3426867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9" idx="5"/>
            <a:endCxn id="37" idx="0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691680" y="908720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7584" y="4365104"/>
            <a:ext cx="180020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build heap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  <a:endCxn id="6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7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5"/>
            <a:endCxn id="8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71800" y="4290967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5856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79912" y="4290967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83968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88024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2080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5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96136" y="4290967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deleteMax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472514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79912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3968" y="472514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8024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92080" y="4725144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796136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71800" y="5157192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75856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79912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83968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88024" y="5157192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92080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96136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71800" y="558924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7585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779912" y="558924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283968" y="5589240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88024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292080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9613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771800" y="602128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60212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779912" y="6021288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83968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88024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292080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796136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771800" y="645333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275856" y="6453336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79912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283968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88024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292080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796136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87363" y="260648"/>
            <a:ext cx="1544877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N-1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finally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9069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672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300" y="354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3075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6745" y="3537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7363" y="260648"/>
            <a:ext cx="233696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N-1 </a:t>
            </a:r>
            <a:r>
              <a:rPr lang="en-US" altLang="zh-CN" dirty="0" err="1" smtClean="0"/>
              <a:t>deleteMax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579</Words>
  <Application>Microsoft Office PowerPoint</Application>
  <PresentationFormat>全屏显示(4:3)</PresentationFormat>
  <Paragraphs>538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33</cp:revision>
  <dcterms:created xsi:type="dcterms:W3CDTF">2018-11-01T06:45:11Z</dcterms:created>
  <dcterms:modified xsi:type="dcterms:W3CDTF">2018-11-05T15:00:14Z</dcterms:modified>
</cp:coreProperties>
</file>