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58" r:id="rId30"/>
    <p:sldId id="259" r:id="rId31"/>
    <p:sldId id="293" r:id="rId32"/>
    <p:sldId id="294" r:id="rId33"/>
    <p:sldId id="295" r:id="rId34"/>
    <p:sldId id="296" r:id="rId35"/>
    <p:sldId id="299" r:id="rId36"/>
    <p:sldId id="301" r:id="rId37"/>
    <p:sldId id="300" r:id="rId38"/>
    <p:sldId id="302" r:id="rId39"/>
    <p:sldId id="260" r:id="rId40"/>
    <p:sldId id="261" r:id="rId41"/>
    <p:sldId id="26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63" r:id="rId50"/>
    <p:sldId id="310" r:id="rId51"/>
    <p:sldId id="311" r:id="rId52"/>
    <p:sldId id="345" r:id="rId53"/>
    <p:sldId id="312" r:id="rId54"/>
    <p:sldId id="313" r:id="rId55"/>
    <p:sldId id="314" r:id="rId56"/>
    <p:sldId id="315" r:id="rId57"/>
    <p:sldId id="264" r:id="rId58"/>
    <p:sldId id="265" r:id="rId59"/>
    <p:sldId id="320" r:id="rId60"/>
    <p:sldId id="318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44" r:id="rId69"/>
    <p:sldId id="328" r:id="rId70"/>
    <p:sldId id="329" r:id="rId71"/>
    <p:sldId id="334" r:id="rId72"/>
    <p:sldId id="335" r:id="rId73"/>
    <p:sldId id="336" r:id="rId74"/>
    <p:sldId id="337" r:id="rId75"/>
    <p:sldId id="341" r:id="rId76"/>
    <p:sldId id="339" r:id="rId77"/>
    <p:sldId id="340" r:id="rId78"/>
    <p:sldId id="342" r:id="rId79"/>
    <p:sldId id="343" r:id="rId80"/>
    <p:sldId id="266" r:id="rId81"/>
    <p:sldId id="316" r:id="rId82"/>
    <p:sldId id="317" r:id="rId83"/>
    <p:sldId id="346" r:id="rId84"/>
    <p:sldId id="330" r:id="rId85"/>
    <p:sldId id="352" r:id="rId86"/>
    <p:sldId id="355" r:id="rId87"/>
    <p:sldId id="367" r:id="rId88"/>
    <p:sldId id="368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77" r:id="rId97"/>
    <p:sldId id="378" r:id="rId98"/>
    <p:sldId id="379" r:id="rId99"/>
    <p:sldId id="380" r:id="rId100"/>
    <p:sldId id="369" r:id="rId101"/>
    <p:sldId id="381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47" r:id="rId110"/>
    <p:sldId id="389" r:id="rId111"/>
    <p:sldId id="390" r:id="rId112"/>
    <p:sldId id="391" r:id="rId113"/>
    <p:sldId id="392" r:id="rId114"/>
    <p:sldId id="393" r:id="rId115"/>
    <p:sldId id="348" r:id="rId116"/>
    <p:sldId id="349" r:id="rId117"/>
    <p:sldId id="350" r:id="rId118"/>
    <p:sldId id="351" r:id="rId119"/>
    <p:sldId id="332" r:id="rId120"/>
    <p:sldId id="333" r:id="rId1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7" y="1409294"/>
            <a:ext cx="6479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vaule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84830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9612" y="2675113"/>
            <a:ext cx="1152128" cy="333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0"/>
            <a:endCxn id="23" idx="2"/>
          </p:cNvCxnSpPr>
          <p:nvPr/>
        </p:nvCxnSpPr>
        <p:spPr>
          <a:xfrm flipV="1">
            <a:off x="1655676" y="2201382"/>
            <a:ext cx="468052" cy="47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51820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2i:leftChild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68044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2i+1:rightChild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0"/>
            <a:endCxn id="25" idx="2"/>
          </p:cNvCxnSpPr>
          <p:nvPr/>
        </p:nvCxnSpPr>
        <p:spPr>
          <a:xfrm flipH="1" flipV="1">
            <a:off x="3311860" y="2204864"/>
            <a:ext cx="52205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26" idx="2"/>
          </p:cNvCxnSpPr>
          <p:nvPr/>
        </p:nvCxnSpPr>
        <p:spPr>
          <a:xfrm flipH="1" flipV="1">
            <a:off x="3887924" y="2201382"/>
            <a:ext cx="1962218" cy="180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23628" y="400506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i:parentNode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0"/>
            <a:endCxn id="24" idx="2"/>
          </p:cNvCxnSpPr>
          <p:nvPr/>
        </p:nvCxnSpPr>
        <p:spPr>
          <a:xfrm flipV="1">
            <a:off x="1961710" y="2197900"/>
            <a:ext cx="738082" cy="180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75756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903951" y="47971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55065" y="4797152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重复值移动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907704" y="5445224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8818" y="544522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哨兵改动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907704" y="6093296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58818" y="6093296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新值移动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6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0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4128" y="332656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2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52120" y="2708920"/>
            <a:ext cx="1836204" cy="430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percolateDown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1"/>
            <a:endCxn id="6" idx="6"/>
          </p:cNvCxnSpPr>
          <p:nvPr/>
        </p:nvCxnSpPr>
        <p:spPr>
          <a:xfrm flipH="1">
            <a:off x="4715915" y="2924040"/>
            <a:ext cx="936205" cy="3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23728" y="5877272"/>
            <a:ext cx="198022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smallest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1" idx="0"/>
            <a:endCxn id="38" idx="4"/>
          </p:cNvCxnSpPr>
          <p:nvPr/>
        </p:nvCxnSpPr>
        <p:spPr>
          <a:xfrm flipH="1" flipV="1">
            <a:off x="2959713" y="5187821"/>
            <a:ext cx="154125" cy="68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6" idx="3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836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724128" y="332656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1;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52120" y="2708920"/>
            <a:ext cx="1836204" cy="430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 still smallest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50" idx="1"/>
          </p:cNvCxnSpPr>
          <p:nvPr/>
        </p:nvCxnSpPr>
        <p:spPr>
          <a:xfrm flipH="1">
            <a:off x="4715915" y="2924040"/>
            <a:ext cx="936205" cy="3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724128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6" idx="5"/>
            <a:endCxn id="44" idx="0"/>
          </p:cNvCxnSpPr>
          <p:nvPr/>
        </p:nvCxnSpPr>
        <p:spPr>
          <a:xfrm>
            <a:off x="5578303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14742" y="5877272"/>
            <a:ext cx="26264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allLeft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allRight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9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6" idx="5"/>
          </p:cNvCxnSpPr>
          <p:nvPr/>
        </p:nvCxnSpPr>
        <p:spPr>
          <a:xfrm>
            <a:off x="5578303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90494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76156" y="2636912"/>
            <a:ext cx="1915039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percolateDown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1"/>
            <a:endCxn id="6" idx="6"/>
          </p:cNvCxnSpPr>
          <p:nvPr/>
        </p:nvCxnSpPr>
        <p:spPr>
          <a:xfrm flipH="1">
            <a:off x="4715915" y="2852936"/>
            <a:ext cx="1260241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95719" y="5661248"/>
            <a:ext cx="1114315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smallest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3" idx="0"/>
            <a:endCxn id="38" idx="4"/>
          </p:cNvCxnSpPr>
          <p:nvPr/>
        </p:nvCxnSpPr>
        <p:spPr>
          <a:xfrm flipV="1">
            <a:off x="2852877" y="5187821"/>
            <a:ext cx="106836" cy="47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6" idx="5"/>
          </p:cNvCxnSpPr>
          <p:nvPr/>
        </p:nvCxnSpPr>
        <p:spPr>
          <a:xfrm>
            <a:off x="5578303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90494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3" idx="0"/>
            <a:endCxn id="38" idx="3"/>
          </p:cNvCxnSpPr>
          <p:nvPr/>
        </p:nvCxnSpPr>
        <p:spPr>
          <a:xfrm flipV="1">
            <a:off x="2102919" y="5114004"/>
            <a:ext cx="678583" cy="48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74827" y="5596950"/>
            <a:ext cx="165618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6" idx="5"/>
          </p:cNvCxnSpPr>
          <p:nvPr/>
        </p:nvCxnSpPr>
        <p:spPr>
          <a:xfrm>
            <a:off x="5578303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90494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9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minIndex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array[1]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6" idx="5"/>
          </p:cNvCxnSpPr>
          <p:nvPr/>
        </p:nvCxnSpPr>
        <p:spPr>
          <a:xfrm>
            <a:off x="5578303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90494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724128" y="332656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4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868144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  <a:endCxn id="44" idx="0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8" idx="0"/>
            <a:endCxn id="8" idx="0"/>
          </p:cNvCxnSpPr>
          <p:nvPr/>
        </p:nvCxnSpPr>
        <p:spPr>
          <a:xfrm rot="16200000" flipV="1">
            <a:off x="4427984" y="-318898"/>
            <a:ext cx="12700" cy="3456384"/>
          </a:xfrm>
          <a:prstGeom prst="curvedConnector3">
            <a:avLst>
              <a:gd name="adj1" fmla="val 32693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2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63788" y="3217445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04859" y="3222111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877" y="4010387"/>
            <a:ext cx="726367" cy="394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61655" y="5733256"/>
            <a:ext cx="649881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47" idx="3"/>
            <a:endCxn id="42" idx="4"/>
          </p:cNvCxnSpPr>
          <p:nvPr/>
        </p:nvCxnSpPr>
        <p:spPr>
          <a:xfrm>
            <a:off x="2231740" y="3643341"/>
            <a:ext cx="2744197" cy="1872573"/>
          </a:xfrm>
          <a:prstGeom prst="curvedConnector4">
            <a:avLst>
              <a:gd name="adj1" fmla="val 9027"/>
              <a:gd name="adj2" fmla="val 139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92080" y="404664"/>
            <a:ext cx="2200402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return: </a:t>
            </a:r>
            <a:r>
              <a:rPr lang="en-US" altLang="zh-CN" dirty="0" err="1" smtClean="0"/>
              <a:t>minValue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0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905267" y="3068960"/>
            <a:ext cx="115212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8376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5983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35896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1960" y="39330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88024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408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4015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1A: O(N^2)</a:t>
            </a:r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1B: O(N^2)</a:t>
            </a:r>
          </a:p>
        </p:txBody>
      </p:sp>
      <p:sp>
        <p:nvSpPr>
          <p:cNvPr id="23" name="矩形 22"/>
          <p:cNvSpPr/>
          <p:nvPr/>
        </p:nvSpPr>
        <p:spPr>
          <a:xfrm>
            <a:off x="4211960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35896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9832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83768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499992" y="335699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95536" y="238488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 k elements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012160" y="4088498"/>
            <a:ext cx="1728192" cy="114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 rest of elements</a:t>
            </a:r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en-US" altLang="zh-CN" dirty="0" smtClean="0"/>
              <a:t>sort or move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9" idx="2"/>
            <a:endCxn id="23" idx="0"/>
          </p:cNvCxnSpPr>
          <p:nvPr/>
        </p:nvCxnSpPr>
        <p:spPr>
          <a:xfrm flipH="1">
            <a:off x="4499992" y="2276872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0" idx="2"/>
            <a:endCxn id="46" idx="3"/>
          </p:cNvCxnSpPr>
          <p:nvPr/>
        </p:nvCxnSpPr>
        <p:spPr>
          <a:xfrm rot="5400000">
            <a:off x="4355976" y="2708920"/>
            <a:ext cx="1728192" cy="864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11960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35896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059832" y="3789040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483768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211960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635896" y="472514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059832" y="472514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83768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4" name="下箭头 53"/>
          <p:cNvSpPr/>
          <p:nvPr/>
        </p:nvSpPr>
        <p:spPr>
          <a:xfrm>
            <a:off x="4499992" y="42930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曲线连接符 56"/>
          <p:cNvCxnSpPr>
            <a:stCxn id="11" idx="2"/>
            <a:endCxn id="50" idx="3"/>
          </p:cNvCxnSpPr>
          <p:nvPr/>
        </p:nvCxnSpPr>
        <p:spPr>
          <a:xfrm rot="5400000">
            <a:off x="4175956" y="2888940"/>
            <a:ext cx="2664296" cy="14401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11960" y="57332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635896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059832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483768" y="57332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530120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6A: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下箭头 4"/>
          <p:cNvSpPr/>
          <p:nvPr/>
        </p:nvSpPr>
        <p:spPr>
          <a:xfrm>
            <a:off x="4269364" y="312027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3789040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r>
              <a:rPr lang="en-US" altLang="zh-CN" dirty="0" smtClean="0"/>
              <a:t>(array[]);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283968" y="4365104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47864" y="50131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r>
              <a:rPr lang="en-US" altLang="zh-CN" dirty="0" smtClean="0"/>
              <a:t> k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  <a:endCxn id="63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0" idx="3"/>
            <a:endCxn id="32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2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4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0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340989" y="17728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0069" y="266471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40366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69195" y="27279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  <a:endCxn id="4" idx="0"/>
          </p:cNvCxnSpPr>
          <p:nvPr/>
        </p:nvCxnSpPr>
        <p:spPr>
          <a:xfrm flipH="1">
            <a:off x="3776093" y="214159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5"/>
            <a:endCxn id="6" idx="0"/>
          </p:cNvCxnSpPr>
          <p:nvPr/>
        </p:nvCxnSpPr>
        <p:spPr>
          <a:xfrm>
            <a:off x="4709765" y="214159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0"/>
          </p:cNvCxnSpPr>
          <p:nvPr/>
        </p:nvCxnSpPr>
        <p:spPr>
          <a:xfrm flipH="1">
            <a:off x="4856390" y="3096763"/>
            <a:ext cx="276077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89252" y="36738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13" idx="0"/>
          </p:cNvCxnSpPr>
          <p:nvPr/>
        </p:nvCxnSpPr>
        <p:spPr>
          <a:xfrm flipH="1">
            <a:off x="3105276" y="303349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5"/>
            <a:endCxn id="27" idx="0"/>
          </p:cNvCxnSpPr>
          <p:nvPr/>
        </p:nvCxnSpPr>
        <p:spPr>
          <a:xfrm>
            <a:off x="5437971" y="3096763"/>
            <a:ext cx="430173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52120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4" idx="5"/>
            <a:endCxn id="36" idx="0"/>
          </p:cNvCxnSpPr>
          <p:nvPr/>
        </p:nvCxnSpPr>
        <p:spPr>
          <a:xfrm>
            <a:off x="3928845" y="303349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992117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496797" y="47423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6" idx="3"/>
            <a:endCxn id="39" idx="0"/>
          </p:cNvCxnSpPr>
          <p:nvPr/>
        </p:nvCxnSpPr>
        <p:spPr>
          <a:xfrm flipH="1">
            <a:off x="3712821" y="406958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67544" y="1412776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 path length: </a:t>
            </a:r>
            <a:r>
              <a:rPr lang="en-US" altLang="zh-CN" dirty="0" err="1" smtClean="0"/>
              <a:t>npl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544" y="2141592"/>
            <a:ext cx="2520280" cy="5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npl</a:t>
            </a:r>
            <a:r>
              <a:rPr lang="en-US" altLang="zh-CN" dirty="0" smtClean="0"/>
              <a:t>(null) == 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5" idx="3"/>
            <a:endCxn id="18" idx="0"/>
          </p:cNvCxnSpPr>
          <p:nvPr/>
        </p:nvCxnSpPr>
        <p:spPr>
          <a:xfrm rot="5400000" flipH="1" flipV="1">
            <a:off x="4196727" y="1131241"/>
            <a:ext cx="1306705" cy="2445840"/>
          </a:xfrm>
          <a:prstGeom prst="curvedConnector5">
            <a:avLst>
              <a:gd name="adj1" fmla="val -36059"/>
              <a:gd name="adj2" fmla="val 42441"/>
              <a:gd name="adj3" fmla="val 117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3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63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550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183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31923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31923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641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23822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23822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591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327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59912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189638" y="3624605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771800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32854" y="473252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2987824" y="3993381"/>
            <a:ext cx="265086" cy="65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3558414" y="3993381"/>
            <a:ext cx="290464" cy="739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231073" y="558924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3447097" y="5101304"/>
            <a:ext cx="249029" cy="487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8" idx="0"/>
          </p:cNvCxnSpPr>
          <p:nvPr/>
        </p:nvCxnSpPr>
        <p:spPr>
          <a:xfrm flipH="1">
            <a:off x="3405662" y="2987094"/>
            <a:ext cx="221498" cy="63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11953" y="2987094"/>
            <a:ext cx="4032448" cy="522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if(hn1.left == null ) -&gt; hn1.left = hn2;</a:t>
            </a:r>
          </a:p>
        </p:txBody>
      </p:sp>
    </p:spTree>
    <p:extLst>
      <p:ext uri="{BB962C8B-B14F-4D97-AF65-F5344CB8AC3E}">
        <p14:creationId xmlns:p14="http://schemas.microsoft.com/office/powerpoint/2010/main" val="37323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8" idx="0"/>
          </p:cNvCxnSpPr>
          <p:nvPr/>
        </p:nvCxnSpPr>
        <p:spPr>
          <a:xfrm>
            <a:off x="6225752" y="2069584"/>
            <a:ext cx="578801" cy="56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588529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6372505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156481" y="362081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092280" y="364367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588529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6804553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6957305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516216" y="260163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28" idx="0"/>
          </p:cNvCxnSpPr>
          <p:nvPr/>
        </p:nvCxnSpPr>
        <p:spPr>
          <a:xfrm flipH="1">
            <a:off x="5436096" y="2069584"/>
            <a:ext cx="484152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19" idx="0"/>
          </p:cNvCxnSpPr>
          <p:nvPr/>
        </p:nvCxnSpPr>
        <p:spPr>
          <a:xfrm>
            <a:off x="6225752" y="2069584"/>
            <a:ext cx="506488" cy="5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220072" y="263691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5004048" y="3005688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88024" y="3618993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723823" y="364184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220072" y="4651311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5436096" y="4010623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5588848" y="3005688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48264" y="3884685"/>
            <a:ext cx="158417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调整位置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4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18" idx="0"/>
          </p:cNvCxnSpPr>
          <p:nvPr/>
        </p:nvCxnSpPr>
        <p:spPr>
          <a:xfrm>
            <a:off x="3204458" y="2052342"/>
            <a:ext cx="687006" cy="51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675440" y="256777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355976" y="361156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28" idx="0"/>
          </p:cNvCxnSpPr>
          <p:nvPr/>
        </p:nvCxnSpPr>
        <p:spPr>
          <a:xfrm flipH="1">
            <a:off x="3275856" y="2936546"/>
            <a:ext cx="462856" cy="71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19" idx="0"/>
          </p:cNvCxnSpPr>
          <p:nvPr/>
        </p:nvCxnSpPr>
        <p:spPr>
          <a:xfrm>
            <a:off x="4044216" y="2936546"/>
            <a:ext cx="527784" cy="67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9832" y="3646849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2843808" y="4015625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627784" y="462893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563583" y="465178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059832" y="56612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3275856" y="5020560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3428608" y="4015625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220072" y="1256405"/>
            <a:ext cx="720080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3"/>
            <a:endCxn id="4" idx="0"/>
          </p:cNvCxnSpPr>
          <p:nvPr/>
        </p:nvCxnSpPr>
        <p:spPr>
          <a:xfrm flipH="1">
            <a:off x="4283968" y="1748106"/>
            <a:ext cx="1041557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372200" y="1752992"/>
            <a:ext cx="720080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flipH="1">
            <a:off x="4771301" y="2041024"/>
            <a:ext cx="160089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H="1">
            <a:off x="5364088" y="2244693"/>
            <a:ext cx="1113565" cy="104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9" idx="4"/>
          </p:cNvCxnSpPr>
          <p:nvPr/>
        </p:nvCxnSpPr>
        <p:spPr>
          <a:xfrm rot="5400000">
            <a:off x="5048142" y="2937402"/>
            <a:ext cx="2292444" cy="1075752"/>
          </a:xfrm>
          <a:prstGeom prst="curvedConnector3">
            <a:avLst>
              <a:gd name="adj1" fmla="val 111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5"/>
          </p:cNvCxnSpPr>
          <p:nvPr/>
        </p:nvCxnSpPr>
        <p:spPr>
          <a:xfrm>
            <a:off x="5258635" y="3776685"/>
            <a:ext cx="397853" cy="84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9912" y="2289245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2"/>
            <a:endCxn id="5" idx="0"/>
          </p:cNvCxnSpPr>
          <p:nvPr/>
        </p:nvCxnSpPr>
        <p:spPr>
          <a:xfrm flipH="1">
            <a:off x="3491880" y="2649285"/>
            <a:ext cx="792088" cy="635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7" idx="0"/>
          </p:cNvCxnSpPr>
          <p:nvPr/>
        </p:nvCxnSpPr>
        <p:spPr>
          <a:xfrm>
            <a:off x="4283968" y="2649285"/>
            <a:ext cx="720080" cy="635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5"/>
            <a:endCxn id="7" idx="0"/>
          </p:cNvCxnSpPr>
          <p:nvPr/>
        </p:nvCxnSpPr>
        <p:spPr>
          <a:xfrm rot="5400000" flipH="1" flipV="1">
            <a:off x="4129406" y="2902044"/>
            <a:ext cx="491701" cy="1257581"/>
          </a:xfrm>
          <a:prstGeom prst="curvedConnector5">
            <a:avLst>
              <a:gd name="adj1" fmla="val -46492"/>
              <a:gd name="adj2" fmla="val 39878"/>
              <a:gd name="adj3" fmla="val 146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76239" y="436510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72183" y="551723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5"/>
            <a:endCxn id="6" idx="0"/>
          </p:cNvCxnSpPr>
          <p:nvPr/>
        </p:nvCxnSpPr>
        <p:spPr>
          <a:xfrm>
            <a:off x="3746467" y="3776685"/>
            <a:ext cx="753525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2132223" y="485680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915816" y="558924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2890866" y="485680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2636279" y="3776685"/>
            <a:ext cx="601014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(2);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28799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1980827" y="385923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= </a:t>
            </a:r>
            <a:r>
              <a:rPr lang="en-US" altLang="zh-CN" dirty="0" err="1" smtClean="0"/>
              <a:t>combineTree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(3);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4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(3);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762673" y="4340257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6" idx="0"/>
          </p:cNvCxnSpPr>
          <p:nvPr/>
        </p:nvCxnSpPr>
        <p:spPr>
          <a:xfrm flipH="1">
            <a:off x="2014701" y="3871410"/>
            <a:ext cx="212256" cy="468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05168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987015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239043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14" idx="0"/>
          </p:cNvCxnSpPr>
          <p:nvPr/>
        </p:nvCxnSpPr>
        <p:spPr>
          <a:xfrm>
            <a:off x="2987012" y="2941339"/>
            <a:ext cx="10801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842996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52020" y="3791178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= </a:t>
            </a:r>
            <a:r>
              <a:rPr lang="en-US" altLang="zh-CN" dirty="0" err="1" smtClean="0"/>
              <a:t>combineTrees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491880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2909224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2657196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52020" y="3791178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move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12160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37109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00701" y="1628800"/>
            <a:ext cx="1483467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minElement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4" idx="7"/>
          </p:cNvCxnSpPr>
          <p:nvPr/>
        </p:nvCxnSpPr>
        <p:spPr>
          <a:xfrm flipH="1">
            <a:off x="4130028" y="2060848"/>
            <a:ext cx="1212407" cy="1441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65206" y="1412776"/>
            <a:ext cx="1483467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2"/>
            <a:endCxn id="15" idx="0"/>
          </p:cNvCxnSpPr>
          <p:nvPr/>
        </p:nvCxnSpPr>
        <p:spPr>
          <a:xfrm>
            <a:off x="3606940" y="1844824"/>
            <a:ext cx="100964" cy="73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0"/>
            <a:endCxn id="10" idx="5"/>
          </p:cNvCxnSpPr>
          <p:nvPr/>
        </p:nvCxnSpPr>
        <p:spPr>
          <a:xfrm flipH="1" flipV="1">
            <a:off x="3692200" y="4939359"/>
            <a:ext cx="1707892" cy="86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flipH="1" flipV="1">
            <a:off x="3692200" y="4939359"/>
            <a:ext cx="1707892" cy="86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H="1" flipV="1">
            <a:off x="4600701" y="5013176"/>
            <a:ext cx="799391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V="1">
            <a:off x="5400092" y="5013176"/>
            <a:ext cx="52565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V="1">
            <a:off x="5400092" y="5013176"/>
            <a:ext cx="52565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 flipH="1">
            <a:off x="5925751" y="2924944"/>
            <a:ext cx="230425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32" idx="2"/>
          </p:cNvCxnSpPr>
          <p:nvPr/>
        </p:nvCxnSpPr>
        <p:spPr>
          <a:xfrm flipV="1">
            <a:off x="5400092" y="5013176"/>
            <a:ext cx="1780761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 flipH="1">
            <a:off x="5925751" y="2924944"/>
            <a:ext cx="230425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32" idx="1"/>
          </p:cNvCxnSpPr>
          <p:nvPr/>
        </p:nvCxnSpPr>
        <p:spPr>
          <a:xfrm>
            <a:off x="6177779" y="4761148"/>
            <a:ext cx="585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63333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56176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>
            <a:off x="6156176" y="2924944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9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6892" y="1628800"/>
            <a:ext cx="2660375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minIndex</a:t>
            </a:r>
            <a:r>
              <a:rPr lang="en-US" altLang="zh-CN" dirty="0" smtClean="0"/>
              <a:t>] = null;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2"/>
            <a:endCxn id="15" idx="0"/>
          </p:cNvCxnSpPr>
          <p:nvPr/>
        </p:nvCxnSpPr>
        <p:spPr>
          <a:xfrm>
            <a:off x="3237080" y="2060848"/>
            <a:ext cx="470824" cy="51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56176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>
            <a:off x="6156176" y="2924944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627784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07323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43327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22" idx="0"/>
          </p:cNvCxnSpPr>
          <p:nvPr/>
        </p:nvCxnSpPr>
        <p:spPr>
          <a:xfrm flipH="1">
            <a:off x="3685305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325265" y="3859239"/>
            <a:ext cx="181829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2879812" y="4829590"/>
            <a:ext cx="267242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577293" y="465137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87824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11760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63788" y="3859239"/>
            <a:ext cx="397853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71800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03848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7991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5" idx="2"/>
            <a:endCxn id="22" idx="0"/>
          </p:cNvCxnSpPr>
          <p:nvPr/>
        </p:nvCxnSpPr>
        <p:spPr>
          <a:xfrm>
            <a:off x="3707904" y="2940055"/>
            <a:ext cx="324036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455876" y="385923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2857703" y="2782212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3023828" y="482959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707904" y="465137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87824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11760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63788" y="3859239"/>
            <a:ext cx="397853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71800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03848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7991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5" idx="2"/>
            <a:endCxn id="22" idx="0"/>
          </p:cNvCxnSpPr>
          <p:nvPr/>
        </p:nvCxnSpPr>
        <p:spPr>
          <a:xfrm>
            <a:off x="3707904" y="2940055"/>
            <a:ext cx="324036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455876" y="385923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2857703" y="2782212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3023828" y="482959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707904" y="465137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3528" y="573325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55576" y="475939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05085" y="475939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331640" y="378904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3"/>
            <a:endCxn id="7" idx="0"/>
          </p:cNvCxnSpPr>
          <p:nvPr/>
        </p:nvCxnSpPr>
        <p:spPr>
          <a:xfrm flipH="1">
            <a:off x="1007604" y="421927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6" idx="0"/>
          </p:cNvCxnSpPr>
          <p:nvPr/>
        </p:nvCxnSpPr>
        <p:spPr>
          <a:xfrm flipH="1">
            <a:off x="575556" y="518963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1259632" y="501141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99592" y="980728"/>
            <a:ext cx="165618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18625" y="980728"/>
            <a:ext cx="2341807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 + </a:t>
            </a:r>
            <a:r>
              <a:rPr lang="en-US" altLang="zh-CN" dirty="0" err="1" smtClean="0"/>
              <a:t>combineTrees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19638" y="5805264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== </a:t>
            </a:r>
            <a:r>
              <a:rPr lang="en-US" altLang="zh-CN" dirty="0" err="1" smtClean="0"/>
              <a:t>root.leftChild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0"/>
            <a:endCxn id="7" idx="5"/>
          </p:cNvCxnSpPr>
          <p:nvPr/>
        </p:nvCxnSpPr>
        <p:spPr>
          <a:xfrm flipH="1" flipV="1">
            <a:off x="1185815" y="5189630"/>
            <a:ext cx="961915" cy="61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228184" y="378904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588224" y="479715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524328" y="479715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884368" y="580526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4"/>
            <a:endCxn id="19" idx="0"/>
          </p:cNvCxnSpPr>
          <p:nvPr/>
        </p:nvCxnSpPr>
        <p:spPr>
          <a:xfrm>
            <a:off x="6480212" y="429309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1" idx="0"/>
          </p:cNvCxnSpPr>
          <p:nvPr/>
        </p:nvCxnSpPr>
        <p:spPr>
          <a:xfrm>
            <a:off x="7776356" y="5301208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921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73238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79712" y="2358616"/>
            <a:ext cx="1854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[i].next </a:t>
            </a:r>
            <a:endParaRPr lang="zh-CN" altLang="en-US" dirty="0"/>
          </a:p>
        </p:txBody>
      </p:sp>
      <p:sp>
        <p:nvSpPr>
          <p:cNvPr id="31" name="等于号 30"/>
          <p:cNvSpPr/>
          <p:nvPr/>
        </p:nvSpPr>
        <p:spPr>
          <a:xfrm>
            <a:off x="1579933" y="166480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9921" y="2367947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sp>
        <p:nvSpPr>
          <p:cNvPr id="33" name="等于号 32"/>
          <p:cNvSpPr/>
          <p:nvPr/>
        </p:nvSpPr>
        <p:spPr>
          <a:xfrm>
            <a:off x="1579932" y="2394620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688" y="3162165"/>
            <a:ext cx="1854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[i].next </a:t>
            </a:r>
            <a:endParaRPr lang="zh-CN" altLang="en-US" dirty="0"/>
          </a:p>
        </p:txBody>
      </p:sp>
      <p:sp>
        <p:nvSpPr>
          <p:cNvPr id="35" name="等于号 34"/>
          <p:cNvSpPr/>
          <p:nvPr/>
        </p:nvSpPr>
        <p:spPr>
          <a:xfrm>
            <a:off x="2040420" y="3198169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1699" y="3140968"/>
            <a:ext cx="8839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56725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hn2.next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0042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hn1.left</a:t>
            </a:r>
            <a:endParaRPr lang="zh-CN" altLang="en-US" dirty="0"/>
          </a:p>
        </p:txBody>
      </p:sp>
      <p:sp>
        <p:nvSpPr>
          <p:cNvPr id="39" name="等于号 38"/>
          <p:cNvSpPr/>
          <p:nvPr/>
        </p:nvSpPr>
        <p:spPr>
          <a:xfrm>
            <a:off x="7126737" y="166480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56725" y="234888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hn1.left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520042" y="234888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hn2</a:t>
            </a:r>
            <a:endParaRPr lang="zh-CN" altLang="en-US" dirty="0"/>
          </a:p>
        </p:txBody>
      </p:sp>
      <p:sp>
        <p:nvSpPr>
          <p:cNvPr id="42" name="等于号 41"/>
          <p:cNvSpPr/>
          <p:nvPr/>
        </p:nvSpPr>
        <p:spPr>
          <a:xfrm>
            <a:off x="7126737" y="238488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>
            <a:off x="3059832" y="5122945"/>
            <a:ext cx="2880320" cy="6103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由大到小</a:t>
            </a:r>
            <a:r>
              <a:rPr lang="en-US" altLang="zh-CN" dirty="0" smtClean="0"/>
              <a:t>|</a:t>
            </a:r>
            <a:r>
              <a:rPr lang="zh-CN" altLang="en-US" dirty="0" smtClean="0"/>
              <a:t>由小到大</a:t>
            </a:r>
            <a:endParaRPr lang="zh-CN" altLang="en-US" dirty="0"/>
          </a:p>
        </p:txBody>
      </p:sp>
      <p:sp>
        <p:nvSpPr>
          <p:cNvPr id="44" name="左右箭头 43"/>
          <p:cNvSpPr/>
          <p:nvPr/>
        </p:nvSpPr>
        <p:spPr>
          <a:xfrm>
            <a:off x="3345676" y="761762"/>
            <a:ext cx="2450460" cy="795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完全相反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34101" y="4893221"/>
            <a:ext cx="1948821" cy="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47" name="左右箭头 46"/>
          <p:cNvSpPr/>
          <p:nvPr/>
        </p:nvSpPr>
        <p:spPr>
          <a:xfrm>
            <a:off x="3059832" y="4044213"/>
            <a:ext cx="2808312" cy="6809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元素赋值对角线互换</a:t>
            </a:r>
            <a:endParaRPr lang="zh-CN" altLang="en-US" dirty="0"/>
          </a:p>
        </p:txBody>
      </p:sp>
      <p:sp>
        <p:nvSpPr>
          <p:cNvPr id="48" name="左右箭头 47"/>
          <p:cNvSpPr/>
          <p:nvPr/>
        </p:nvSpPr>
        <p:spPr>
          <a:xfrm>
            <a:off x="3059832" y="5932156"/>
            <a:ext cx="2880320" cy="6103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7" y="1409294"/>
            <a:ext cx="6479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vaule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84830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9612" y="2675113"/>
            <a:ext cx="1152128" cy="333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0"/>
            <a:endCxn id="23" idx="2"/>
          </p:cNvCxnSpPr>
          <p:nvPr/>
        </p:nvCxnSpPr>
        <p:spPr>
          <a:xfrm flipV="1">
            <a:off x="1655676" y="2201382"/>
            <a:ext cx="468052" cy="47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51820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2i:leftChild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68044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2i+1:rightChild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0"/>
            <a:endCxn id="25" idx="2"/>
          </p:cNvCxnSpPr>
          <p:nvPr/>
        </p:nvCxnSpPr>
        <p:spPr>
          <a:xfrm flipH="1" flipV="1">
            <a:off x="3311860" y="2204864"/>
            <a:ext cx="52205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26" idx="2"/>
          </p:cNvCxnSpPr>
          <p:nvPr/>
        </p:nvCxnSpPr>
        <p:spPr>
          <a:xfrm flipH="1" flipV="1">
            <a:off x="3887924" y="2201382"/>
            <a:ext cx="1962218" cy="180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23628" y="400506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i:parentNode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0"/>
            <a:endCxn id="24" idx="2"/>
          </p:cNvCxnSpPr>
          <p:nvPr/>
        </p:nvCxnSpPr>
        <p:spPr>
          <a:xfrm flipV="1">
            <a:off x="1961710" y="2197900"/>
            <a:ext cx="738082" cy="180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75756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3249081" y="47971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100195" y="4797152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重复值移动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3252834" y="5445224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103948" y="544522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哨兵改动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3252834" y="6093296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103948" y="6093296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新值移动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9800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6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9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6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63588" y="3953035"/>
            <a:ext cx="1548172" cy="3947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percolateUp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9" idx="3"/>
            <a:endCxn id="38" idx="1"/>
          </p:cNvCxnSpPr>
          <p:nvPr/>
        </p:nvCxnSpPr>
        <p:spPr>
          <a:xfrm>
            <a:off x="2411760" y="4150398"/>
            <a:ext cx="369742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42030" y="4374028"/>
            <a:ext cx="1548172" cy="3947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percolateUp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41" idx="1"/>
            <a:endCxn id="39" idx="7"/>
          </p:cNvCxnSpPr>
          <p:nvPr/>
        </p:nvCxnSpPr>
        <p:spPr>
          <a:xfrm flipH="1">
            <a:off x="4282159" y="4571391"/>
            <a:ext cx="559871" cy="186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102170" y="4380173"/>
            <a:ext cx="1548172" cy="3947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percolateUp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2" idx="1"/>
            <a:endCxn id="41" idx="6"/>
          </p:cNvCxnSpPr>
          <p:nvPr/>
        </p:nvCxnSpPr>
        <p:spPr>
          <a:xfrm flipH="1">
            <a:off x="5184068" y="4577536"/>
            <a:ext cx="918102" cy="358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18094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3548" y="332656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MinMaxHeap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endCxn id="36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80012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6" idx="3"/>
            <a:endCxn id="41" idx="0"/>
          </p:cNvCxnSpPr>
          <p:nvPr/>
        </p:nvCxnSpPr>
        <p:spPr>
          <a:xfrm flipH="1">
            <a:off x="4932040" y="4076581"/>
            <a:ext cx="289841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56176" y="2708920"/>
            <a:ext cx="1872208" cy="430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 still smallest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1"/>
          </p:cNvCxnSpPr>
          <p:nvPr/>
        </p:nvCxnSpPr>
        <p:spPr>
          <a:xfrm flipH="1" flipV="1">
            <a:off x="4716016" y="2852936"/>
            <a:ext cx="1440160" cy="7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2294</Words>
  <Application>Microsoft Office PowerPoint</Application>
  <PresentationFormat>全屏显示(4:3)</PresentationFormat>
  <Paragraphs>2059</Paragraphs>
  <Slides>120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85</cp:revision>
  <dcterms:created xsi:type="dcterms:W3CDTF">2018-10-09T01:03:35Z</dcterms:created>
  <dcterms:modified xsi:type="dcterms:W3CDTF">2018-10-24T15:57:32Z</dcterms:modified>
</cp:coreProperties>
</file>