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76" r:id="rId11"/>
    <p:sldId id="263" r:id="rId12"/>
    <p:sldId id="269" r:id="rId13"/>
    <p:sldId id="270" r:id="rId14"/>
    <p:sldId id="264" r:id="rId15"/>
    <p:sldId id="266" r:id="rId16"/>
    <p:sldId id="272" r:id="rId17"/>
    <p:sldId id="273" r:id="rId18"/>
    <p:sldId id="274" r:id="rId19"/>
    <p:sldId id="275" r:id="rId20"/>
    <p:sldId id="285" r:id="rId21"/>
    <p:sldId id="286" r:id="rId22"/>
    <p:sldId id="287" r:id="rId23"/>
    <p:sldId id="288" r:id="rId24"/>
    <p:sldId id="290" r:id="rId25"/>
    <p:sldId id="289" r:id="rId26"/>
    <p:sldId id="277" r:id="rId27"/>
    <p:sldId id="278" r:id="rId28"/>
    <p:sldId id="280" r:id="rId29"/>
    <p:sldId id="281" r:id="rId30"/>
    <p:sldId id="282" r:id="rId31"/>
    <p:sldId id="283" r:id="rId32"/>
    <p:sldId id="291" r:id="rId33"/>
    <p:sldId id="292" r:id="rId34"/>
    <p:sldId id="293" r:id="rId35"/>
    <p:sldId id="294" r:id="rId36"/>
    <p:sldId id="28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InsertionSort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35896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39952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44008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48064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52120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56176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60232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211960" y="69269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23728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27784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31840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635896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39952" y="213285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644008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48064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52120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56176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660232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下箭头 27"/>
          <p:cNvSpPr/>
          <p:nvPr/>
        </p:nvSpPr>
        <p:spPr>
          <a:xfrm>
            <a:off x="3743908" y="162880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123728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27784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131840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635896" y="306896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39952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44008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148064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652120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156176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60232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3203848" y="256490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123728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627784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31840" y="407707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635896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39952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644008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148064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652120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56176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660232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下箭头 49"/>
          <p:cNvSpPr/>
          <p:nvPr/>
        </p:nvSpPr>
        <p:spPr>
          <a:xfrm>
            <a:off x="2699792" y="357301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123728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627784" y="510404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131840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35896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139952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644008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148064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52120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156176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60232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1" name="下箭头 60"/>
          <p:cNvSpPr/>
          <p:nvPr/>
        </p:nvSpPr>
        <p:spPr>
          <a:xfrm>
            <a:off x="2231740" y="458112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123728" y="611216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627784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131840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635896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139952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644008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148064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652120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156176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660232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2" name="下箭头 71"/>
          <p:cNvSpPr/>
          <p:nvPr/>
        </p:nvSpPr>
        <p:spPr>
          <a:xfrm>
            <a:off x="2231740" y="558924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54760" y="234785"/>
            <a:ext cx="12601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r>
              <a:rPr lang="en-US" altLang="zh-CN" dirty="0" smtClean="0"/>
              <a:t> = 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31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</p:cNvCxnSpPr>
          <p:nvPr/>
        </p:nvCxnSpPr>
        <p:spPr>
          <a:xfrm flipH="1">
            <a:off x="3203848" y="278092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99792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203848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165476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31" idx="2"/>
            <a:endCxn id="47" idx="0"/>
          </p:cNvCxnSpPr>
          <p:nvPr/>
        </p:nvCxnSpPr>
        <p:spPr>
          <a:xfrm>
            <a:off x="3743908" y="2780928"/>
            <a:ext cx="6735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4" idx="0"/>
          </p:cNvCxnSpPr>
          <p:nvPr/>
        </p:nvCxnSpPr>
        <p:spPr>
          <a:xfrm flipH="1">
            <a:off x="2735796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5" idx="0"/>
          </p:cNvCxnSpPr>
          <p:nvPr/>
        </p:nvCxnSpPr>
        <p:spPr>
          <a:xfrm>
            <a:off x="3203848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48376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19872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3568" y="1700808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83568" y="2492896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83568" y="3284984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even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69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</p:cNvCxnSpPr>
          <p:nvPr/>
        </p:nvCxnSpPr>
        <p:spPr>
          <a:xfrm flipH="1">
            <a:off x="3203848" y="278092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99792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203848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165476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31" idx="2"/>
            <a:endCxn id="47" idx="0"/>
          </p:cNvCxnSpPr>
          <p:nvPr/>
        </p:nvCxnSpPr>
        <p:spPr>
          <a:xfrm>
            <a:off x="3743908" y="2780928"/>
            <a:ext cx="6735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4" idx="0"/>
          </p:cNvCxnSpPr>
          <p:nvPr/>
        </p:nvCxnSpPr>
        <p:spPr>
          <a:xfrm flipH="1">
            <a:off x="2735796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5" idx="0"/>
          </p:cNvCxnSpPr>
          <p:nvPr/>
        </p:nvCxnSpPr>
        <p:spPr>
          <a:xfrm>
            <a:off x="3203848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48376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19872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3568" y="1700808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83568" y="2492896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83568" y="3284984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even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699792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20384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683568" y="429309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3568" y="4941168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6" name="直接箭头连接符 75"/>
          <p:cNvCxnSpPr>
            <a:stCxn id="54" idx="2"/>
          </p:cNvCxnSpPr>
          <p:nvPr/>
        </p:nvCxnSpPr>
        <p:spPr>
          <a:xfrm>
            <a:off x="2735796" y="4293096"/>
            <a:ext cx="46805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5" idx="2"/>
          </p:cNvCxnSpPr>
          <p:nvPr/>
        </p:nvCxnSpPr>
        <p:spPr>
          <a:xfrm flipH="1">
            <a:off x="3239852" y="4293096"/>
            <a:ext cx="432048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0" idx="0"/>
          </p:cNvCxnSpPr>
          <p:nvPr/>
        </p:nvCxnSpPr>
        <p:spPr>
          <a:xfrm>
            <a:off x="3203848" y="4869160"/>
            <a:ext cx="54006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7" idx="2"/>
            <a:endCxn id="70" idx="0"/>
          </p:cNvCxnSpPr>
          <p:nvPr/>
        </p:nvCxnSpPr>
        <p:spPr>
          <a:xfrm flipH="1">
            <a:off x="3743908" y="3573016"/>
            <a:ext cx="673596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83568" y="1700808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3568" y="2492896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83568" y="3284984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even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5148064" y="278092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644008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48064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09692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endCxn id="63" idx="0"/>
          </p:cNvCxnSpPr>
          <p:nvPr/>
        </p:nvCxnSpPr>
        <p:spPr>
          <a:xfrm>
            <a:off x="5688124" y="2780928"/>
            <a:ext cx="6735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67" idx="0"/>
          </p:cNvCxnSpPr>
          <p:nvPr/>
        </p:nvCxnSpPr>
        <p:spPr>
          <a:xfrm flipH="1">
            <a:off x="4680012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8" idx="0"/>
          </p:cNvCxnSpPr>
          <p:nvPr/>
        </p:nvCxnSpPr>
        <p:spPr>
          <a:xfrm>
            <a:off x="5148064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427984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36408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64400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148064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93204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436096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940152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164288" y="429309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288" y="4869160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stCxn id="67" idx="2"/>
          </p:cNvCxnSpPr>
          <p:nvPr/>
        </p:nvCxnSpPr>
        <p:spPr>
          <a:xfrm>
            <a:off x="4680012" y="4293096"/>
            <a:ext cx="45005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8" idx="2"/>
          </p:cNvCxnSpPr>
          <p:nvPr/>
        </p:nvCxnSpPr>
        <p:spPr>
          <a:xfrm flipH="1">
            <a:off x="5148064" y="4293096"/>
            <a:ext cx="46805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82" idx="0"/>
          </p:cNvCxnSpPr>
          <p:nvPr/>
        </p:nvCxnSpPr>
        <p:spPr>
          <a:xfrm>
            <a:off x="5148064" y="4869160"/>
            <a:ext cx="54006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3" idx="2"/>
            <a:endCxn id="82" idx="0"/>
          </p:cNvCxnSpPr>
          <p:nvPr/>
        </p:nvCxnSpPr>
        <p:spPr>
          <a:xfrm flipH="1">
            <a:off x="5688124" y="3573016"/>
            <a:ext cx="673596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4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987824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491880" y="357301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995936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860032" y="357301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364088" y="357301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868144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331640" y="411307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288" y="5157192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563888" y="292494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436096" y="292494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31840" y="458112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635896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139952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64400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48064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652120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4499992" y="400506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499992" y="508518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31840" y="573325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35896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139952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644008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148064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652120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6156176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2"/>
            <a:endCxn id="87" idx="0"/>
          </p:cNvCxnSpPr>
          <p:nvPr/>
        </p:nvCxnSpPr>
        <p:spPr>
          <a:xfrm flipH="1">
            <a:off x="6408204" y="1988840"/>
            <a:ext cx="504056" cy="374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6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Merge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10442" y="11967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458025" y="2188840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5" idx="0"/>
          </p:cNvCxnSpPr>
          <p:nvPr/>
        </p:nvCxnSpPr>
        <p:spPr>
          <a:xfrm flipH="1">
            <a:off x="1778258" y="1660579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8" idx="0"/>
          </p:cNvCxnSpPr>
          <p:nvPr/>
        </p:nvCxnSpPr>
        <p:spPr>
          <a:xfrm>
            <a:off x="2757113" y="1660579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995431" y="2163384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01469" y="3282855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778258" y="3282853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530674" y="32828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9" idx="0"/>
          </p:cNvCxnSpPr>
          <p:nvPr/>
        </p:nvCxnSpPr>
        <p:spPr>
          <a:xfrm flipH="1">
            <a:off x="1121702" y="2652667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5"/>
            <a:endCxn id="10" idx="0"/>
          </p:cNvCxnSpPr>
          <p:nvPr/>
        </p:nvCxnSpPr>
        <p:spPr>
          <a:xfrm>
            <a:off x="2004696" y="2652667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11" idx="0"/>
          </p:cNvCxnSpPr>
          <p:nvPr/>
        </p:nvCxnSpPr>
        <p:spPr>
          <a:xfrm flipH="1">
            <a:off x="2850907" y="2627211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499487" y="328285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5"/>
            <a:endCxn id="15" idx="0"/>
          </p:cNvCxnSpPr>
          <p:nvPr/>
        </p:nvCxnSpPr>
        <p:spPr>
          <a:xfrm>
            <a:off x="3542102" y="2627211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458914" y="11967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706497" y="2188840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8" idx="0"/>
          </p:cNvCxnSpPr>
          <p:nvPr/>
        </p:nvCxnSpPr>
        <p:spPr>
          <a:xfrm flipH="1">
            <a:off x="6026730" y="1660579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21" idx="0"/>
          </p:cNvCxnSpPr>
          <p:nvPr/>
        </p:nvCxnSpPr>
        <p:spPr>
          <a:xfrm>
            <a:off x="7005585" y="1660579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243903" y="2163384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049941" y="3282855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026730" y="3282853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79146" y="32828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8" idx="3"/>
            <a:endCxn id="22" idx="0"/>
          </p:cNvCxnSpPr>
          <p:nvPr/>
        </p:nvCxnSpPr>
        <p:spPr>
          <a:xfrm flipH="1">
            <a:off x="5370174" y="2652667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5"/>
            <a:endCxn id="23" idx="0"/>
          </p:cNvCxnSpPr>
          <p:nvPr/>
        </p:nvCxnSpPr>
        <p:spPr>
          <a:xfrm>
            <a:off x="6253168" y="2652667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3"/>
            <a:endCxn id="24" idx="0"/>
          </p:cNvCxnSpPr>
          <p:nvPr/>
        </p:nvCxnSpPr>
        <p:spPr>
          <a:xfrm flipH="1">
            <a:off x="7099379" y="2627211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747959" y="328285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1" idx="5"/>
            <a:endCxn id="28" idx="0"/>
          </p:cNvCxnSpPr>
          <p:nvPr/>
        </p:nvCxnSpPr>
        <p:spPr>
          <a:xfrm>
            <a:off x="7790574" y="2627211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0" idx="2"/>
          </p:cNvCxnSpPr>
          <p:nvPr/>
        </p:nvCxnSpPr>
        <p:spPr>
          <a:xfrm flipV="1">
            <a:off x="1441934" y="3554557"/>
            <a:ext cx="336324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0" idx="7"/>
            <a:endCxn id="5" idx="6"/>
          </p:cNvCxnSpPr>
          <p:nvPr/>
        </p:nvCxnSpPr>
        <p:spPr>
          <a:xfrm rot="16200000" flipV="1">
            <a:off x="1760766" y="2798269"/>
            <a:ext cx="901889" cy="22643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6"/>
            <a:endCxn id="15" idx="2"/>
          </p:cNvCxnSpPr>
          <p:nvPr/>
        </p:nvCxnSpPr>
        <p:spPr>
          <a:xfrm flipV="1">
            <a:off x="3171139" y="3554555"/>
            <a:ext cx="32834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5" idx="7"/>
            <a:endCxn id="8" idx="6"/>
          </p:cNvCxnSpPr>
          <p:nvPr/>
        </p:nvCxnSpPr>
        <p:spPr>
          <a:xfrm rot="16200000" flipV="1">
            <a:off x="3377356" y="2693629"/>
            <a:ext cx="927343" cy="41026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" idx="7"/>
            <a:endCxn id="4" idx="4"/>
          </p:cNvCxnSpPr>
          <p:nvPr/>
        </p:nvCxnSpPr>
        <p:spPr>
          <a:xfrm flipV="1">
            <a:off x="2004696" y="1740159"/>
            <a:ext cx="525979" cy="528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1"/>
            <a:endCxn id="4" idx="4"/>
          </p:cNvCxnSpPr>
          <p:nvPr/>
        </p:nvCxnSpPr>
        <p:spPr>
          <a:xfrm flipH="1" flipV="1">
            <a:off x="2530675" y="1740159"/>
            <a:ext cx="558550" cy="502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004048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08104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012160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516216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020272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524328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028384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004048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508104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012160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6516216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020272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524328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8028384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004048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508104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012160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516216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020272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524328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8028384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004048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508104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6012160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16216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020272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24328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028384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004048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508104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6012160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6516216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7020272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524328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028384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004048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5508104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2160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516216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7020272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7524328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028384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1421260" y="3667235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2304236" y="2657128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9" name="椭圆 98"/>
          <p:cNvSpPr/>
          <p:nvPr/>
        </p:nvSpPr>
        <p:spPr>
          <a:xfrm>
            <a:off x="3151937" y="3667235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0" name="椭圆 99"/>
          <p:cNvSpPr/>
          <p:nvPr/>
        </p:nvSpPr>
        <p:spPr>
          <a:xfrm>
            <a:off x="4083562" y="2718740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1" name="椭圆 100"/>
          <p:cNvSpPr/>
          <p:nvPr/>
        </p:nvSpPr>
        <p:spPr>
          <a:xfrm>
            <a:off x="2379442" y="1882924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5576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259632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763688" y="42210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267744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771800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275856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3779912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755576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1259632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763688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2267744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771800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3275856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3779912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755576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259632" y="508518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1763688" y="508518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2267744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2771800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3275856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3779912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755576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1259632" y="55172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763688" y="55172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267744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2771800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3275856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3779912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755576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1259632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763688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2267744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2771800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3275856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3779912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755576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1259632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1763688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2267744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2771800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3275856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3779912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95536" y="1196752"/>
            <a:ext cx="1368152" cy="271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sort0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7452320" y="1196752"/>
            <a:ext cx="1368152" cy="271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sort1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5169190" y="72008"/>
            <a:ext cx="3219234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节点为相对位置，即递归深度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divide </a:t>
            </a:r>
            <a:r>
              <a:rPr lang="zh-CN" altLang="en-US" dirty="0" smtClean="0"/>
              <a:t>深度的缩略图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而非实际数组下标</a:t>
            </a:r>
            <a:endParaRPr lang="en-US" altLang="zh-CN" dirty="0" smtClean="0"/>
          </a:p>
        </p:txBody>
      </p:sp>
      <p:cxnSp>
        <p:nvCxnSpPr>
          <p:cNvPr id="156" name="直接箭头连接符 155"/>
          <p:cNvCxnSpPr>
            <a:stCxn id="23" idx="2"/>
            <a:endCxn id="22" idx="6"/>
          </p:cNvCxnSpPr>
          <p:nvPr/>
        </p:nvCxnSpPr>
        <p:spPr>
          <a:xfrm flipH="1">
            <a:off x="5690406" y="3554557"/>
            <a:ext cx="336324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>
            <a:stCxn id="22" idx="1"/>
            <a:endCxn id="18" idx="2"/>
          </p:cNvCxnSpPr>
          <p:nvPr/>
        </p:nvCxnSpPr>
        <p:spPr>
          <a:xfrm rot="5400000" flipH="1" flipV="1">
            <a:off x="4974171" y="2630109"/>
            <a:ext cx="901891" cy="56276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8" idx="7"/>
            <a:endCxn id="17" idx="4"/>
          </p:cNvCxnSpPr>
          <p:nvPr/>
        </p:nvCxnSpPr>
        <p:spPr>
          <a:xfrm flipV="1">
            <a:off x="6253168" y="1740159"/>
            <a:ext cx="525979" cy="528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21" idx="1"/>
            <a:endCxn id="17" idx="4"/>
          </p:cNvCxnSpPr>
          <p:nvPr/>
        </p:nvCxnSpPr>
        <p:spPr>
          <a:xfrm flipH="1" flipV="1">
            <a:off x="6779147" y="1740159"/>
            <a:ext cx="558550" cy="502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5706497" y="3717032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4788024" y="2708920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452320" y="3717032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0" name="椭圆 169"/>
          <p:cNvSpPr/>
          <p:nvPr/>
        </p:nvSpPr>
        <p:spPr>
          <a:xfrm>
            <a:off x="8294631" y="2657770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6627914" y="1916832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73" name="直接箭头连接符 172"/>
          <p:cNvCxnSpPr>
            <a:stCxn id="24" idx="6"/>
            <a:endCxn id="28" idx="2"/>
          </p:cNvCxnSpPr>
          <p:nvPr/>
        </p:nvCxnSpPr>
        <p:spPr>
          <a:xfrm flipV="1">
            <a:off x="7419611" y="3554555"/>
            <a:ext cx="32834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曲线连接符 174"/>
          <p:cNvCxnSpPr>
            <a:stCxn id="28" idx="7"/>
            <a:endCxn id="21" idx="6"/>
          </p:cNvCxnSpPr>
          <p:nvPr/>
        </p:nvCxnSpPr>
        <p:spPr>
          <a:xfrm rot="16200000" flipV="1">
            <a:off x="7625828" y="2693629"/>
            <a:ext cx="927343" cy="41026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5272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19328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23384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7440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31496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35552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39608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43264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47320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51376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79840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83896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87952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92008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19328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23384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771256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9944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03504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40352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24440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" idx="2"/>
            <a:endCxn id="10" idx="0"/>
          </p:cNvCxnSpPr>
          <p:nvPr/>
        </p:nvCxnSpPr>
        <p:spPr>
          <a:xfrm flipH="1">
            <a:off x="5599348" y="2204864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  <a:endCxn id="14" idx="0"/>
          </p:cNvCxnSpPr>
          <p:nvPr/>
        </p:nvCxnSpPr>
        <p:spPr>
          <a:xfrm>
            <a:off x="6679468" y="2204864"/>
            <a:ext cx="11605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8" idx="0"/>
          </p:cNvCxnSpPr>
          <p:nvPr/>
        </p:nvCxnSpPr>
        <p:spPr>
          <a:xfrm flipH="1">
            <a:off x="5023284" y="2924944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</p:cNvCxnSpPr>
          <p:nvPr/>
        </p:nvCxnSpPr>
        <p:spPr>
          <a:xfrm>
            <a:off x="5599348" y="2924944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003504" y="2924944"/>
            <a:ext cx="5844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587952" y="2924944"/>
            <a:ext cx="6564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5940152" y="1196752"/>
            <a:ext cx="14125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11560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115616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619672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123728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27784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131840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635896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7544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71600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475656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979712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83768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987824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851920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95536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99592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403648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195736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99792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203848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51520" y="407707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55576" y="407707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547664" y="407707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79512" y="46531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99592" y="46531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051720" y="51571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555776" y="51571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347864" y="51571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979712" y="58772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771800" y="58772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36" idx="2"/>
          </p:cNvCxnSpPr>
          <p:nvPr/>
        </p:nvCxnSpPr>
        <p:spPr>
          <a:xfrm flipH="1">
            <a:off x="1979712" y="2204864"/>
            <a:ext cx="39604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6" idx="2"/>
            <a:endCxn id="46" idx="0"/>
          </p:cNvCxnSpPr>
          <p:nvPr/>
        </p:nvCxnSpPr>
        <p:spPr>
          <a:xfrm>
            <a:off x="2375756" y="2204864"/>
            <a:ext cx="17281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48" idx="0"/>
          </p:cNvCxnSpPr>
          <p:nvPr/>
        </p:nvCxnSpPr>
        <p:spPr>
          <a:xfrm flipH="1">
            <a:off x="1151620" y="2924944"/>
            <a:ext cx="9001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51" idx="0"/>
          </p:cNvCxnSpPr>
          <p:nvPr/>
        </p:nvCxnSpPr>
        <p:spPr>
          <a:xfrm>
            <a:off x="2051720" y="2924944"/>
            <a:ext cx="9001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8" idx="2"/>
          </p:cNvCxnSpPr>
          <p:nvPr/>
        </p:nvCxnSpPr>
        <p:spPr>
          <a:xfrm flipH="1">
            <a:off x="719572" y="3645024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8" idx="2"/>
            <a:endCxn id="58" idx="0"/>
          </p:cNvCxnSpPr>
          <p:nvPr/>
        </p:nvCxnSpPr>
        <p:spPr>
          <a:xfrm>
            <a:off x="1151620" y="3645024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59" idx="0"/>
          </p:cNvCxnSpPr>
          <p:nvPr/>
        </p:nvCxnSpPr>
        <p:spPr>
          <a:xfrm flipH="1">
            <a:off x="431540" y="4365104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60" idx="0"/>
          </p:cNvCxnSpPr>
          <p:nvPr/>
        </p:nvCxnSpPr>
        <p:spPr>
          <a:xfrm>
            <a:off x="719572" y="4365104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1" idx="2"/>
          </p:cNvCxnSpPr>
          <p:nvPr/>
        </p:nvCxnSpPr>
        <p:spPr>
          <a:xfrm flipH="1">
            <a:off x="2555776" y="3645024"/>
            <a:ext cx="39604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1" idx="2"/>
            <a:endCxn id="63" idx="0"/>
          </p:cNvCxnSpPr>
          <p:nvPr/>
        </p:nvCxnSpPr>
        <p:spPr>
          <a:xfrm>
            <a:off x="2951820" y="3645024"/>
            <a:ext cx="64807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64" idx="0"/>
          </p:cNvCxnSpPr>
          <p:nvPr/>
        </p:nvCxnSpPr>
        <p:spPr>
          <a:xfrm flipH="1">
            <a:off x="2231740" y="5445224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65" idx="0"/>
          </p:cNvCxnSpPr>
          <p:nvPr/>
        </p:nvCxnSpPr>
        <p:spPr>
          <a:xfrm>
            <a:off x="2555776" y="5445224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47292" y="1196752"/>
            <a:ext cx="14125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divide0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Divide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67744" y="249289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3808" y="249289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8024" y="249289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64088" y="249289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249289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8" name="左右箭头 7"/>
          <p:cNvSpPr/>
          <p:nvPr/>
        </p:nvSpPr>
        <p:spPr>
          <a:xfrm>
            <a:off x="3635896" y="2492896"/>
            <a:ext cx="93610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15" idx="0"/>
          </p:cNvCxnSpPr>
          <p:nvPr/>
        </p:nvCxnSpPr>
        <p:spPr>
          <a:xfrm flipH="1" flipV="1">
            <a:off x="6228184" y="2924944"/>
            <a:ext cx="8640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4" idx="0"/>
          </p:cNvCxnSpPr>
          <p:nvPr/>
        </p:nvCxnSpPr>
        <p:spPr>
          <a:xfrm flipV="1">
            <a:off x="4860032" y="2924944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" idx="0"/>
          </p:cNvCxnSpPr>
          <p:nvPr/>
        </p:nvCxnSpPr>
        <p:spPr>
          <a:xfrm flipV="1">
            <a:off x="2555776" y="292494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47664" y="4005064"/>
            <a:ext cx="20162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median3.smaller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51920" y="4005064"/>
            <a:ext cx="20162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median3.center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84168" y="4005064"/>
            <a:ext cx="20162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median3.larger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3887923" y="1220052"/>
            <a:ext cx="432050" cy="2113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1666021"/>
            <a:ext cx="20162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 range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851920" y="4365104"/>
            <a:ext cx="20162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03648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79712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5776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31840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07904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283968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60032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36096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12160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88224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64288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40352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316416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1520" y="1779166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27584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03648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979712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555776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131840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707904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83968" y="1779166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0032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436096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12160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588224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164288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740352" y="1779166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316416" y="1779166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8" name="曲线连接符 67"/>
          <p:cNvCxnSpPr>
            <a:stCxn id="28" idx="0"/>
            <a:endCxn id="34" idx="0"/>
          </p:cNvCxnSpPr>
          <p:nvPr/>
        </p:nvCxnSpPr>
        <p:spPr>
          <a:xfrm rot="5400000" flipH="1" flipV="1">
            <a:off x="6300192" y="50974"/>
            <a:ext cx="12700" cy="3456384"/>
          </a:xfrm>
          <a:prstGeom prst="curvedConnector3">
            <a:avLst>
              <a:gd name="adj1" fmla="val 275510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9" idx="0"/>
            <a:endCxn id="70" idx="2"/>
          </p:cNvCxnSpPr>
          <p:nvPr/>
        </p:nvCxnSpPr>
        <p:spPr>
          <a:xfrm flipH="1" flipV="1">
            <a:off x="539552" y="2852936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827584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91" name="直接箭头连接符 90"/>
          <p:cNvCxnSpPr>
            <a:stCxn id="92" idx="0"/>
            <a:endCxn id="82" idx="2"/>
          </p:cNvCxnSpPr>
          <p:nvPr/>
        </p:nvCxnSpPr>
        <p:spPr>
          <a:xfrm flipV="1">
            <a:off x="745232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16428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93" name="直接箭头连接符 92"/>
          <p:cNvCxnSpPr>
            <a:stCxn id="94" idx="0"/>
            <a:endCxn id="83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103" name="直接箭头连接符 102"/>
          <p:cNvCxnSpPr>
            <a:stCxn id="101" idx="0"/>
            <a:endCxn id="84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104" idx="0"/>
            <a:endCxn id="70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534234" y="260648"/>
            <a:ext cx="208823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originalArray</a:t>
            </a:r>
            <a:endParaRPr lang="zh-CN" altLang="en-US" dirty="0"/>
          </a:p>
        </p:txBody>
      </p:sp>
      <p:cxnSp>
        <p:nvCxnSpPr>
          <p:cNvPr id="113" name="直接箭头连接符 112"/>
          <p:cNvCxnSpPr>
            <a:stCxn id="111" idx="2"/>
            <a:endCxn id="12" idx="0"/>
          </p:cNvCxnSpPr>
          <p:nvPr/>
        </p:nvCxnSpPr>
        <p:spPr>
          <a:xfrm flipH="1">
            <a:off x="4572000" y="620688"/>
            <a:ext cx="635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549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  <a:endCxn id="3" idx="2"/>
          </p:cNvCxnSpPr>
          <p:nvPr/>
        </p:nvCxnSpPr>
        <p:spPr>
          <a:xfrm flipV="1">
            <a:off x="1115616" y="2852936"/>
            <a:ext cx="791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27584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457200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8396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3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  <a:endCxn id="3" idx="2"/>
          </p:cNvCxnSpPr>
          <p:nvPr/>
        </p:nvCxnSpPr>
        <p:spPr>
          <a:xfrm flipV="1">
            <a:off x="1115616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27584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457200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8396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0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169168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0364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3419872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131840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1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169168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0364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3419872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131840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96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2267744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9712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419872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131840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127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2267744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9712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169168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0364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403648" y="4437112"/>
            <a:ext cx="1224136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 j </a:t>
            </a:r>
            <a:r>
              <a:rPr lang="zh-CN" altLang="en-US" dirty="0" smtClean="0"/>
              <a:t>交错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7" idx="0"/>
          </p:cNvCxnSpPr>
          <p:nvPr/>
        </p:nvCxnSpPr>
        <p:spPr>
          <a:xfrm flipH="1" flipV="1">
            <a:off x="1979712" y="3429000"/>
            <a:ext cx="360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69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2267744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9712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169168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0364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30622" y="980728"/>
            <a:ext cx="2282755" cy="4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swap array[i] &amp; pivot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2"/>
            <a:endCxn id="15" idx="0"/>
          </p:cNvCxnSpPr>
          <p:nvPr/>
        </p:nvCxnSpPr>
        <p:spPr>
          <a:xfrm>
            <a:off x="4572000" y="1395128"/>
            <a:ext cx="3456384" cy="11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  <a:endCxn id="5" idx="0"/>
          </p:cNvCxnSpPr>
          <p:nvPr/>
        </p:nvCxnSpPr>
        <p:spPr>
          <a:xfrm flipH="1">
            <a:off x="2267744" y="1395128"/>
            <a:ext cx="2304256" cy="11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84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2267744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9712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51520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7584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03648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08176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4240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860304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436368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12432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588496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164560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740624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16688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892752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468816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971600" y="3032956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5724128" y="3032956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51520" y="479715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27584" y="479715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403648" y="479715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8" name="下箭头 37"/>
          <p:cNvSpPr/>
          <p:nvPr/>
        </p:nvSpPr>
        <p:spPr>
          <a:xfrm>
            <a:off x="971600" y="4149080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403648" y="4221088"/>
            <a:ext cx="144016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insertionSort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708583" y="479715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84647" y="479715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860711" y="479715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436775" y="479715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12839" y="479715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88903" y="479715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164967" y="479715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741031" y="479715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317095" y="479715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893159" y="479715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469223" y="479715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5724128" y="4149080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156176" y="4221088"/>
            <a:ext cx="27363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同理进行</a:t>
            </a:r>
            <a:r>
              <a:rPr lang="en-US" altLang="zh-CN" dirty="0" smtClean="0"/>
              <a:t>sub-arrays</a:t>
            </a:r>
            <a:r>
              <a:rPr lang="zh-CN" altLang="en-US" dirty="0" smtClean="0"/>
              <a:t>交换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483768" y="587727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059832" y="587727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635896" y="587727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499992" y="587727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076056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652120" y="587727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228184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804248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380312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956376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8532440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0" name="下箭头 69"/>
          <p:cNvSpPr/>
          <p:nvPr/>
        </p:nvSpPr>
        <p:spPr>
          <a:xfrm>
            <a:off x="6372200" y="5229200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3203848" y="5229200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139952" y="5301208"/>
            <a:ext cx="144016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insertionSort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30622" y="980728"/>
            <a:ext cx="2282755" cy="4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最终排序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BucketSort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8018463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ShellSort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7824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2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4048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8104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9852" y="260648"/>
            <a:ext cx="212423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 = 6/2 == 3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4572000" y="155044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6" idx="2"/>
            <a:endCxn id="3" idx="2"/>
          </p:cNvCxnSpPr>
          <p:nvPr/>
        </p:nvCxnSpPr>
        <p:spPr>
          <a:xfrm rot="5400000">
            <a:off x="3995936" y="1586446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51920" y="2486546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851920" y="2486546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7824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91880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95936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99992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04048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08104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5148064" y="270257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曲线连接符 25"/>
          <p:cNvCxnSpPr/>
          <p:nvPr/>
        </p:nvCxnSpPr>
        <p:spPr>
          <a:xfrm rot="5400000">
            <a:off x="4505508" y="2751274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361492" y="3651374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361492" y="3651374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987824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491880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95936" y="457477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499992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004048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508104" y="457477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下箭头 34"/>
          <p:cNvSpPr/>
          <p:nvPr/>
        </p:nvSpPr>
        <p:spPr>
          <a:xfrm>
            <a:off x="5580112" y="407072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曲线连接符 35"/>
          <p:cNvCxnSpPr/>
          <p:nvPr/>
        </p:nvCxnSpPr>
        <p:spPr>
          <a:xfrm rot="5400000">
            <a:off x="4961694" y="4106726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76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7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76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76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ShellSort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9852" y="260648"/>
            <a:ext cx="212423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 = 3/2 == 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7824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91880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36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99992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4048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8104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599892" y="76470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4" idx="2"/>
            <a:endCxn id="5" idx="2"/>
          </p:cNvCxnSpPr>
          <p:nvPr/>
        </p:nvCxnSpPr>
        <p:spPr>
          <a:xfrm rot="16200000" flipH="1">
            <a:off x="3491880" y="130476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19872" y="1700808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419872" y="1700808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87824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91880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95936" y="227687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99992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4048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08104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4067944" y="177281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3953582" y="2312876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87824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91880" y="33569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995936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9992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004048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08104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4067944" y="285293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/>
          <p:nvPr/>
        </p:nvCxnSpPr>
        <p:spPr>
          <a:xfrm rot="16200000" flipH="1">
            <a:off x="3443948" y="3405696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987824" y="429309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91880" y="429309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95936" y="429309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499992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004048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508104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下箭头 40"/>
          <p:cNvSpPr/>
          <p:nvPr/>
        </p:nvSpPr>
        <p:spPr>
          <a:xfrm>
            <a:off x="4067944" y="378904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499992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4048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50810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下箭头 48"/>
          <p:cNvSpPr/>
          <p:nvPr/>
        </p:nvSpPr>
        <p:spPr>
          <a:xfrm>
            <a:off x="5616116" y="472514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曲线连接符 50"/>
          <p:cNvCxnSpPr>
            <a:stCxn id="48" idx="2"/>
            <a:endCxn id="47" idx="2"/>
          </p:cNvCxnSpPr>
          <p:nvPr/>
        </p:nvCxnSpPr>
        <p:spPr>
          <a:xfrm rot="5400000">
            <a:off x="5508104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46" idx="2"/>
            <a:endCxn id="47" idx="2"/>
          </p:cNvCxnSpPr>
          <p:nvPr/>
        </p:nvCxnSpPr>
        <p:spPr>
          <a:xfrm rot="16200000" flipH="1">
            <a:off x="5004048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5" idx="2"/>
            <a:endCxn id="46" idx="2"/>
          </p:cNvCxnSpPr>
          <p:nvPr/>
        </p:nvCxnSpPr>
        <p:spPr>
          <a:xfrm rot="16200000" flipH="1">
            <a:off x="4499992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987824" y="615895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491880" y="615895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499992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004048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508104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995936" y="615895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5616116" y="565489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71800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75856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9912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8024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92080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474249" y="2332856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3" idx="0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9" idx="0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011655" y="2307400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817693" y="342687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794482" y="3426869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546898" y="34268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3" idx="3"/>
            <a:endCxn id="20" idx="0"/>
          </p:cNvCxnSpPr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5"/>
            <a:endCxn id="21" idx="0"/>
          </p:cNvCxnSpPr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3"/>
            <a:endCxn id="22" idx="0"/>
          </p:cNvCxnSpPr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71800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75856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79912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83968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788024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292080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796136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5515711" y="3426867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9" idx="5"/>
            <a:endCxn id="37" idx="0"/>
          </p:cNvCxnSpPr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796136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buildHeap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691680" y="908720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7584" y="4365104"/>
            <a:ext cx="180020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after build heap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474249" y="2332856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  <a:endCxn id="3" idx="0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5"/>
            <a:endCxn id="6" idx="0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011655" y="2307400"/>
            <a:ext cx="640465" cy="543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17693" y="342687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94482" y="3426869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546898" y="34268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7" idx="0"/>
          </p:cNvCxnSpPr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5"/>
            <a:endCxn id="8" idx="0"/>
          </p:cNvCxnSpPr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9" idx="0"/>
          </p:cNvCxnSpPr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71800" y="4290967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75856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79912" y="4290967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83968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88024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92080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5"/>
          </p:cNvCxnSpPr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96136" y="4290967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9713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deleteMax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71800" y="472514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75856" y="472514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779912" y="472514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83968" y="472514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88024" y="472514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292080" y="4725144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796136" y="472514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771800" y="5157192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75856" y="51571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779912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83968" y="51571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788024" y="5157192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92080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796136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771800" y="558924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275856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779912" y="558924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283968" y="5589240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788024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292080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96136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771800" y="602128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275856" y="60212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779912" y="6021288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283968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788024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292080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796136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771800" y="645333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275856" y="6453336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779912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283968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788024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292080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796136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87363" y="260648"/>
            <a:ext cx="1544877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N-1 times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5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9713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finally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36510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779912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83968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8024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92080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796136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9069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0672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5300" y="3543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3075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86745" y="35376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87363" y="260648"/>
            <a:ext cx="2336965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after N-1 </a:t>
            </a:r>
            <a:r>
              <a:rPr lang="en-US" altLang="zh-CN" dirty="0" err="1" smtClean="0"/>
              <a:t>deleteMax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16242</TotalTime>
  <Words>881</Words>
  <Application>Microsoft Office PowerPoint</Application>
  <PresentationFormat>全屏显示(4:3)</PresentationFormat>
  <Paragraphs>827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50</cp:revision>
  <dcterms:created xsi:type="dcterms:W3CDTF">2018-11-01T06:45:11Z</dcterms:created>
  <dcterms:modified xsi:type="dcterms:W3CDTF">2018-12-03T16:07:04Z</dcterms:modified>
</cp:coreProperties>
</file>