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8" r:id="rId11"/>
    <p:sldId id="265" r:id="rId12"/>
    <p:sldId id="266" r:id="rId13"/>
    <p:sldId id="269" r:id="rId14"/>
    <p:sldId id="270" r:id="rId15"/>
    <p:sldId id="271" r:id="rId16"/>
    <p:sldId id="267" r:id="rId17"/>
    <p:sldId id="272" r:id="rId18"/>
    <p:sldId id="275" r:id="rId19"/>
    <p:sldId id="276" r:id="rId20"/>
    <p:sldId id="277" r:id="rId21"/>
    <p:sldId id="273" r:id="rId22"/>
    <p:sldId id="274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44213" y="2996952"/>
            <a:ext cx="295232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HashTable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7272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476672"/>
            <a:ext cx="30243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CuckooHashTable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627784" y="2420888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Table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27784" y="2852936"/>
            <a:ext cx="6120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44008" y="3118250"/>
            <a:ext cx="6120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27784" y="3284984"/>
            <a:ext cx="6120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239852" y="2852936"/>
            <a:ext cx="6120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239852" y="3284984"/>
            <a:ext cx="6120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27784" y="3717032"/>
            <a:ext cx="6120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627784" y="4149080"/>
            <a:ext cx="6120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239852" y="4149080"/>
            <a:ext cx="6120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627784" y="4581128"/>
            <a:ext cx="6120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239852" y="4581128"/>
            <a:ext cx="6120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971600" y="1376772"/>
            <a:ext cx="196221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B </a:t>
            </a:r>
          </a:p>
          <a:p>
            <a:pPr algn="ctr"/>
            <a:r>
              <a:rPr lang="zh-CN" altLang="en-US" dirty="0" smtClean="0"/>
              <a:t>假设与 </a:t>
            </a:r>
            <a:r>
              <a:rPr lang="en-US" altLang="zh-CN" dirty="0" smtClean="0"/>
              <a:t>A</a:t>
            </a:r>
            <a:r>
              <a:rPr lang="zh-CN" altLang="en-US" dirty="0" smtClean="0"/>
              <a:t>冲突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7" idx="3"/>
            <a:endCxn id="5" idx="1"/>
          </p:cNvCxnSpPr>
          <p:nvPr/>
        </p:nvCxnSpPr>
        <p:spPr>
          <a:xfrm>
            <a:off x="3851920" y="3068960"/>
            <a:ext cx="792088" cy="2653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1"/>
          </p:cNvCxnSpPr>
          <p:nvPr/>
        </p:nvCxnSpPr>
        <p:spPr>
          <a:xfrm flipH="1">
            <a:off x="3635896" y="3334274"/>
            <a:ext cx="1008112" cy="5987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5076056" y="1628800"/>
            <a:ext cx="295232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 </a:t>
            </a:r>
            <a:r>
              <a:rPr lang="zh-CN" altLang="en-US" dirty="0" smtClean="0"/>
              <a:t>替换 </a:t>
            </a:r>
            <a:r>
              <a:rPr lang="en-US" altLang="zh-CN" dirty="0" smtClean="0"/>
              <a:t>A </a:t>
            </a:r>
            <a:r>
              <a:rPr lang="zh-CN" altLang="en-US" dirty="0" smtClean="0"/>
              <a:t>的位置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A </a:t>
            </a:r>
            <a:r>
              <a:rPr lang="zh-CN" altLang="en-US" dirty="0" smtClean="0"/>
              <a:t>重新找位置 </a:t>
            </a:r>
            <a:r>
              <a:rPr lang="en-US" altLang="zh-CN" dirty="0" smtClean="0"/>
              <a:t>insert</a:t>
            </a:r>
          </a:p>
          <a:p>
            <a:pPr algn="ctr"/>
            <a:r>
              <a:rPr lang="zh-CN" altLang="en-US" dirty="0" smtClean="0"/>
              <a:t>直到插入完成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0667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476672"/>
            <a:ext cx="30243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HopScotchHashTable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3848370" y="476672"/>
            <a:ext cx="194776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跳房子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59632" y="1772816"/>
            <a:ext cx="25922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Table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259632" y="220486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index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123728" y="220486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item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987824" y="220486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Hop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259632" y="2636912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123728" y="2636912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987824" y="2636912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1000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259632" y="3068960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123728" y="3068960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2987824" y="3068960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1100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1259632" y="3501008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2123728" y="3501008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2987824" y="3501008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r>
              <a:rPr lang="en-US" altLang="zh-CN" dirty="0"/>
              <a:t>1</a:t>
            </a:r>
            <a:r>
              <a:rPr lang="en-US" altLang="zh-CN" dirty="0" smtClean="0"/>
              <a:t>00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259632" y="3933056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2123728" y="3933056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2987824" y="3933056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0000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1259632" y="436510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2123728" y="436510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2987824" y="436510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2" name="直接箭头连接符 41"/>
          <p:cNvCxnSpPr>
            <a:stCxn id="28" idx="3"/>
            <a:endCxn id="44" idx="1"/>
          </p:cNvCxnSpPr>
          <p:nvPr/>
        </p:nvCxnSpPr>
        <p:spPr>
          <a:xfrm flipV="1">
            <a:off x="3851920" y="1835291"/>
            <a:ext cx="1167747" cy="10176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5019667" y="1412776"/>
            <a:ext cx="2520280" cy="845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Hop </a:t>
            </a:r>
            <a:r>
              <a:rPr lang="zh-CN" altLang="en-US" dirty="0" smtClean="0"/>
              <a:t>首位数为本身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后面三位为尾随位置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且数值中最多两个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6" name="圆角矩形 45"/>
          <p:cNvSpPr/>
          <p:nvPr/>
        </p:nvSpPr>
        <p:spPr>
          <a:xfrm>
            <a:off x="5019465" y="2509833"/>
            <a:ext cx="252028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r>
              <a:rPr lang="zh-CN" altLang="en-US" dirty="0" smtClean="0"/>
              <a:t>：存在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0</a:t>
            </a:r>
            <a:r>
              <a:rPr lang="zh-CN" altLang="en-US" dirty="0" smtClean="0"/>
              <a:t>：不存在</a:t>
            </a:r>
            <a:endParaRPr lang="zh-CN" altLang="en-US" dirty="0"/>
          </a:p>
        </p:txBody>
      </p:sp>
      <p:cxnSp>
        <p:nvCxnSpPr>
          <p:cNvPr id="48" name="直接箭头连接符 47"/>
          <p:cNvCxnSpPr>
            <a:stCxn id="28" idx="3"/>
            <a:endCxn id="46" idx="1"/>
          </p:cNvCxnSpPr>
          <p:nvPr/>
        </p:nvCxnSpPr>
        <p:spPr>
          <a:xfrm flipV="1">
            <a:off x="3851920" y="2833869"/>
            <a:ext cx="1167545" cy="190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31" idx="3"/>
            <a:endCxn id="51" idx="1"/>
          </p:cNvCxnSpPr>
          <p:nvPr/>
        </p:nvCxnSpPr>
        <p:spPr>
          <a:xfrm>
            <a:off x="3851920" y="3284984"/>
            <a:ext cx="1080120" cy="6229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4932040" y="3553949"/>
            <a:ext cx="3800805" cy="707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① 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</a:t>
            </a:r>
            <a:r>
              <a:rPr lang="zh-CN" altLang="en-US" dirty="0"/>
              <a:t> </a:t>
            </a:r>
            <a:r>
              <a:rPr lang="zh-CN" altLang="en-US" dirty="0" smtClean="0"/>
              <a:t>在本位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② 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：下一位存在（冲突）元素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5868144" y="472514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5004048" y="472514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5868144" y="5157192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5004048" y="5157192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5868144" y="5589240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5004048" y="5589240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5868144" y="6021288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5004048" y="6021288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7" name="圆角矩形 66"/>
          <p:cNvSpPr/>
          <p:nvPr/>
        </p:nvSpPr>
        <p:spPr>
          <a:xfrm>
            <a:off x="7417026" y="5277476"/>
            <a:ext cx="165618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冲突位置</a:t>
            </a:r>
            <a:endParaRPr lang="zh-CN" altLang="en-US" dirty="0"/>
          </a:p>
        </p:txBody>
      </p:sp>
      <p:cxnSp>
        <p:nvCxnSpPr>
          <p:cNvPr id="69" name="直接箭头连接符 68"/>
          <p:cNvCxnSpPr>
            <a:stCxn id="59" idx="3"/>
            <a:endCxn id="67" idx="1"/>
          </p:cNvCxnSpPr>
          <p:nvPr/>
        </p:nvCxnSpPr>
        <p:spPr>
          <a:xfrm>
            <a:off x="6732240" y="5373216"/>
            <a:ext cx="684786" cy="1922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61" idx="3"/>
          </p:cNvCxnSpPr>
          <p:nvPr/>
        </p:nvCxnSpPr>
        <p:spPr>
          <a:xfrm flipV="1">
            <a:off x="6732240" y="5565508"/>
            <a:ext cx="684786" cy="2397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333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476672"/>
            <a:ext cx="30243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HopScotchHashTable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59632" y="1772816"/>
            <a:ext cx="25922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Table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59632" y="220486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index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23728" y="220486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item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987824" y="220486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Hop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59632" y="2636912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123728" y="2636912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987824" y="2636912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1000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259632" y="3068960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123728" y="3068960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3068960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1100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259632" y="3501008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123728" y="3501008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987824" y="3501008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r>
              <a:rPr lang="en-US" altLang="zh-CN" dirty="0"/>
              <a:t>1</a:t>
            </a:r>
            <a:r>
              <a:rPr lang="en-US" altLang="zh-CN" dirty="0" smtClean="0"/>
              <a:t>00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259632" y="3933056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123728" y="3933056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987824" y="3933056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0000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259632" y="436510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123728" y="436510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987824" y="436510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4355976" y="430931"/>
            <a:ext cx="216024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E</a:t>
            </a:r>
          </a:p>
          <a:p>
            <a:pPr algn="ctr"/>
            <a:r>
              <a:rPr lang="zh-CN" altLang="en-US" dirty="0" smtClean="0"/>
              <a:t>假设与 </a:t>
            </a:r>
            <a:r>
              <a:rPr lang="en-US" altLang="zh-CN" dirty="0" smtClean="0"/>
              <a:t>C </a:t>
            </a:r>
            <a:r>
              <a:rPr lang="zh-CN" altLang="en-US" dirty="0"/>
              <a:t>冲突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2123728" y="5373216"/>
            <a:ext cx="252028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 </a:t>
            </a:r>
            <a:r>
              <a:rPr lang="zh-CN" altLang="en-US" dirty="0" smtClean="0"/>
              <a:t>插入 </a:t>
            </a:r>
            <a:r>
              <a:rPr lang="en-US" altLang="zh-CN" dirty="0" smtClean="0"/>
              <a:t>4 </a:t>
            </a:r>
            <a:r>
              <a:rPr lang="zh-CN" altLang="en-US" dirty="0" smtClean="0"/>
              <a:t>号位太远</a:t>
            </a:r>
            <a:endParaRPr lang="en-US" altLang="zh-CN" dirty="0" smtClean="0"/>
          </a:p>
          <a:p>
            <a:pPr algn="ctr"/>
            <a:r>
              <a:rPr lang="zh-CN" altLang="en-US" dirty="0"/>
              <a:t>超出</a:t>
            </a:r>
            <a:r>
              <a:rPr lang="zh-CN" altLang="en-US" dirty="0" smtClean="0"/>
              <a:t>了</a:t>
            </a:r>
            <a:r>
              <a:rPr lang="en-US" altLang="zh-CN" dirty="0" smtClean="0"/>
              <a:t>Hop</a:t>
            </a:r>
            <a:r>
              <a:rPr lang="zh-CN" altLang="en-US" dirty="0" smtClean="0"/>
              <a:t>范围（</a:t>
            </a:r>
            <a:r>
              <a:rPr lang="en-US" altLang="zh-CN" dirty="0" smtClean="0"/>
              <a:t>0~3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23" idx="0"/>
          </p:cNvCxnSpPr>
          <p:nvPr/>
        </p:nvCxnSpPr>
        <p:spPr>
          <a:xfrm flipH="1" flipV="1">
            <a:off x="2699792" y="4797152"/>
            <a:ext cx="684076" cy="5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2" idx="2"/>
            <a:endCxn id="9" idx="3"/>
          </p:cNvCxnSpPr>
          <p:nvPr/>
        </p:nvCxnSpPr>
        <p:spPr>
          <a:xfrm flipH="1">
            <a:off x="3851920" y="934987"/>
            <a:ext cx="1584176" cy="19179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333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476672"/>
            <a:ext cx="30243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HopScotchHashTable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59632" y="1772816"/>
            <a:ext cx="25922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Table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59632" y="220486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index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23728" y="220486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item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987824" y="220486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Hop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59632" y="2636912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123728" y="2636912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987824" y="2636912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1000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259632" y="3068960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123728" y="3068960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3068960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1100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259632" y="3501008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123728" y="3501008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987824" y="3501008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r>
              <a:rPr lang="en-US" altLang="zh-CN" dirty="0"/>
              <a:t>1</a:t>
            </a:r>
            <a:r>
              <a:rPr lang="en-US" altLang="zh-CN" dirty="0" smtClean="0"/>
              <a:t>00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259632" y="3933056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123728" y="3933056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987824" y="3933056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0000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259632" y="436510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123728" y="436510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987824" y="436510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4355976" y="430931"/>
            <a:ext cx="216024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E</a:t>
            </a:r>
          </a:p>
          <a:p>
            <a:pPr algn="ctr"/>
            <a:r>
              <a:rPr lang="zh-CN" altLang="en-US" dirty="0" smtClean="0"/>
              <a:t>假设与 </a:t>
            </a:r>
            <a:r>
              <a:rPr lang="en-US" altLang="zh-CN" dirty="0" smtClean="0"/>
              <a:t>C </a:t>
            </a:r>
            <a:r>
              <a:rPr lang="zh-CN" altLang="en-US" dirty="0"/>
              <a:t>冲突</a:t>
            </a:r>
          </a:p>
        </p:txBody>
      </p:sp>
      <p:cxnSp>
        <p:nvCxnSpPr>
          <p:cNvPr id="26" name="直接箭头连接符 25"/>
          <p:cNvCxnSpPr>
            <a:stCxn id="15" idx="3"/>
            <a:endCxn id="27" idx="1"/>
          </p:cNvCxnSpPr>
          <p:nvPr/>
        </p:nvCxnSpPr>
        <p:spPr>
          <a:xfrm flipV="1">
            <a:off x="3851920" y="3708513"/>
            <a:ext cx="1039552" cy="85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4891472" y="3420481"/>
            <a:ext cx="216024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 </a:t>
            </a:r>
            <a:r>
              <a:rPr lang="zh-CN" altLang="en-US" dirty="0" smtClean="0"/>
              <a:t>中 </a:t>
            </a:r>
            <a:r>
              <a:rPr lang="en-US" altLang="zh-CN" dirty="0" smtClean="0"/>
              <a:t>Hop </a:t>
            </a:r>
            <a:r>
              <a:rPr lang="zh-CN" altLang="en-US" dirty="0" smtClean="0"/>
              <a:t>仅有 </a:t>
            </a:r>
            <a:r>
              <a:rPr lang="en-US" altLang="zh-CN" dirty="0" smtClean="0"/>
              <a:t>1 </a:t>
            </a:r>
            <a:r>
              <a:rPr lang="zh-CN" altLang="en-US" dirty="0" smtClean="0"/>
              <a:t>位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12" idx="3"/>
            <a:endCxn id="31" idx="1"/>
          </p:cNvCxnSpPr>
          <p:nvPr/>
        </p:nvCxnSpPr>
        <p:spPr>
          <a:xfrm flipV="1">
            <a:off x="3851920" y="2820076"/>
            <a:ext cx="987828" cy="4649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4839748" y="2460036"/>
            <a:ext cx="226368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 </a:t>
            </a:r>
            <a:r>
              <a:rPr lang="zh-CN" altLang="en-US" dirty="0" smtClean="0"/>
              <a:t>中本位</a:t>
            </a:r>
            <a:r>
              <a:rPr lang="en-US" altLang="zh-CN" dirty="0" smtClean="0"/>
              <a:t>+</a:t>
            </a:r>
            <a:r>
              <a:rPr lang="zh-CN" altLang="en-US" dirty="0" smtClean="0"/>
              <a:t>冲突位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均占有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907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476672"/>
            <a:ext cx="30243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HopScotchHashTable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59632" y="1772816"/>
            <a:ext cx="25922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Table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59632" y="220486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index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23728" y="220486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item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987824" y="220486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Hop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59632" y="2636912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123728" y="2636912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987824" y="2636912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1000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259632" y="3068960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123728" y="3068960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3068960"/>
            <a:ext cx="864096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59632" y="3501008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123728" y="436510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987824" y="3501008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0100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259632" y="3933056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123728" y="3933056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987824" y="3933056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0000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259632" y="436510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123728" y="3501008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987824" y="436510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0000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4355976" y="430931"/>
            <a:ext cx="216024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E</a:t>
            </a:r>
          </a:p>
          <a:p>
            <a:pPr algn="ctr"/>
            <a:r>
              <a:rPr lang="zh-CN" altLang="en-US" dirty="0" smtClean="0"/>
              <a:t>假设与 </a:t>
            </a:r>
            <a:r>
              <a:rPr lang="en-US" altLang="zh-CN" dirty="0" smtClean="0"/>
              <a:t>C </a:t>
            </a:r>
            <a:r>
              <a:rPr lang="zh-CN" altLang="en-US" dirty="0"/>
              <a:t>冲突</a:t>
            </a:r>
          </a:p>
        </p:txBody>
      </p:sp>
      <p:cxnSp>
        <p:nvCxnSpPr>
          <p:cNvPr id="24" name="曲线连接符 23"/>
          <p:cNvCxnSpPr>
            <a:stCxn id="12" idx="3"/>
            <a:endCxn id="21" idx="3"/>
          </p:cNvCxnSpPr>
          <p:nvPr/>
        </p:nvCxnSpPr>
        <p:spPr>
          <a:xfrm>
            <a:off x="3851920" y="3284984"/>
            <a:ext cx="12700" cy="1296144"/>
          </a:xfrm>
          <a:prstGeom prst="curvedConnector3">
            <a:avLst>
              <a:gd name="adj1" fmla="val 437142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4524942" y="2636912"/>
            <a:ext cx="302433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 </a:t>
            </a:r>
            <a:r>
              <a:rPr lang="zh-CN" altLang="en-US" dirty="0" smtClean="0"/>
              <a:t>为相对位，且与 </a:t>
            </a:r>
            <a:r>
              <a:rPr lang="en-US" altLang="zh-CN" dirty="0" smtClean="0"/>
              <a:t>A </a:t>
            </a:r>
            <a:r>
              <a:rPr lang="zh-CN" altLang="en-US" dirty="0" smtClean="0"/>
              <a:t>冲突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修改 </a:t>
            </a:r>
            <a:r>
              <a:rPr lang="en-US" altLang="zh-CN" dirty="0" smtClean="0"/>
              <a:t>A </a:t>
            </a:r>
            <a:r>
              <a:rPr lang="zh-CN" altLang="en-US" dirty="0" smtClean="0"/>
              <a:t>中 </a:t>
            </a:r>
            <a:r>
              <a:rPr lang="en-US" altLang="zh-CN" dirty="0" smtClean="0"/>
              <a:t>D </a:t>
            </a:r>
            <a:r>
              <a:rPr lang="zh-CN" altLang="en-US" dirty="0" smtClean="0"/>
              <a:t>的位置</a:t>
            </a:r>
            <a:endParaRPr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4524942" y="3717032"/>
            <a:ext cx="223224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移动 </a:t>
            </a:r>
            <a:r>
              <a:rPr lang="en-US" altLang="zh-CN" dirty="0" smtClean="0"/>
              <a:t>D </a:t>
            </a:r>
            <a:r>
              <a:rPr lang="zh-CN" altLang="en-US" dirty="0" smtClean="0"/>
              <a:t>到 </a:t>
            </a:r>
            <a:r>
              <a:rPr lang="en-US" altLang="zh-CN" dirty="0" smtClean="0"/>
              <a:t>4 </a:t>
            </a:r>
            <a:r>
              <a:rPr lang="zh-CN" altLang="en-US" dirty="0" smtClean="0"/>
              <a:t>号位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D </a:t>
            </a:r>
            <a:r>
              <a:rPr lang="zh-CN" altLang="en-US" dirty="0" smtClean="0"/>
              <a:t>的绝对位 </a:t>
            </a:r>
            <a:r>
              <a:rPr lang="en-US" altLang="zh-CN" dirty="0" smtClean="0"/>
              <a:t>== 1</a:t>
            </a:r>
          </a:p>
          <a:p>
            <a:pPr algn="ctr"/>
            <a:r>
              <a:rPr lang="en-US" altLang="zh-CN" dirty="0" smtClean="0"/>
              <a:t>4 -1 == 3</a:t>
            </a:r>
            <a:r>
              <a:rPr lang="zh-CN" altLang="en-US" dirty="0" smtClean="0"/>
              <a:t>（范围内）</a:t>
            </a:r>
            <a:endParaRPr lang="zh-CN" altLang="en-US" dirty="0"/>
          </a:p>
        </p:txBody>
      </p:sp>
      <p:cxnSp>
        <p:nvCxnSpPr>
          <p:cNvPr id="33" name="直接箭头连接符 32"/>
          <p:cNvCxnSpPr>
            <a:endCxn id="28" idx="1"/>
          </p:cNvCxnSpPr>
          <p:nvPr/>
        </p:nvCxnSpPr>
        <p:spPr>
          <a:xfrm flipV="1">
            <a:off x="3707904" y="2960948"/>
            <a:ext cx="817038" cy="2520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728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476672"/>
            <a:ext cx="30243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HopScotchHashTable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59632" y="1772816"/>
            <a:ext cx="25922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Table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59632" y="220486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index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23728" y="220486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item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987824" y="220486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Hop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59632" y="2636912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123728" y="2636912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987824" y="2636912"/>
            <a:ext cx="864096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259632" y="3068960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123728" y="3068960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3068960"/>
            <a:ext cx="864096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1001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59632" y="3501008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123728" y="436510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987824" y="3501008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0100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259632" y="3933056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123728" y="3933056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987824" y="3933056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0000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259632" y="436510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123728" y="3501008"/>
            <a:ext cx="864096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987824" y="436510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0000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4355976" y="430931"/>
            <a:ext cx="216024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E</a:t>
            </a:r>
          </a:p>
          <a:p>
            <a:pPr algn="ctr"/>
            <a:r>
              <a:rPr lang="zh-CN" altLang="en-US" dirty="0" smtClean="0"/>
              <a:t>假设与 </a:t>
            </a:r>
            <a:r>
              <a:rPr lang="en-US" altLang="zh-CN" dirty="0" smtClean="0"/>
              <a:t>C </a:t>
            </a:r>
            <a:r>
              <a:rPr lang="zh-CN" altLang="en-US" dirty="0"/>
              <a:t>冲突</a:t>
            </a:r>
          </a:p>
        </p:txBody>
      </p:sp>
      <p:cxnSp>
        <p:nvCxnSpPr>
          <p:cNvPr id="25" name="直接箭头连接符 24"/>
          <p:cNvCxnSpPr>
            <a:stCxn id="26" idx="1"/>
            <a:endCxn id="15" idx="3"/>
          </p:cNvCxnSpPr>
          <p:nvPr/>
        </p:nvCxnSpPr>
        <p:spPr>
          <a:xfrm flipH="1">
            <a:off x="3851920" y="3701413"/>
            <a:ext cx="1003447" cy="156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4855367" y="3413381"/>
            <a:ext cx="180020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 </a:t>
            </a:r>
            <a:r>
              <a:rPr lang="zh-CN" altLang="en-US" dirty="0" smtClean="0"/>
              <a:t>插入 </a:t>
            </a:r>
            <a:r>
              <a:rPr lang="en-US" altLang="zh-CN" dirty="0" smtClean="0"/>
              <a:t>D </a:t>
            </a:r>
            <a:r>
              <a:rPr lang="zh-CN" altLang="en-US" dirty="0" smtClean="0"/>
              <a:t>让出的空位</a:t>
            </a:r>
            <a:endParaRPr lang="zh-CN" altLang="en-US" dirty="0"/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2627784" y="2924944"/>
            <a:ext cx="864096" cy="7764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4852122" y="2564904"/>
            <a:ext cx="230425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修改 </a:t>
            </a:r>
            <a:r>
              <a:rPr lang="en-US" altLang="zh-CN" dirty="0" smtClean="0"/>
              <a:t>A </a:t>
            </a:r>
            <a:r>
              <a:rPr lang="zh-CN" altLang="en-US" dirty="0" smtClean="0"/>
              <a:t>中 </a:t>
            </a:r>
            <a:r>
              <a:rPr lang="en-US" altLang="zh-CN" dirty="0" smtClean="0"/>
              <a:t>E </a:t>
            </a:r>
            <a:r>
              <a:rPr lang="zh-CN" altLang="en-US" dirty="0" smtClean="0"/>
              <a:t>的相对位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9" idx="3"/>
            <a:endCxn id="37" idx="1"/>
          </p:cNvCxnSpPr>
          <p:nvPr/>
        </p:nvCxnSpPr>
        <p:spPr>
          <a:xfrm>
            <a:off x="3851920" y="2852936"/>
            <a:ext cx="10002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5868144" y="4437112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5004048" y="4437112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5868144" y="4869160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5004048" y="4869160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5868144" y="616530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5004048" y="616530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5868144" y="5733256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5004048" y="5733256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5868144" y="5301208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5004048" y="5301208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7308304" y="4149080"/>
            <a:ext cx="136815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Absolute position</a:t>
            </a:r>
            <a:endParaRPr lang="zh-CN" altLang="en-US" dirty="0"/>
          </a:p>
        </p:txBody>
      </p:sp>
      <p:cxnSp>
        <p:nvCxnSpPr>
          <p:cNvPr id="52" name="直接箭头连接符 51"/>
          <p:cNvCxnSpPr>
            <a:stCxn id="50" idx="1"/>
            <a:endCxn id="40" idx="3"/>
          </p:cNvCxnSpPr>
          <p:nvPr/>
        </p:nvCxnSpPr>
        <p:spPr>
          <a:xfrm flipH="1">
            <a:off x="6732240" y="4401108"/>
            <a:ext cx="576064" cy="2520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755576" y="5611755"/>
            <a:ext cx="136815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Relative</a:t>
            </a:r>
          </a:p>
          <a:p>
            <a:pPr algn="ctr"/>
            <a:r>
              <a:rPr lang="en-US" altLang="zh-CN" dirty="0"/>
              <a:t>position</a:t>
            </a:r>
            <a:endParaRPr lang="zh-CN" altLang="en-US" dirty="0"/>
          </a:p>
        </p:txBody>
      </p:sp>
      <p:cxnSp>
        <p:nvCxnSpPr>
          <p:cNvPr id="56" name="直接箭头连接符 55"/>
          <p:cNvCxnSpPr>
            <a:stCxn id="54" idx="0"/>
            <a:endCxn id="19" idx="2"/>
          </p:cNvCxnSpPr>
          <p:nvPr/>
        </p:nvCxnSpPr>
        <p:spPr>
          <a:xfrm flipV="1">
            <a:off x="1439652" y="4797152"/>
            <a:ext cx="252028" cy="8146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592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906891" y="2780928"/>
            <a:ext cx="381642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Practice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9333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51520" y="240161"/>
            <a:ext cx="122413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5.1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671900" y="188640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992380" y="188640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89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272300" y="188640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79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552220" y="188640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832140" y="188640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99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112060" y="188640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73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391980" y="188640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2411760" y="188640"/>
            <a:ext cx="126014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007604" y="1556792"/>
            <a:ext cx="3240360" cy="452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hash(x) = x (mod 10);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95942" y="799592"/>
            <a:ext cx="248427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分离链接散列表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907704" y="2492896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07704" y="2852936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907704" y="3212976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907704" y="3573016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907704" y="3933056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907704" y="4293096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907704" y="4653136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907704" y="5013176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907704" y="5373216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907704" y="5733256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3779912" y="764704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4535996" y="764704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5256076" y="764704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5976156" y="764704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6696236" y="764704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7416316" y="764704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8136396" y="764704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2483768" y="3046648"/>
            <a:ext cx="5580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3041830" y="2830624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35" name="直接箭头连接符 34"/>
          <p:cNvCxnSpPr>
            <a:stCxn id="17" idx="3"/>
          </p:cNvCxnSpPr>
          <p:nvPr/>
        </p:nvCxnSpPr>
        <p:spPr>
          <a:xfrm>
            <a:off x="2483768" y="3753036"/>
            <a:ext cx="5580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3041830" y="3537012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38" name="直接箭头连接符 37"/>
          <p:cNvCxnSpPr>
            <a:stCxn id="36" idx="6"/>
          </p:cNvCxnSpPr>
          <p:nvPr/>
        </p:nvCxnSpPr>
        <p:spPr>
          <a:xfrm>
            <a:off x="3509882" y="3753036"/>
            <a:ext cx="52205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4031940" y="3522103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3041830" y="5697252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>
            <a:off x="3041830" y="4257092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4031940" y="5702932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5022050" y="5677272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stCxn id="19" idx="3"/>
            <a:endCxn id="41" idx="2"/>
          </p:cNvCxnSpPr>
          <p:nvPr/>
        </p:nvCxnSpPr>
        <p:spPr>
          <a:xfrm>
            <a:off x="2483768" y="4473116"/>
            <a:ext cx="5580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3" idx="3"/>
            <a:endCxn id="40" idx="2"/>
          </p:cNvCxnSpPr>
          <p:nvPr/>
        </p:nvCxnSpPr>
        <p:spPr>
          <a:xfrm>
            <a:off x="2483768" y="5913276"/>
            <a:ext cx="5580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0" idx="6"/>
            <a:endCxn id="42" idx="2"/>
          </p:cNvCxnSpPr>
          <p:nvPr/>
        </p:nvCxnSpPr>
        <p:spPr>
          <a:xfrm>
            <a:off x="3509882" y="5913276"/>
            <a:ext cx="522058" cy="56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2" idx="6"/>
            <a:endCxn id="43" idx="2"/>
          </p:cNvCxnSpPr>
          <p:nvPr/>
        </p:nvCxnSpPr>
        <p:spPr>
          <a:xfrm flipV="1">
            <a:off x="4499992" y="5893296"/>
            <a:ext cx="522058" cy="256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630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51520" y="240161"/>
            <a:ext cx="122413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5.1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671900" y="188640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992380" y="188640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89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272300" y="188640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79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552220" y="188640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832140" y="188640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99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112060" y="188640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73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391980" y="188640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2411760" y="188640"/>
            <a:ext cx="126014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007604" y="1556792"/>
            <a:ext cx="3240360" cy="452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hash(x) = x (mod 10);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95942" y="799592"/>
            <a:ext cx="248427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线性探测散列表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907704" y="2492896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07704" y="2852936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907704" y="3212976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907704" y="3573016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907704" y="3933056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907704" y="4293096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907704" y="4653136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907704" y="5013176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907704" y="5373216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907704" y="5733256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3779912" y="764704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4535996" y="764704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5256076" y="764704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5976156" y="764704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6696236" y="764704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7416316" y="764704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8136396" y="764704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2483768" y="3046648"/>
            <a:ext cx="5580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3041830" y="2830624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35" name="直接箭头连接符 34"/>
          <p:cNvCxnSpPr>
            <a:stCxn id="17" idx="3"/>
          </p:cNvCxnSpPr>
          <p:nvPr/>
        </p:nvCxnSpPr>
        <p:spPr>
          <a:xfrm>
            <a:off x="2483768" y="3753036"/>
            <a:ext cx="5580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3041830" y="3537012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38" name="直接箭头连接符 37"/>
          <p:cNvCxnSpPr>
            <a:endCxn id="39" idx="2"/>
          </p:cNvCxnSpPr>
          <p:nvPr/>
        </p:nvCxnSpPr>
        <p:spPr>
          <a:xfrm>
            <a:off x="2501770" y="4115206"/>
            <a:ext cx="1035115" cy="11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536885" y="3900297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3041830" y="5697252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>
            <a:off x="3041830" y="4257092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3545886" y="2492896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3589218" y="3176972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stCxn id="19" idx="3"/>
            <a:endCxn id="41" idx="2"/>
          </p:cNvCxnSpPr>
          <p:nvPr/>
        </p:nvCxnSpPr>
        <p:spPr>
          <a:xfrm>
            <a:off x="2483768" y="4473116"/>
            <a:ext cx="5580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3" idx="3"/>
            <a:endCxn id="40" idx="2"/>
          </p:cNvCxnSpPr>
          <p:nvPr/>
        </p:nvCxnSpPr>
        <p:spPr>
          <a:xfrm>
            <a:off x="2483768" y="5913276"/>
            <a:ext cx="5580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2497269" y="2673424"/>
            <a:ext cx="1039616" cy="56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6" idx="3"/>
            <a:endCxn id="43" idx="2"/>
          </p:cNvCxnSpPr>
          <p:nvPr/>
        </p:nvCxnSpPr>
        <p:spPr>
          <a:xfrm>
            <a:off x="2483768" y="3392996"/>
            <a:ext cx="11054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5436096" y="1556792"/>
            <a:ext cx="2988332" cy="452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冲突：</a:t>
            </a:r>
            <a:r>
              <a:rPr lang="en-US" altLang="zh-CN" dirty="0" smtClean="0"/>
              <a:t>index+1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9670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51520" y="240161"/>
            <a:ext cx="122413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5.1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671900" y="188640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992380" y="188640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89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272300" y="188640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79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552220" y="188640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832140" y="188640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99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112060" y="188640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73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391980" y="188640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2411760" y="188640"/>
            <a:ext cx="126014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007604" y="1556792"/>
            <a:ext cx="3240360" cy="452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hash(x) = x (mod 10);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95942" y="799592"/>
            <a:ext cx="248427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平方探测散列表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907704" y="2492896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07704" y="2852936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907704" y="3212976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907704" y="3573016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907704" y="3933056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907704" y="4293096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907704" y="4653136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907704" y="5013176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907704" y="5373216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907704" y="5733256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3779912" y="764704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4535996" y="764704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5256076" y="764704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5976156" y="764704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6696236" y="764704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7416316" y="764704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8136396" y="764704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2483768" y="3046648"/>
            <a:ext cx="5580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3041830" y="2830624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35" name="直接箭头连接符 34"/>
          <p:cNvCxnSpPr>
            <a:stCxn id="17" idx="3"/>
          </p:cNvCxnSpPr>
          <p:nvPr/>
        </p:nvCxnSpPr>
        <p:spPr>
          <a:xfrm>
            <a:off x="2483768" y="3753036"/>
            <a:ext cx="5580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3041830" y="3537012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38" name="直接箭头连接符 37"/>
          <p:cNvCxnSpPr>
            <a:endCxn id="39" idx="2"/>
          </p:cNvCxnSpPr>
          <p:nvPr/>
        </p:nvCxnSpPr>
        <p:spPr>
          <a:xfrm>
            <a:off x="2501770" y="4115206"/>
            <a:ext cx="1035115" cy="11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536885" y="3900297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3041830" y="5697252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>
            <a:off x="3041830" y="4257092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3545886" y="2492896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3437874" y="5362770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stCxn id="19" idx="3"/>
            <a:endCxn id="41" idx="2"/>
          </p:cNvCxnSpPr>
          <p:nvPr/>
        </p:nvCxnSpPr>
        <p:spPr>
          <a:xfrm>
            <a:off x="2483768" y="4473116"/>
            <a:ext cx="5580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3" idx="3"/>
            <a:endCxn id="40" idx="2"/>
          </p:cNvCxnSpPr>
          <p:nvPr/>
        </p:nvCxnSpPr>
        <p:spPr>
          <a:xfrm>
            <a:off x="2483768" y="5913276"/>
            <a:ext cx="5580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2497269" y="2673424"/>
            <a:ext cx="1039616" cy="56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22" idx="3"/>
            <a:endCxn id="43" idx="2"/>
          </p:cNvCxnSpPr>
          <p:nvPr/>
        </p:nvCxnSpPr>
        <p:spPr>
          <a:xfrm>
            <a:off x="2483768" y="5553236"/>
            <a:ext cx="954106" cy="255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5436096" y="1556792"/>
            <a:ext cx="2988332" cy="452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冲突：</a:t>
            </a:r>
            <a:r>
              <a:rPr lang="en-US" altLang="zh-CN" dirty="0" smtClean="0"/>
              <a:t>index+=1,3, 5,7…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130620" y="3176972"/>
            <a:ext cx="28803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hash(89)=9; //9</a:t>
            </a:r>
            <a:r>
              <a:rPr lang="zh-CN" altLang="en-US" dirty="0" smtClean="0"/>
              <a:t>号位冲突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5130620" y="3612570"/>
            <a:ext cx="28803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9+1=10; 10-10=0; //</a:t>
            </a:r>
            <a:r>
              <a:rPr lang="zh-CN" altLang="en-US" dirty="0" smtClean="0"/>
              <a:t>冲突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5130620" y="4041068"/>
            <a:ext cx="28803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0+3=3; //</a:t>
            </a:r>
            <a:r>
              <a:rPr lang="zh-CN" altLang="en-US" dirty="0" smtClean="0"/>
              <a:t>冲突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5130620" y="4473116"/>
            <a:ext cx="28803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3+5=8;  //</a:t>
            </a:r>
            <a:r>
              <a:rPr lang="zh-CN" altLang="en-US" dirty="0" smtClean="0"/>
              <a:t>无冲突</a:t>
            </a:r>
            <a:endParaRPr lang="zh-CN" altLang="en-US" dirty="0"/>
          </a:p>
        </p:txBody>
      </p:sp>
      <p:cxnSp>
        <p:nvCxnSpPr>
          <p:cNvPr id="58" name="直接箭头连接符 57"/>
          <p:cNvCxnSpPr>
            <a:stCxn id="52" idx="1"/>
            <a:endCxn id="43" idx="7"/>
          </p:cNvCxnSpPr>
          <p:nvPr/>
        </p:nvCxnSpPr>
        <p:spPr>
          <a:xfrm flipH="1">
            <a:off x="3837381" y="4689140"/>
            <a:ext cx="1293239" cy="736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5130620" y="2690918"/>
            <a:ext cx="2898880" cy="46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89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7358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88640"/>
            <a:ext cx="252028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分离链接法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483768" y="2132856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83768" y="2564904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483768" y="2996952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83768" y="3429000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483768" y="3861048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3" idx="3"/>
          </p:cNvCxnSpPr>
          <p:nvPr/>
        </p:nvCxnSpPr>
        <p:spPr>
          <a:xfrm>
            <a:off x="3779912" y="2348880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355976" y="2132856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4" idx="3"/>
          </p:cNvCxnSpPr>
          <p:nvPr/>
        </p:nvCxnSpPr>
        <p:spPr>
          <a:xfrm>
            <a:off x="3779912" y="2780928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3"/>
          </p:cNvCxnSpPr>
          <p:nvPr/>
        </p:nvCxnSpPr>
        <p:spPr>
          <a:xfrm>
            <a:off x="3779912" y="3212976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538869" y="2996952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378221" y="2996952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954285" y="322866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6444208" y="2996952"/>
            <a:ext cx="208823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重复元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冲突解决 </a:t>
            </a:r>
            <a:r>
              <a:rPr lang="en-US" altLang="zh-CN" dirty="0" smtClean="0"/>
              <a:t>add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1195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51520" y="240161"/>
            <a:ext cx="122413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5.1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671900" y="188640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992380" y="188640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89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272300" y="188640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79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552220" y="188640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832140" y="188640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99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112060" y="188640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73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391980" y="188640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2411760" y="188640"/>
            <a:ext cx="126014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007604" y="1556792"/>
            <a:ext cx="3240360" cy="452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hash(x) = x (mod 10);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95942" y="799592"/>
            <a:ext cx="248427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多散列表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907704" y="2492896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07704" y="2852936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907704" y="3212976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907704" y="3573016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907704" y="3933056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907704" y="4293096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907704" y="4653136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907704" y="5013176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907704" y="5373216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907704" y="5733256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3779912" y="764704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4535996" y="764704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5256076" y="764704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5976156" y="764704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6696236" y="764704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7416316" y="764704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8136396" y="764704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2483768" y="3046648"/>
            <a:ext cx="5580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3041830" y="2830624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35" name="直接箭头连接符 34"/>
          <p:cNvCxnSpPr>
            <a:stCxn id="17" idx="3"/>
          </p:cNvCxnSpPr>
          <p:nvPr/>
        </p:nvCxnSpPr>
        <p:spPr>
          <a:xfrm>
            <a:off x="2483768" y="3753036"/>
            <a:ext cx="5580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3041830" y="3537012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38" name="直接箭头连接符 37"/>
          <p:cNvCxnSpPr>
            <a:endCxn id="39" idx="2"/>
          </p:cNvCxnSpPr>
          <p:nvPr/>
        </p:nvCxnSpPr>
        <p:spPr>
          <a:xfrm>
            <a:off x="2501770" y="4115206"/>
            <a:ext cx="1035115" cy="11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536885" y="3900297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3041830" y="5697252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>
            <a:off x="3041830" y="4257092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3589218" y="3176972"/>
            <a:ext cx="46805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stCxn id="19" idx="3"/>
            <a:endCxn id="41" idx="2"/>
          </p:cNvCxnSpPr>
          <p:nvPr/>
        </p:nvCxnSpPr>
        <p:spPr>
          <a:xfrm>
            <a:off x="2483768" y="4473116"/>
            <a:ext cx="5580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3" idx="3"/>
            <a:endCxn id="40" idx="2"/>
          </p:cNvCxnSpPr>
          <p:nvPr/>
        </p:nvCxnSpPr>
        <p:spPr>
          <a:xfrm>
            <a:off x="2483768" y="5913276"/>
            <a:ext cx="5580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6" idx="3"/>
            <a:endCxn id="43" idx="2"/>
          </p:cNvCxnSpPr>
          <p:nvPr/>
        </p:nvCxnSpPr>
        <p:spPr>
          <a:xfrm>
            <a:off x="2483768" y="3392996"/>
            <a:ext cx="11054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5436096" y="1556792"/>
            <a:ext cx="2988332" cy="452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冲突：</a:t>
            </a:r>
            <a:r>
              <a:rPr lang="en-US" altLang="zh-CN" dirty="0" smtClean="0"/>
              <a:t>hash2(x) = 7- x(mod 7);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5130620" y="3176972"/>
            <a:ext cx="28803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hash(89)=9; //</a:t>
            </a:r>
            <a:r>
              <a:rPr lang="zh-CN" altLang="en-US" dirty="0" smtClean="0"/>
              <a:t>冲突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5130620" y="3612570"/>
            <a:ext cx="28803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hash2(89)=2; //</a:t>
            </a:r>
            <a:r>
              <a:rPr lang="zh-CN" altLang="en-US" dirty="0" smtClean="0"/>
              <a:t>无冲突</a:t>
            </a:r>
            <a:endParaRPr lang="zh-CN" altLang="en-US" dirty="0"/>
          </a:p>
        </p:txBody>
      </p:sp>
      <p:sp>
        <p:nvSpPr>
          <p:cNvPr id="58" name="圆角矩形 57"/>
          <p:cNvSpPr/>
          <p:nvPr/>
        </p:nvSpPr>
        <p:spPr>
          <a:xfrm>
            <a:off x="5130620" y="2690918"/>
            <a:ext cx="2898880" cy="46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89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55" idx="1"/>
            <a:endCxn id="43" idx="6"/>
          </p:cNvCxnSpPr>
          <p:nvPr/>
        </p:nvCxnSpPr>
        <p:spPr>
          <a:xfrm flipH="1" flipV="1">
            <a:off x="4057270" y="3392996"/>
            <a:ext cx="1073350" cy="4355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5129504" y="4995174"/>
            <a:ext cx="28803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hash(79)=9; //</a:t>
            </a:r>
            <a:r>
              <a:rPr lang="zh-CN" altLang="en-US" dirty="0" smtClean="0"/>
              <a:t>冲突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5129504" y="5430772"/>
            <a:ext cx="28803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hash2(79)=5; //</a:t>
            </a:r>
            <a:r>
              <a:rPr lang="zh-CN" altLang="en-US" dirty="0" smtClean="0"/>
              <a:t>冲突</a:t>
            </a:r>
            <a:endParaRPr lang="zh-CN" altLang="en-US" dirty="0"/>
          </a:p>
        </p:txBody>
      </p:sp>
      <p:sp>
        <p:nvSpPr>
          <p:cNvPr id="61" name="圆角矩形 60"/>
          <p:cNvSpPr/>
          <p:nvPr/>
        </p:nvSpPr>
        <p:spPr>
          <a:xfrm>
            <a:off x="5129504" y="4509120"/>
            <a:ext cx="2898880" cy="46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79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5130620" y="5862820"/>
            <a:ext cx="2880320" cy="446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另</a:t>
            </a:r>
            <a:r>
              <a:rPr lang="en-US" altLang="zh-CN" dirty="0" err="1" smtClean="0"/>
              <a:t>hashN</a:t>
            </a:r>
            <a:r>
              <a:rPr lang="en-US" altLang="zh-CN" dirty="0" smtClean="0"/>
              <a:t>(79)=? //</a:t>
            </a:r>
            <a:r>
              <a:rPr lang="zh-CN" altLang="en-US" dirty="0" smtClean="0"/>
              <a:t>解决冲突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7331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2630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2630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88640"/>
            <a:ext cx="252028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探测散列表</a:t>
            </a:r>
          </a:p>
        </p:txBody>
      </p:sp>
      <p:sp>
        <p:nvSpPr>
          <p:cNvPr id="3" name="矩形 2"/>
          <p:cNvSpPr/>
          <p:nvPr/>
        </p:nvSpPr>
        <p:spPr>
          <a:xfrm>
            <a:off x="298782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70790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2798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14806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86814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167844" y="3501008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347864" y="2276872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611560" y="692696"/>
            <a:ext cx="230425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线性探测法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725906" y="3501008"/>
            <a:ext cx="70207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445986" y="3501008"/>
            <a:ext cx="70207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148064" y="3501008"/>
            <a:ext cx="70207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68144" y="3501008"/>
            <a:ext cx="70207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211960" y="1160748"/>
            <a:ext cx="1638182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插入</a:t>
            </a:r>
            <a:r>
              <a:rPr lang="en-US" altLang="zh-CN" dirty="0" smtClean="0"/>
              <a:t>0</a:t>
            </a:r>
            <a:r>
              <a:rPr lang="zh-CN" altLang="en-US" dirty="0" smtClean="0"/>
              <a:t>位置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冲突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1195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88640"/>
            <a:ext cx="252028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探测散列表</a:t>
            </a:r>
          </a:p>
        </p:txBody>
      </p:sp>
      <p:sp>
        <p:nvSpPr>
          <p:cNvPr id="3" name="矩形 2"/>
          <p:cNvSpPr/>
          <p:nvPr/>
        </p:nvSpPr>
        <p:spPr>
          <a:xfrm>
            <a:off x="298782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70790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2798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14806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86814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167844" y="3501008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056788" y="2276872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611560" y="692696"/>
            <a:ext cx="230425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线性探测法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445986" y="3501008"/>
            <a:ext cx="70207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148064" y="3501008"/>
            <a:ext cx="70207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68144" y="3501008"/>
            <a:ext cx="70207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229962" y="1052736"/>
            <a:ext cx="1638182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线性移位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527884" y="1988840"/>
            <a:ext cx="111612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887924" y="3509392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868144" y="1052736"/>
            <a:ext cx="1584176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寻找空单元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9820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88640"/>
            <a:ext cx="252028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探测散列表</a:t>
            </a:r>
          </a:p>
        </p:txBody>
      </p:sp>
      <p:sp>
        <p:nvSpPr>
          <p:cNvPr id="3" name="矩形 2"/>
          <p:cNvSpPr/>
          <p:nvPr/>
        </p:nvSpPr>
        <p:spPr>
          <a:xfrm>
            <a:off x="298782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70790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2798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14806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86814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167844" y="3501008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347864" y="2276872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611560" y="692696"/>
            <a:ext cx="230425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二次</a:t>
            </a:r>
            <a:r>
              <a:rPr lang="zh-CN" altLang="en-US" dirty="0" smtClean="0"/>
              <a:t>探测法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445986" y="3501008"/>
            <a:ext cx="70207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148064" y="3501008"/>
            <a:ext cx="70207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68144" y="3501008"/>
            <a:ext cx="70207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211960" y="1160748"/>
            <a:ext cx="1638182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插入</a:t>
            </a:r>
            <a:r>
              <a:rPr lang="en-US" altLang="zh-CN" dirty="0" smtClean="0"/>
              <a:t>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</a:t>
            </a:r>
            <a:r>
              <a:rPr lang="zh-CN" altLang="en-US" dirty="0" smtClean="0"/>
              <a:t>位置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冲突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887924" y="3509392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4067944" y="2276872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470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88640"/>
            <a:ext cx="252028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探测散列表</a:t>
            </a:r>
          </a:p>
        </p:txBody>
      </p:sp>
      <p:sp>
        <p:nvSpPr>
          <p:cNvPr id="3" name="矩形 2"/>
          <p:cNvSpPr/>
          <p:nvPr/>
        </p:nvSpPr>
        <p:spPr>
          <a:xfrm>
            <a:off x="298782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70790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2798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14806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86814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167844" y="3501008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347864" y="2276872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611560" y="692696"/>
            <a:ext cx="230425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二次</a:t>
            </a:r>
            <a:r>
              <a:rPr lang="zh-CN" altLang="en-US" dirty="0" smtClean="0"/>
              <a:t>探测法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445986" y="3501008"/>
            <a:ext cx="70207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148064" y="3501008"/>
            <a:ext cx="70207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211960" y="1160748"/>
            <a:ext cx="1638182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二次递增跳跃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887924" y="3509392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4067944" y="2276872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194564" y="2276872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084168" y="3501008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850142" y="1160748"/>
            <a:ext cx="1818202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offSet</a:t>
            </a:r>
            <a:r>
              <a:rPr lang="en-US" altLang="zh-CN" dirty="0" smtClean="0"/>
              <a:t> += 2;</a:t>
            </a:r>
          </a:p>
          <a:p>
            <a:pPr algn="ctr"/>
            <a:r>
              <a:rPr lang="en-US" altLang="zh-CN" dirty="0" smtClean="0"/>
              <a:t>1, 3, 5, 7…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2882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03848" y="2924944"/>
            <a:ext cx="30243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HashMap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1195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3054897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67544" y="3372712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544" y="3717032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7544" y="4077072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7544" y="4437112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2" idx="3"/>
          </p:cNvCxnSpPr>
          <p:nvPr/>
        </p:nvCxnSpPr>
        <p:spPr>
          <a:xfrm flipV="1">
            <a:off x="1187624" y="3054897"/>
            <a:ext cx="576064" cy="1800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763688" y="2874877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List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179512" y="2370821"/>
            <a:ext cx="129614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Lists[]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9" idx="3"/>
          </p:cNvCxnSpPr>
          <p:nvPr/>
        </p:nvCxnSpPr>
        <p:spPr>
          <a:xfrm flipV="1">
            <a:off x="2483768" y="2564904"/>
            <a:ext cx="432048" cy="4899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3"/>
          </p:cNvCxnSpPr>
          <p:nvPr/>
        </p:nvCxnSpPr>
        <p:spPr>
          <a:xfrm>
            <a:off x="2483768" y="3054897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3"/>
          </p:cNvCxnSpPr>
          <p:nvPr/>
        </p:nvCxnSpPr>
        <p:spPr>
          <a:xfrm>
            <a:off x="2483768" y="3054897"/>
            <a:ext cx="360040" cy="4978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987824" y="2395854"/>
            <a:ext cx="792088" cy="338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Entry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987824" y="2874877"/>
            <a:ext cx="792088" cy="338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Entry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987824" y="3378933"/>
            <a:ext cx="792088" cy="338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Entry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788024" y="3054897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788024" y="3372712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788024" y="3717032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788024" y="4077072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788024" y="4437112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21" idx="3"/>
          </p:cNvCxnSpPr>
          <p:nvPr/>
        </p:nvCxnSpPr>
        <p:spPr>
          <a:xfrm flipV="1">
            <a:off x="5508104" y="3054897"/>
            <a:ext cx="576064" cy="1800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7236296" y="2874877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List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4499992" y="2370821"/>
            <a:ext cx="129614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List</a:t>
            </a:r>
            <a:endParaRPr lang="zh-CN" altLang="en-US" dirty="0"/>
          </a:p>
        </p:txBody>
      </p:sp>
      <p:cxnSp>
        <p:nvCxnSpPr>
          <p:cNvPr id="29" name="直接箭头连接符 28"/>
          <p:cNvCxnSpPr>
            <a:stCxn id="27" idx="3"/>
          </p:cNvCxnSpPr>
          <p:nvPr/>
        </p:nvCxnSpPr>
        <p:spPr>
          <a:xfrm flipV="1">
            <a:off x="7956376" y="2564904"/>
            <a:ext cx="432048" cy="4899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7" idx="3"/>
          </p:cNvCxnSpPr>
          <p:nvPr/>
        </p:nvCxnSpPr>
        <p:spPr>
          <a:xfrm>
            <a:off x="7956376" y="3054897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7" idx="3"/>
          </p:cNvCxnSpPr>
          <p:nvPr/>
        </p:nvCxnSpPr>
        <p:spPr>
          <a:xfrm>
            <a:off x="7956376" y="3054897"/>
            <a:ext cx="360040" cy="4978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094919" y="2896818"/>
            <a:ext cx="792088" cy="338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Entry</a:t>
            </a:r>
            <a:endParaRPr lang="zh-CN" altLang="en-US" dirty="0"/>
          </a:p>
        </p:txBody>
      </p:sp>
      <p:sp>
        <p:nvSpPr>
          <p:cNvPr id="35" name="右箭头 34"/>
          <p:cNvSpPr/>
          <p:nvPr/>
        </p:nvSpPr>
        <p:spPr>
          <a:xfrm>
            <a:off x="6887007" y="3043926"/>
            <a:ext cx="349289" cy="100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/>
          <p:cNvCxnSpPr>
            <a:stCxn id="20" idx="2"/>
          </p:cNvCxnSpPr>
          <p:nvPr/>
        </p:nvCxnSpPr>
        <p:spPr>
          <a:xfrm flipH="1">
            <a:off x="2987824" y="3717032"/>
            <a:ext cx="396044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0" idx="2"/>
          </p:cNvCxnSpPr>
          <p:nvPr/>
        </p:nvCxnSpPr>
        <p:spPr>
          <a:xfrm>
            <a:off x="3383868" y="3717032"/>
            <a:ext cx="396044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2699792" y="4077072"/>
            <a:ext cx="6840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3491880" y="4077072"/>
            <a:ext cx="6840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42789" y="2276872"/>
            <a:ext cx="6840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cxnSp>
        <p:nvCxnSpPr>
          <p:cNvPr id="59" name="直接箭头连接符 58"/>
          <p:cNvCxnSpPr>
            <a:stCxn id="32" idx="0"/>
            <a:endCxn id="57" idx="2"/>
          </p:cNvCxnSpPr>
          <p:nvPr/>
        </p:nvCxnSpPr>
        <p:spPr>
          <a:xfrm flipH="1" flipV="1">
            <a:off x="6484827" y="2564904"/>
            <a:ext cx="6136" cy="3319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8387916" y="2442829"/>
            <a:ext cx="6840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K0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8391111" y="2921851"/>
            <a:ext cx="6840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K1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8391111" y="3444720"/>
            <a:ext cx="6840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K2</a:t>
            </a:r>
            <a:endParaRPr lang="zh-CN" altLang="en-US" dirty="0"/>
          </a:p>
        </p:txBody>
      </p:sp>
      <p:sp>
        <p:nvSpPr>
          <p:cNvPr id="63" name="圆角矩形 62"/>
          <p:cNvSpPr/>
          <p:nvPr/>
        </p:nvSpPr>
        <p:spPr>
          <a:xfrm>
            <a:off x="2483768" y="1196752"/>
            <a:ext cx="135015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 : key</a:t>
            </a:r>
            <a:endParaRPr lang="zh-CN" altLang="en-US" dirty="0"/>
          </a:p>
        </p:txBody>
      </p:sp>
      <p:sp>
        <p:nvSpPr>
          <p:cNvPr id="64" name="圆角矩形 63"/>
          <p:cNvSpPr/>
          <p:nvPr/>
        </p:nvSpPr>
        <p:spPr>
          <a:xfrm>
            <a:off x="5166066" y="1196752"/>
            <a:ext cx="135015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 : value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8913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476672"/>
            <a:ext cx="30243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CuckooHashTable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627784" y="2420888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Table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27784" y="2852936"/>
            <a:ext cx="6120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36302" y="2848338"/>
            <a:ext cx="6120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27784" y="3284984"/>
            <a:ext cx="6120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239852" y="3284984"/>
            <a:ext cx="6120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239852" y="3717032"/>
            <a:ext cx="6120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27784" y="3717032"/>
            <a:ext cx="6120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627784" y="4149080"/>
            <a:ext cx="6120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239852" y="4149080"/>
            <a:ext cx="6120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627784" y="4581128"/>
            <a:ext cx="6120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239852" y="4581128"/>
            <a:ext cx="6120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971600" y="1376772"/>
            <a:ext cx="196221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A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3848370" y="476672"/>
            <a:ext cx="194776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布谷鸟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5117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4177</TotalTime>
  <Words>705</Words>
  <Application>Microsoft Office PowerPoint</Application>
  <PresentationFormat>全屏显示(4:3)</PresentationFormat>
  <Paragraphs>416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键盘小哥</dc:creator>
  <cp:lastModifiedBy>键盘小哥</cp:lastModifiedBy>
  <cp:revision>30</cp:revision>
  <dcterms:created xsi:type="dcterms:W3CDTF">2018-09-08T02:25:07Z</dcterms:created>
  <dcterms:modified xsi:type="dcterms:W3CDTF">2018-09-13T17:11:56Z</dcterms:modified>
</cp:coreProperties>
</file>