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57" r:id="rId17"/>
    <p:sldId id="281" r:id="rId18"/>
    <p:sldId id="288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7" y="1409294"/>
            <a:ext cx="64797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67544" y="141277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vaule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84830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079612" y="2675113"/>
            <a:ext cx="1152128" cy="333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0"/>
            <a:endCxn id="23" idx="2"/>
          </p:cNvCxnSpPr>
          <p:nvPr/>
        </p:nvCxnSpPr>
        <p:spPr>
          <a:xfrm flipV="1">
            <a:off x="1655676" y="2201382"/>
            <a:ext cx="468052" cy="473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51820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2i:leftChild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968044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2i+1:rightChild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9" idx="0"/>
            <a:endCxn id="25" idx="2"/>
          </p:cNvCxnSpPr>
          <p:nvPr/>
        </p:nvCxnSpPr>
        <p:spPr>
          <a:xfrm flipH="1" flipV="1">
            <a:off x="3311860" y="2204864"/>
            <a:ext cx="52205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0"/>
            <a:endCxn id="26" idx="2"/>
          </p:cNvCxnSpPr>
          <p:nvPr/>
        </p:nvCxnSpPr>
        <p:spPr>
          <a:xfrm flipH="1" flipV="1">
            <a:off x="3887924" y="2201382"/>
            <a:ext cx="1962218" cy="180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223628" y="400506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i:parentNode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0"/>
            <a:endCxn id="24" idx="2"/>
          </p:cNvCxnSpPr>
          <p:nvPr/>
        </p:nvCxnSpPr>
        <p:spPr>
          <a:xfrm flipV="1">
            <a:off x="1961710" y="2197900"/>
            <a:ext cx="738082" cy="1807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75756" y="98072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903951" y="479715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755065" y="4797152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重复值移动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1907704" y="5445224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758818" y="544522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哨兵改动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1907704" y="6093296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758818" y="6093296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新值移动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0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3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89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2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8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30019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 insert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7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30019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 insert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868144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  <a:endCxn id="44" idx="0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65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18" idx="0"/>
            <a:endCxn id="8" idx="0"/>
          </p:cNvCxnSpPr>
          <p:nvPr/>
        </p:nvCxnSpPr>
        <p:spPr>
          <a:xfrm rot="16200000" flipV="1">
            <a:off x="4427984" y="-318898"/>
            <a:ext cx="12700" cy="3456384"/>
          </a:xfrm>
          <a:prstGeom prst="curvedConnector3">
            <a:avLst>
              <a:gd name="adj1" fmla="val 32693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27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63788" y="3217445"/>
            <a:ext cx="1080120" cy="401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8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1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04859" y="3222111"/>
            <a:ext cx="1080120" cy="401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41877" y="4010387"/>
            <a:ext cx="726367" cy="394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427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9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25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61655" y="5733256"/>
            <a:ext cx="649881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7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3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47" idx="3"/>
            <a:endCxn id="42" idx="4"/>
          </p:cNvCxnSpPr>
          <p:nvPr/>
        </p:nvCxnSpPr>
        <p:spPr>
          <a:xfrm>
            <a:off x="2231740" y="3643341"/>
            <a:ext cx="2744197" cy="1872573"/>
          </a:xfrm>
          <a:prstGeom prst="curvedConnector4">
            <a:avLst>
              <a:gd name="adj1" fmla="val 9027"/>
              <a:gd name="adj2" fmla="val 139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5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92080" y="404664"/>
            <a:ext cx="2200402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return: </a:t>
            </a:r>
            <a:r>
              <a:rPr lang="en-US" altLang="zh-CN" dirty="0" err="1" smtClean="0"/>
              <a:t>minValue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7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0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00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28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28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38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08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15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721</Words>
  <Application>Microsoft Office PowerPoint</Application>
  <PresentationFormat>全屏显示(4:3)</PresentationFormat>
  <Paragraphs>683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23</cp:revision>
  <dcterms:created xsi:type="dcterms:W3CDTF">2018-10-09T01:03:35Z</dcterms:created>
  <dcterms:modified xsi:type="dcterms:W3CDTF">2018-10-10T10:06:15Z</dcterms:modified>
</cp:coreProperties>
</file>