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213" y="2996952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1328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9969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4290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3779912" y="234888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21328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3779912" y="27809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3779912" y="32129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869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8221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4285" y="32286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44208" y="299695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冲突解决 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590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56788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29962" y="1052736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线性移位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7884" y="1988840"/>
            <a:ext cx="1116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1052736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寻找空单元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二次递增跳跃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945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84168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0142" y="1160748"/>
            <a:ext cx="181820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offSet</a:t>
            </a:r>
            <a:r>
              <a:rPr lang="en-US" altLang="zh-CN" dirty="0" smtClean="0"/>
              <a:t> += 2;</a:t>
            </a:r>
          </a:p>
          <a:p>
            <a:pPr algn="ctr"/>
            <a:r>
              <a:rPr lang="en-US" altLang="zh-CN" dirty="0" smtClean="0"/>
              <a:t>1, 3, 5, 7…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91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112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9</cp:revision>
  <dcterms:created xsi:type="dcterms:W3CDTF">2018-09-08T02:25:07Z</dcterms:created>
  <dcterms:modified xsi:type="dcterms:W3CDTF">2018-09-08T03:48:49Z</dcterms:modified>
</cp:coreProperties>
</file>