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244213" y="2996952"/>
            <a:ext cx="295232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HashTable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72720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9333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93339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9333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1520" y="188640"/>
            <a:ext cx="252028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分离链接法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483768" y="2132856"/>
            <a:ext cx="129614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483768" y="2564904"/>
            <a:ext cx="129614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483768" y="2996952"/>
            <a:ext cx="129614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483768" y="3429000"/>
            <a:ext cx="129614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483768" y="3861048"/>
            <a:ext cx="129614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cxnSp>
        <p:nvCxnSpPr>
          <p:cNvPr id="9" name="直接箭头连接符 8"/>
          <p:cNvCxnSpPr>
            <a:stCxn id="3" idx="3"/>
          </p:cNvCxnSpPr>
          <p:nvPr/>
        </p:nvCxnSpPr>
        <p:spPr>
          <a:xfrm>
            <a:off x="3779912" y="2348880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4355976" y="2132856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12"/>
          <p:cNvCxnSpPr>
            <a:stCxn id="4" idx="3"/>
          </p:cNvCxnSpPr>
          <p:nvPr/>
        </p:nvCxnSpPr>
        <p:spPr>
          <a:xfrm>
            <a:off x="3779912" y="2780928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5" idx="3"/>
          </p:cNvCxnSpPr>
          <p:nvPr/>
        </p:nvCxnSpPr>
        <p:spPr>
          <a:xfrm>
            <a:off x="3779912" y="3212976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5538869" y="2996952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4378221" y="2996952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4954285" y="3228662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8"/>
          <p:cNvSpPr/>
          <p:nvPr/>
        </p:nvSpPr>
        <p:spPr>
          <a:xfrm>
            <a:off x="6444208" y="2996952"/>
            <a:ext cx="2088232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重复元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冲突解决 </a:t>
            </a:r>
            <a:r>
              <a:rPr lang="en-US" altLang="zh-CN" dirty="0" smtClean="0"/>
              <a:t>add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1195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1520" y="188640"/>
            <a:ext cx="252028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探测散列表</a:t>
            </a:r>
          </a:p>
        </p:txBody>
      </p:sp>
      <p:sp>
        <p:nvSpPr>
          <p:cNvPr id="3" name="矩形 2"/>
          <p:cNvSpPr/>
          <p:nvPr/>
        </p:nvSpPr>
        <p:spPr>
          <a:xfrm>
            <a:off x="2987824" y="2924944"/>
            <a:ext cx="72008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707904" y="2924944"/>
            <a:ext cx="72008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427984" y="2924944"/>
            <a:ext cx="72008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148064" y="2924944"/>
            <a:ext cx="72008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868144" y="2924944"/>
            <a:ext cx="72008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167844" y="3501008"/>
            <a:ext cx="36004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</a:t>
            </a:r>
            <a:endParaRPr lang="zh-CN" altLang="en-US" dirty="0"/>
          </a:p>
        </p:txBody>
      </p:sp>
      <p:cxnSp>
        <p:nvCxnSpPr>
          <p:cNvPr id="11" name="直接箭头连接符 10"/>
          <p:cNvCxnSpPr/>
          <p:nvPr/>
        </p:nvCxnSpPr>
        <p:spPr>
          <a:xfrm>
            <a:off x="3347864" y="2276872"/>
            <a:ext cx="0" cy="5040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圆角矩形 13"/>
          <p:cNvSpPr/>
          <p:nvPr/>
        </p:nvSpPr>
        <p:spPr>
          <a:xfrm>
            <a:off x="611560" y="692696"/>
            <a:ext cx="2304256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线性探测法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3725906" y="3501008"/>
            <a:ext cx="70207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NULL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4445986" y="3501008"/>
            <a:ext cx="70207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NULL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5148064" y="3501008"/>
            <a:ext cx="70207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NULL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5868144" y="3501008"/>
            <a:ext cx="70207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NULL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4211960" y="1160748"/>
            <a:ext cx="1638182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插入</a:t>
            </a:r>
            <a:r>
              <a:rPr lang="en-US" altLang="zh-CN" dirty="0" smtClean="0"/>
              <a:t>0</a:t>
            </a:r>
            <a:r>
              <a:rPr lang="zh-CN" altLang="en-US" dirty="0" smtClean="0"/>
              <a:t>位置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冲突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1195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1520" y="188640"/>
            <a:ext cx="252028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探测散列表</a:t>
            </a:r>
          </a:p>
        </p:txBody>
      </p:sp>
      <p:sp>
        <p:nvSpPr>
          <p:cNvPr id="3" name="矩形 2"/>
          <p:cNvSpPr/>
          <p:nvPr/>
        </p:nvSpPr>
        <p:spPr>
          <a:xfrm>
            <a:off x="2987824" y="2924944"/>
            <a:ext cx="72008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707904" y="2924944"/>
            <a:ext cx="72008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427984" y="2924944"/>
            <a:ext cx="72008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148064" y="2924944"/>
            <a:ext cx="72008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868144" y="2924944"/>
            <a:ext cx="72008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167844" y="3501008"/>
            <a:ext cx="36004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</a:t>
            </a:r>
            <a:endParaRPr lang="zh-CN" altLang="en-US" dirty="0"/>
          </a:p>
        </p:txBody>
      </p:sp>
      <p:cxnSp>
        <p:nvCxnSpPr>
          <p:cNvPr id="11" name="直接箭头连接符 10"/>
          <p:cNvCxnSpPr/>
          <p:nvPr/>
        </p:nvCxnSpPr>
        <p:spPr>
          <a:xfrm>
            <a:off x="4056788" y="2276872"/>
            <a:ext cx="0" cy="5040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圆角矩形 13"/>
          <p:cNvSpPr/>
          <p:nvPr/>
        </p:nvSpPr>
        <p:spPr>
          <a:xfrm>
            <a:off x="611560" y="692696"/>
            <a:ext cx="2304256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线性探测法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4445986" y="3501008"/>
            <a:ext cx="70207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NULL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5148064" y="3501008"/>
            <a:ext cx="70207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NULL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5868144" y="3501008"/>
            <a:ext cx="70207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NULL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4229962" y="1052736"/>
            <a:ext cx="1638182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线性移位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527884" y="1988840"/>
            <a:ext cx="111612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insert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3887924" y="3509392"/>
            <a:ext cx="36004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5868144" y="1052736"/>
            <a:ext cx="1584176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寻找空单元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9820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1520" y="188640"/>
            <a:ext cx="252028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探测散列表</a:t>
            </a:r>
          </a:p>
        </p:txBody>
      </p:sp>
      <p:sp>
        <p:nvSpPr>
          <p:cNvPr id="3" name="矩形 2"/>
          <p:cNvSpPr/>
          <p:nvPr/>
        </p:nvSpPr>
        <p:spPr>
          <a:xfrm>
            <a:off x="2987824" y="2924944"/>
            <a:ext cx="72008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707904" y="2924944"/>
            <a:ext cx="72008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427984" y="2924944"/>
            <a:ext cx="72008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148064" y="2924944"/>
            <a:ext cx="72008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868144" y="2924944"/>
            <a:ext cx="72008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167844" y="3501008"/>
            <a:ext cx="36004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</a:t>
            </a:r>
            <a:endParaRPr lang="zh-CN" altLang="en-US" dirty="0"/>
          </a:p>
        </p:txBody>
      </p:sp>
      <p:cxnSp>
        <p:nvCxnSpPr>
          <p:cNvPr id="11" name="直接箭头连接符 10"/>
          <p:cNvCxnSpPr/>
          <p:nvPr/>
        </p:nvCxnSpPr>
        <p:spPr>
          <a:xfrm>
            <a:off x="3347864" y="2276872"/>
            <a:ext cx="0" cy="5040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圆角矩形 13"/>
          <p:cNvSpPr/>
          <p:nvPr/>
        </p:nvSpPr>
        <p:spPr>
          <a:xfrm>
            <a:off x="611560" y="692696"/>
            <a:ext cx="2304256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二次</a:t>
            </a:r>
            <a:r>
              <a:rPr lang="zh-CN" altLang="en-US" dirty="0" smtClean="0"/>
              <a:t>探测法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4445986" y="3501008"/>
            <a:ext cx="70207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NULL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5148064" y="3501008"/>
            <a:ext cx="70207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NULL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5868144" y="3501008"/>
            <a:ext cx="70207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NULL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4211960" y="1160748"/>
            <a:ext cx="1638182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插入</a:t>
            </a:r>
            <a:r>
              <a:rPr lang="en-US" altLang="zh-CN" dirty="0" smtClean="0"/>
              <a:t>0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</a:t>
            </a:r>
            <a:r>
              <a:rPr lang="zh-CN" altLang="en-US" dirty="0" smtClean="0"/>
              <a:t>位置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冲突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3887924" y="3509392"/>
            <a:ext cx="36004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</a:t>
            </a:r>
            <a:endParaRPr lang="zh-CN" altLang="en-US" dirty="0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4067944" y="2276872"/>
            <a:ext cx="0" cy="5040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5470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1520" y="188640"/>
            <a:ext cx="252028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探测散列表</a:t>
            </a:r>
          </a:p>
        </p:txBody>
      </p:sp>
      <p:sp>
        <p:nvSpPr>
          <p:cNvPr id="3" name="矩形 2"/>
          <p:cNvSpPr/>
          <p:nvPr/>
        </p:nvSpPr>
        <p:spPr>
          <a:xfrm>
            <a:off x="2987824" y="2924944"/>
            <a:ext cx="72008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707904" y="2924944"/>
            <a:ext cx="72008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427984" y="2924944"/>
            <a:ext cx="72008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148064" y="2924944"/>
            <a:ext cx="72008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868144" y="2924944"/>
            <a:ext cx="72008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167844" y="3501008"/>
            <a:ext cx="36004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</a:t>
            </a:r>
            <a:endParaRPr lang="zh-CN" altLang="en-US" dirty="0"/>
          </a:p>
        </p:txBody>
      </p:sp>
      <p:cxnSp>
        <p:nvCxnSpPr>
          <p:cNvPr id="11" name="直接箭头连接符 10"/>
          <p:cNvCxnSpPr/>
          <p:nvPr/>
        </p:nvCxnSpPr>
        <p:spPr>
          <a:xfrm>
            <a:off x="3347864" y="2276872"/>
            <a:ext cx="0" cy="5040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圆角矩形 13"/>
          <p:cNvSpPr/>
          <p:nvPr/>
        </p:nvSpPr>
        <p:spPr>
          <a:xfrm>
            <a:off x="611560" y="692696"/>
            <a:ext cx="2304256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二次</a:t>
            </a:r>
            <a:r>
              <a:rPr lang="zh-CN" altLang="en-US" dirty="0" smtClean="0"/>
              <a:t>探测法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4445986" y="3501008"/>
            <a:ext cx="70207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NULL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5148064" y="3501008"/>
            <a:ext cx="70207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NULL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4211960" y="1160748"/>
            <a:ext cx="1638182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二次递增跳跃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3887924" y="3509392"/>
            <a:ext cx="36004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</a:t>
            </a:r>
            <a:endParaRPr lang="zh-CN" altLang="en-US" dirty="0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4067944" y="2276872"/>
            <a:ext cx="0" cy="5040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6194564" y="2276872"/>
            <a:ext cx="0" cy="5040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6084168" y="3501008"/>
            <a:ext cx="36004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5850142" y="1160748"/>
            <a:ext cx="1818202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offSet</a:t>
            </a:r>
            <a:r>
              <a:rPr lang="en-US" altLang="zh-CN" dirty="0" smtClean="0"/>
              <a:t> += 2;</a:t>
            </a:r>
          </a:p>
          <a:p>
            <a:pPr algn="ctr"/>
            <a:r>
              <a:rPr lang="en-US" altLang="zh-CN" dirty="0" smtClean="0"/>
              <a:t>1, 3, 5, 7…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2882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03848" y="2924944"/>
            <a:ext cx="302433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HashMap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1195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67544" y="3054897"/>
            <a:ext cx="72008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467544" y="3372712"/>
            <a:ext cx="72008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67544" y="3717032"/>
            <a:ext cx="72008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67544" y="4077072"/>
            <a:ext cx="72008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67544" y="4437112"/>
            <a:ext cx="72008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cxnSp>
        <p:nvCxnSpPr>
          <p:cNvPr id="8" name="直接箭头连接符 7"/>
          <p:cNvCxnSpPr>
            <a:stCxn id="2" idx="3"/>
          </p:cNvCxnSpPr>
          <p:nvPr/>
        </p:nvCxnSpPr>
        <p:spPr>
          <a:xfrm flipV="1">
            <a:off x="1187624" y="3054897"/>
            <a:ext cx="576064" cy="1800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1763688" y="2874877"/>
            <a:ext cx="72008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List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179512" y="2370821"/>
            <a:ext cx="1296144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Lists[]</a:t>
            </a:r>
            <a:endParaRPr lang="zh-CN" altLang="en-US" dirty="0"/>
          </a:p>
        </p:txBody>
      </p:sp>
      <p:cxnSp>
        <p:nvCxnSpPr>
          <p:cNvPr id="13" name="直接箭头连接符 12"/>
          <p:cNvCxnSpPr>
            <a:stCxn id="9" idx="3"/>
          </p:cNvCxnSpPr>
          <p:nvPr/>
        </p:nvCxnSpPr>
        <p:spPr>
          <a:xfrm flipV="1">
            <a:off x="2483768" y="2564904"/>
            <a:ext cx="432048" cy="48999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9" idx="3"/>
          </p:cNvCxnSpPr>
          <p:nvPr/>
        </p:nvCxnSpPr>
        <p:spPr>
          <a:xfrm>
            <a:off x="2483768" y="3054897"/>
            <a:ext cx="43204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9" idx="3"/>
          </p:cNvCxnSpPr>
          <p:nvPr/>
        </p:nvCxnSpPr>
        <p:spPr>
          <a:xfrm>
            <a:off x="2483768" y="3054897"/>
            <a:ext cx="360040" cy="4978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2987824" y="2395854"/>
            <a:ext cx="792088" cy="3380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Entry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2987824" y="2874877"/>
            <a:ext cx="792088" cy="3380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Entry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987824" y="3378933"/>
            <a:ext cx="792088" cy="3380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Entry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4788024" y="3054897"/>
            <a:ext cx="72008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4788024" y="3372712"/>
            <a:ext cx="72008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4788024" y="3717032"/>
            <a:ext cx="72008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4788024" y="4077072"/>
            <a:ext cx="72008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4788024" y="4437112"/>
            <a:ext cx="72008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cxnSp>
        <p:nvCxnSpPr>
          <p:cNvPr id="26" name="直接箭头连接符 25"/>
          <p:cNvCxnSpPr>
            <a:stCxn id="21" idx="3"/>
          </p:cNvCxnSpPr>
          <p:nvPr/>
        </p:nvCxnSpPr>
        <p:spPr>
          <a:xfrm flipV="1">
            <a:off x="5508104" y="3054897"/>
            <a:ext cx="576064" cy="1800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7236296" y="2874877"/>
            <a:ext cx="72008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List</a:t>
            </a:r>
            <a:endParaRPr lang="zh-CN" altLang="en-US" dirty="0"/>
          </a:p>
        </p:txBody>
      </p:sp>
      <p:sp>
        <p:nvSpPr>
          <p:cNvPr id="28" name="圆角矩形 27"/>
          <p:cNvSpPr/>
          <p:nvPr/>
        </p:nvSpPr>
        <p:spPr>
          <a:xfrm>
            <a:off x="4499992" y="2370821"/>
            <a:ext cx="1296144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List</a:t>
            </a:r>
            <a:endParaRPr lang="zh-CN" altLang="en-US" dirty="0"/>
          </a:p>
        </p:txBody>
      </p:sp>
      <p:cxnSp>
        <p:nvCxnSpPr>
          <p:cNvPr id="29" name="直接箭头连接符 28"/>
          <p:cNvCxnSpPr>
            <a:stCxn id="27" idx="3"/>
          </p:cNvCxnSpPr>
          <p:nvPr/>
        </p:nvCxnSpPr>
        <p:spPr>
          <a:xfrm flipV="1">
            <a:off x="7956376" y="2564904"/>
            <a:ext cx="432048" cy="48999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27" idx="3"/>
          </p:cNvCxnSpPr>
          <p:nvPr/>
        </p:nvCxnSpPr>
        <p:spPr>
          <a:xfrm>
            <a:off x="7956376" y="3054897"/>
            <a:ext cx="43204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7" idx="3"/>
          </p:cNvCxnSpPr>
          <p:nvPr/>
        </p:nvCxnSpPr>
        <p:spPr>
          <a:xfrm>
            <a:off x="7956376" y="3054897"/>
            <a:ext cx="360040" cy="4978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6094919" y="2896818"/>
            <a:ext cx="792088" cy="3380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Entry</a:t>
            </a:r>
            <a:endParaRPr lang="zh-CN" altLang="en-US" dirty="0"/>
          </a:p>
        </p:txBody>
      </p:sp>
      <p:sp>
        <p:nvSpPr>
          <p:cNvPr id="35" name="右箭头 34"/>
          <p:cNvSpPr/>
          <p:nvPr/>
        </p:nvSpPr>
        <p:spPr>
          <a:xfrm>
            <a:off x="6887007" y="3043926"/>
            <a:ext cx="349289" cy="1009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7" name="直接箭头连接符 36"/>
          <p:cNvCxnSpPr>
            <a:stCxn id="20" idx="2"/>
          </p:cNvCxnSpPr>
          <p:nvPr/>
        </p:nvCxnSpPr>
        <p:spPr>
          <a:xfrm flipH="1">
            <a:off x="2987824" y="3717032"/>
            <a:ext cx="396044" cy="3600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20" idx="2"/>
          </p:cNvCxnSpPr>
          <p:nvPr/>
        </p:nvCxnSpPr>
        <p:spPr>
          <a:xfrm>
            <a:off x="3383868" y="3717032"/>
            <a:ext cx="396044" cy="3600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2699792" y="4077072"/>
            <a:ext cx="68407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K</a:t>
            </a:r>
            <a:endParaRPr lang="zh-CN" altLang="en-US" dirty="0"/>
          </a:p>
        </p:txBody>
      </p:sp>
      <p:sp>
        <p:nvSpPr>
          <p:cNvPr id="55" name="矩形 54"/>
          <p:cNvSpPr/>
          <p:nvPr/>
        </p:nvSpPr>
        <p:spPr>
          <a:xfrm>
            <a:off x="3491880" y="4077072"/>
            <a:ext cx="68407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6142789" y="2276872"/>
            <a:ext cx="68407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</a:t>
            </a:r>
            <a:endParaRPr lang="zh-CN" altLang="en-US" dirty="0"/>
          </a:p>
        </p:txBody>
      </p:sp>
      <p:cxnSp>
        <p:nvCxnSpPr>
          <p:cNvPr id="59" name="直接箭头连接符 58"/>
          <p:cNvCxnSpPr>
            <a:stCxn id="32" idx="0"/>
            <a:endCxn id="57" idx="2"/>
          </p:cNvCxnSpPr>
          <p:nvPr/>
        </p:nvCxnSpPr>
        <p:spPr>
          <a:xfrm flipH="1" flipV="1">
            <a:off x="6484827" y="2564904"/>
            <a:ext cx="6136" cy="33191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8387916" y="2442829"/>
            <a:ext cx="68407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K0</a:t>
            </a:r>
            <a:endParaRPr lang="zh-CN" altLang="en-US" dirty="0"/>
          </a:p>
        </p:txBody>
      </p:sp>
      <p:sp>
        <p:nvSpPr>
          <p:cNvPr id="61" name="矩形 60"/>
          <p:cNvSpPr/>
          <p:nvPr/>
        </p:nvSpPr>
        <p:spPr>
          <a:xfrm>
            <a:off x="8391111" y="2921851"/>
            <a:ext cx="68407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K1</a:t>
            </a:r>
            <a:endParaRPr lang="zh-CN" altLang="en-US" dirty="0"/>
          </a:p>
        </p:txBody>
      </p:sp>
      <p:sp>
        <p:nvSpPr>
          <p:cNvPr id="62" name="矩形 61"/>
          <p:cNvSpPr/>
          <p:nvPr/>
        </p:nvSpPr>
        <p:spPr>
          <a:xfrm>
            <a:off x="8391111" y="3444720"/>
            <a:ext cx="68407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K2</a:t>
            </a:r>
            <a:endParaRPr lang="zh-CN" altLang="en-US" dirty="0"/>
          </a:p>
        </p:txBody>
      </p:sp>
      <p:sp>
        <p:nvSpPr>
          <p:cNvPr id="63" name="圆角矩形 62"/>
          <p:cNvSpPr/>
          <p:nvPr/>
        </p:nvSpPr>
        <p:spPr>
          <a:xfrm>
            <a:off x="2483768" y="1196752"/>
            <a:ext cx="1350150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K : key</a:t>
            </a:r>
            <a:endParaRPr lang="zh-CN" altLang="en-US" dirty="0"/>
          </a:p>
        </p:txBody>
      </p:sp>
      <p:sp>
        <p:nvSpPr>
          <p:cNvPr id="64" name="圆角矩形 63"/>
          <p:cNvSpPr/>
          <p:nvPr/>
        </p:nvSpPr>
        <p:spPr>
          <a:xfrm>
            <a:off x="5166066" y="1196752"/>
            <a:ext cx="1350150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V : value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8913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5117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144</Words>
  <Application>Microsoft Office PowerPoint</Application>
  <PresentationFormat>全屏显示(4:3)</PresentationFormat>
  <Paragraphs>94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键盘小哥</dc:creator>
  <cp:lastModifiedBy>键盘小哥</cp:lastModifiedBy>
  <cp:revision>13</cp:revision>
  <dcterms:created xsi:type="dcterms:W3CDTF">2018-09-08T02:25:07Z</dcterms:created>
  <dcterms:modified xsi:type="dcterms:W3CDTF">2018-09-09T11:32:44Z</dcterms:modified>
</cp:coreProperties>
</file>