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8" r:id="rId11"/>
    <p:sldId id="265" r:id="rId12"/>
    <p:sldId id="266" r:id="rId13"/>
    <p:sldId id="269" r:id="rId14"/>
    <p:sldId id="270" r:id="rId15"/>
    <p:sldId id="271" r:id="rId16"/>
    <p:sldId id="267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4213" y="2996952"/>
            <a:ext cx="29523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HashTable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27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CuckooHashTable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27784" y="242088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27784" y="2852936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44008" y="3118250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7784" y="3284984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39852" y="2852936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39852" y="3284984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27784" y="3717032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27784" y="4149080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39852" y="4149080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27784" y="4581128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39852" y="4581128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71600" y="1376772"/>
            <a:ext cx="196221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B </a:t>
            </a:r>
          </a:p>
          <a:p>
            <a:pPr algn="ctr"/>
            <a:r>
              <a:rPr lang="zh-CN" altLang="en-US" dirty="0" smtClean="0"/>
              <a:t>假设与 </a:t>
            </a:r>
            <a:r>
              <a:rPr lang="en-US" altLang="zh-CN" dirty="0" smtClean="0"/>
              <a:t>A</a:t>
            </a:r>
            <a:r>
              <a:rPr lang="zh-CN" altLang="en-US" dirty="0" smtClean="0"/>
              <a:t>冲突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7" idx="3"/>
            <a:endCxn id="5" idx="1"/>
          </p:cNvCxnSpPr>
          <p:nvPr/>
        </p:nvCxnSpPr>
        <p:spPr>
          <a:xfrm>
            <a:off x="3851920" y="3068960"/>
            <a:ext cx="792088" cy="265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1"/>
          </p:cNvCxnSpPr>
          <p:nvPr/>
        </p:nvCxnSpPr>
        <p:spPr>
          <a:xfrm flipH="1">
            <a:off x="3635896" y="3334274"/>
            <a:ext cx="1008112" cy="5987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076056" y="1628800"/>
            <a:ext cx="295232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 </a:t>
            </a:r>
            <a:r>
              <a:rPr lang="zh-CN" altLang="en-US" dirty="0" smtClean="0"/>
              <a:t>替换 </a:t>
            </a:r>
            <a:r>
              <a:rPr lang="en-US" altLang="zh-CN" dirty="0" smtClean="0"/>
              <a:t>A 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 </a:t>
            </a:r>
            <a:r>
              <a:rPr lang="zh-CN" altLang="en-US" dirty="0" smtClean="0"/>
              <a:t>重新找位置 </a:t>
            </a:r>
            <a:r>
              <a:rPr lang="en-US" altLang="zh-CN" dirty="0" smtClean="0"/>
              <a:t>insert</a:t>
            </a:r>
          </a:p>
          <a:p>
            <a:pPr algn="ctr"/>
            <a:r>
              <a:rPr lang="zh-CN" altLang="en-US" dirty="0" smtClean="0"/>
              <a:t>直到插入完成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66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HopScotchHashTable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848370" y="476672"/>
            <a:ext cx="194776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跳房子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1772816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259632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123728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987824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Hop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259632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123728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987824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259632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123728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987824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1100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259632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123728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987824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r>
              <a:rPr lang="en-US" altLang="zh-CN" dirty="0"/>
              <a:t>1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59632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123728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987824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259632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123728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987824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箭头连接符 41"/>
          <p:cNvCxnSpPr>
            <a:stCxn id="28" idx="3"/>
            <a:endCxn id="44" idx="1"/>
          </p:cNvCxnSpPr>
          <p:nvPr/>
        </p:nvCxnSpPr>
        <p:spPr>
          <a:xfrm flipV="1">
            <a:off x="3851920" y="1835291"/>
            <a:ext cx="1167747" cy="1017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5019667" y="1412776"/>
            <a:ext cx="2520280" cy="84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Hop </a:t>
            </a:r>
            <a:r>
              <a:rPr lang="zh-CN" altLang="en-US" dirty="0" smtClean="0"/>
              <a:t>首位数为本身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后面三位为尾随位置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且数值中最多两个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5019465" y="2509833"/>
            <a:ext cx="25202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：存在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0</a:t>
            </a:r>
            <a:r>
              <a:rPr lang="zh-CN" altLang="en-US" dirty="0" smtClean="0"/>
              <a:t>：不存在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28" idx="3"/>
            <a:endCxn id="46" idx="1"/>
          </p:cNvCxnSpPr>
          <p:nvPr/>
        </p:nvCxnSpPr>
        <p:spPr>
          <a:xfrm flipV="1">
            <a:off x="3851920" y="2833869"/>
            <a:ext cx="1167545" cy="190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1" idx="3"/>
            <a:endCxn id="51" idx="1"/>
          </p:cNvCxnSpPr>
          <p:nvPr/>
        </p:nvCxnSpPr>
        <p:spPr>
          <a:xfrm>
            <a:off x="3851920" y="3284984"/>
            <a:ext cx="1080120" cy="622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4932040" y="3553949"/>
            <a:ext cx="3800805" cy="707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①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</a:t>
            </a:r>
            <a:r>
              <a:rPr lang="zh-CN" altLang="en-US" dirty="0"/>
              <a:t> </a:t>
            </a:r>
            <a:r>
              <a:rPr lang="zh-CN" altLang="en-US" dirty="0" smtClean="0"/>
              <a:t>在本位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②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：下一位存在（冲突）元素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868144" y="472514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004048" y="472514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868144" y="515719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004048" y="515719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868144" y="558924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5004048" y="558924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868144" y="602128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5004048" y="602128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7417026" y="5277476"/>
            <a:ext cx="165618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冲突位置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59" idx="3"/>
            <a:endCxn id="67" idx="1"/>
          </p:cNvCxnSpPr>
          <p:nvPr/>
        </p:nvCxnSpPr>
        <p:spPr>
          <a:xfrm>
            <a:off x="6732240" y="5373216"/>
            <a:ext cx="684786" cy="192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1" idx="3"/>
          </p:cNvCxnSpPr>
          <p:nvPr/>
        </p:nvCxnSpPr>
        <p:spPr>
          <a:xfrm flipV="1">
            <a:off x="6732240" y="5565508"/>
            <a:ext cx="684786" cy="2397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33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HopScotchHashTable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1772816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7824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632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23728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87824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59632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23728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1100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59632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23728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87824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r>
              <a:rPr lang="en-US" altLang="zh-CN" dirty="0"/>
              <a:t>1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59632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23728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87824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259632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23728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87824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355976" y="430931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E</a:t>
            </a:r>
          </a:p>
          <a:p>
            <a:pPr algn="ctr"/>
            <a:r>
              <a:rPr lang="zh-CN" altLang="en-US" dirty="0" smtClean="0"/>
              <a:t>假设与 </a:t>
            </a:r>
            <a:r>
              <a:rPr lang="en-US" altLang="zh-CN" dirty="0" smtClean="0"/>
              <a:t>C </a:t>
            </a:r>
            <a:r>
              <a:rPr lang="zh-CN" altLang="en-US" dirty="0"/>
              <a:t>冲突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123728" y="5373216"/>
            <a:ext cx="252028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 </a:t>
            </a:r>
            <a:r>
              <a:rPr lang="zh-CN" altLang="en-US" dirty="0" smtClean="0"/>
              <a:t>插入 </a:t>
            </a:r>
            <a:r>
              <a:rPr lang="en-US" altLang="zh-CN" dirty="0" smtClean="0"/>
              <a:t>4 </a:t>
            </a:r>
            <a:r>
              <a:rPr lang="zh-CN" altLang="en-US" dirty="0" smtClean="0"/>
              <a:t>号位太远</a:t>
            </a:r>
            <a:endParaRPr lang="en-US" altLang="zh-CN" dirty="0" smtClean="0"/>
          </a:p>
          <a:p>
            <a:pPr algn="ctr"/>
            <a:r>
              <a:rPr lang="zh-CN" altLang="en-US" dirty="0"/>
              <a:t>超出</a:t>
            </a:r>
            <a:r>
              <a:rPr lang="zh-CN" altLang="en-US" dirty="0" smtClean="0"/>
              <a:t>了</a:t>
            </a:r>
            <a:r>
              <a:rPr lang="en-US" altLang="zh-CN" dirty="0" smtClean="0"/>
              <a:t>Hop</a:t>
            </a:r>
            <a:r>
              <a:rPr lang="zh-CN" altLang="en-US" dirty="0" smtClean="0"/>
              <a:t>范围（</a:t>
            </a:r>
            <a:r>
              <a:rPr lang="en-US" altLang="zh-CN" dirty="0" smtClean="0"/>
              <a:t>0~3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0"/>
          </p:cNvCxnSpPr>
          <p:nvPr/>
        </p:nvCxnSpPr>
        <p:spPr>
          <a:xfrm flipH="1" flipV="1">
            <a:off x="2699792" y="4797152"/>
            <a:ext cx="684076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2"/>
            <a:endCxn id="9" idx="3"/>
          </p:cNvCxnSpPr>
          <p:nvPr/>
        </p:nvCxnSpPr>
        <p:spPr>
          <a:xfrm flipH="1">
            <a:off x="3851920" y="934987"/>
            <a:ext cx="1584176" cy="1917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33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HopScotchHashTable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1772816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7824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632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23728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87824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59632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23728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1100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59632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23728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87824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r>
              <a:rPr lang="en-US" altLang="zh-CN" dirty="0"/>
              <a:t>1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59632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23728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87824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259632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23728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87824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355976" y="430931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E</a:t>
            </a:r>
          </a:p>
          <a:p>
            <a:pPr algn="ctr"/>
            <a:r>
              <a:rPr lang="zh-CN" altLang="en-US" dirty="0" smtClean="0"/>
              <a:t>假设与 </a:t>
            </a:r>
            <a:r>
              <a:rPr lang="en-US" altLang="zh-CN" dirty="0" smtClean="0"/>
              <a:t>C </a:t>
            </a:r>
            <a:r>
              <a:rPr lang="zh-CN" altLang="en-US" dirty="0"/>
              <a:t>冲突</a:t>
            </a:r>
          </a:p>
        </p:txBody>
      </p:sp>
      <p:cxnSp>
        <p:nvCxnSpPr>
          <p:cNvPr id="26" name="直接箭头连接符 25"/>
          <p:cNvCxnSpPr>
            <a:stCxn id="15" idx="3"/>
            <a:endCxn id="27" idx="1"/>
          </p:cNvCxnSpPr>
          <p:nvPr/>
        </p:nvCxnSpPr>
        <p:spPr>
          <a:xfrm flipV="1">
            <a:off x="3851920" y="3708513"/>
            <a:ext cx="1039552" cy="8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891472" y="3420481"/>
            <a:ext cx="216024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 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Hop </a:t>
            </a:r>
            <a:r>
              <a:rPr lang="zh-CN" altLang="en-US" dirty="0" smtClean="0"/>
              <a:t>仅有 </a:t>
            </a:r>
            <a:r>
              <a:rPr lang="en-US" altLang="zh-CN" dirty="0" smtClean="0"/>
              <a:t>1 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12" idx="3"/>
            <a:endCxn id="31" idx="1"/>
          </p:cNvCxnSpPr>
          <p:nvPr/>
        </p:nvCxnSpPr>
        <p:spPr>
          <a:xfrm flipV="1">
            <a:off x="3851920" y="2820076"/>
            <a:ext cx="987828" cy="4649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839748" y="2460036"/>
            <a:ext cx="226368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</a:t>
            </a:r>
            <a:r>
              <a:rPr lang="zh-CN" altLang="en-US" dirty="0" smtClean="0"/>
              <a:t>中本位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冲突位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均占有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0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HopScotchHashTable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1772816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7824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632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23728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87824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59632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23728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3068960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59632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23728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87824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59632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23728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87824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259632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23728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87824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355976" y="430931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E</a:t>
            </a:r>
          </a:p>
          <a:p>
            <a:pPr algn="ctr"/>
            <a:r>
              <a:rPr lang="zh-CN" altLang="en-US" dirty="0" smtClean="0"/>
              <a:t>假设与 </a:t>
            </a:r>
            <a:r>
              <a:rPr lang="en-US" altLang="zh-CN" dirty="0" smtClean="0"/>
              <a:t>C </a:t>
            </a:r>
            <a:r>
              <a:rPr lang="zh-CN" altLang="en-US" dirty="0"/>
              <a:t>冲突</a:t>
            </a:r>
          </a:p>
        </p:txBody>
      </p:sp>
      <p:cxnSp>
        <p:nvCxnSpPr>
          <p:cNvPr id="24" name="曲线连接符 23"/>
          <p:cNvCxnSpPr>
            <a:stCxn id="12" idx="3"/>
            <a:endCxn id="21" idx="3"/>
          </p:cNvCxnSpPr>
          <p:nvPr/>
        </p:nvCxnSpPr>
        <p:spPr>
          <a:xfrm>
            <a:off x="3851920" y="3284984"/>
            <a:ext cx="12700" cy="1296144"/>
          </a:xfrm>
          <a:prstGeom prst="curvedConnector3">
            <a:avLst>
              <a:gd name="adj1" fmla="val 43714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524942" y="2636912"/>
            <a:ext cx="30243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 </a:t>
            </a:r>
            <a:r>
              <a:rPr lang="zh-CN" altLang="en-US" dirty="0" smtClean="0"/>
              <a:t>为相对位，且与 </a:t>
            </a:r>
            <a:r>
              <a:rPr lang="en-US" altLang="zh-CN" dirty="0" smtClean="0"/>
              <a:t>A </a:t>
            </a:r>
            <a:r>
              <a:rPr lang="zh-CN" altLang="en-US" dirty="0" smtClean="0"/>
              <a:t>冲突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修改 </a:t>
            </a:r>
            <a:r>
              <a:rPr lang="en-US" altLang="zh-CN" dirty="0" smtClean="0"/>
              <a:t>A 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D </a:t>
            </a:r>
            <a:r>
              <a:rPr lang="zh-CN" altLang="en-US" dirty="0" smtClean="0"/>
              <a:t>的位置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4524942" y="3717032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移动 </a:t>
            </a:r>
            <a:r>
              <a:rPr lang="en-US" altLang="zh-CN" dirty="0" smtClean="0"/>
              <a:t>D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4 </a:t>
            </a:r>
            <a:r>
              <a:rPr lang="zh-CN" altLang="en-US" dirty="0" smtClean="0"/>
              <a:t>号位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D </a:t>
            </a:r>
            <a:r>
              <a:rPr lang="zh-CN" altLang="en-US" dirty="0" smtClean="0"/>
              <a:t>的绝对位 </a:t>
            </a:r>
            <a:r>
              <a:rPr lang="en-US" altLang="zh-CN" dirty="0" smtClean="0"/>
              <a:t>== 1</a:t>
            </a:r>
          </a:p>
          <a:p>
            <a:pPr algn="ctr"/>
            <a:r>
              <a:rPr lang="en-US" altLang="zh-CN" dirty="0" smtClean="0"/>
              <a:t>4 -1 == 3</a:t>
            </a:r>
            <a:r>
              <a:rPr lang="zh-CN" altLang="en-US" dirty="0" smtClean="0"/>
              <a:t>（范围内）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28" idx="1"/>
          </p:cNvCxnSpPr>
          <p:nvPr/>
        </p:nvCxnSpPr>
        <p:spPr>
          <a:xfrm flipV="1">
            <a:off x="3707904" y="2960948"/>
            <a:ext cx="817038" cy="252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2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HopScotchHashTable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1772816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3728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7824" y="22048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9632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23728" y="26369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87824" y="2636912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59632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23728" y="30689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87824" y="3068960"/>
            <a:ext cx="864096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1001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59632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23728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87824" y="35010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0100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59632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23728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87824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259632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23728" y="3501008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87824" y="43651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0000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355976" y="430931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E</a:t>
            </a:r>
          </a:p>
          <a:p>
            <a:pPr algn="ctr"/>
            <a:r>
              <a:rPr lang="zh-CN" altLang="en-US" dirty="0" smtClean="0"/>
              <a:t>假设与 </a:t>
            </a:r>
            <a:r>
              <a:rPr lang="en-US" altLang="zh-CN" dirty="0" smtClean="0"/>
              <a:t>C </a:t>
            </a:r>
            <a:r>
              <a:rPr lang="zh-CN" altLang="en-US" dirty="0"/>
              <a:t>冲突</a:t>
            </a:r>
          </a:p>
        </p:txBody>
      </p:sp>
      <p:cxnSp>
        <p:nvCxnSpPr>
          <p:cNvPr id="25" name="直接箭头连接符 24"/>
          <p:cNvCxnSpPr>
            <a:stCxn id="26" idx="1"/>
            <a:endCxn id="15" idx="3"/>
          </p:cNvCxnSpPr>
          <p:nvPr/>
        </p:nvCxnSpPr>
        <p:spPr>
          <a:xfrm flipH="1">
            <a:off x="3851920" y="3701413"/>
            <a:ext cx="1003447" cy="15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855367" y="3413381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 </a:t>
            </a:r>
            <a:r>
              <a:rPr lang="zh-CN" altLang="en-US" dirty="0" smtClean="0"/>
              <a:t>插入 </a:t>
            </a:r>
            <a:r>
              <a:rPr lang="en-US" altLang="zh-CN" dirty="0" smtClean="0"/>
              <a:t>D </a:t>
            </a:r>
            <a:r>
              <a:rPr lang="zh-CN" altLang="en-US" dirty="0" smtClean="0"/>
              <a:t>让出的空位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2627784" y="2924944"/>
            <a:ext cx="864096" cy="7764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852122" y="2564904"/>
            <a:ext cx="230425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 </a:t>
            </a:r>
            <a:r>
              <a:rPr lang="en-US" altLang="zh-CN" dirty="0" smtClean="0"/>
              <a:t>A 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E </a:t>
            </a:r>
            <a:r>
              <a:rPr lang="zh-CN" altLang="en-US" dirty="0" smtClean="0"/>
              <a:t>的相对位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9" idx="3"/>
            <a:endCxn id="37" idx="1"/>
          </p:cNvCxnSpPr>
          <p:nvPr/>
        </p:nvCxnSpPr>
        <p:spPr>
          <a:xfrm>
            <a:off x="3851920" y="2852936"/>
            <a:ext cx="10002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868144" y="44371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004048" y="443711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868144" y="48691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004048" y="48691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868144" y="61653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004048" y="616530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868144" y="57332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004048" y="57332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868144" y="53012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004048" y="530120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308304" y="4149080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Absolute position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50" idx="1"/>
            <a:endCxn id="40" idx="3"/>
          </p:cNvCxnSpPr>
          <p:nvPr/>
        </p:nvCxnSpPr>
        <p:spPr>
          <a:xfrm flipH="1">
            <a:off x="6732240" y="4401108"/>
            <a:ext cx="576064" cy="252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55576" y="5611755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Relative</a:t>
            </a:r>
          </a:p>
          <a:p>
            <a:pPr algn="ctr"/>
            <a:r>
              <a:rPr lang="en-US" altLang="zh-CN" dirty="0"/>
              <a:t>position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54" idx="0"/>
            <a:endCxn id="19" idx="2"/>
          </p:cNvCxnSpPr>
          <p:nvPr/>
        </p:nvCxnSpPr>
        <p:spPr>
          <a:xfrm flipV="1">
            <a:off x="1439652" y="4797152"/>
            <a:ext cx="252028" cy="8146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592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333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630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630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63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分离链接法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83768" y="2132856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3768" y="2564904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3768" y="2996952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3768" y="342900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83768" y="3861048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3"/>
          </p:cNvCxnSpPr>
          <p:nvPr/>
        </p:nvCxnSpPr>
        <p:spPr>
          <a:xfrm>
            <a:off x="3779912" y="234888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355976" y="2132856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4" idx="3"/>
          </p:cNvCxnSpPr>
          <p:nvPr/>
        </p:nvCxnSpPr>
        <p:spPr>
          <a:xfrm>
            <a:off x="3779912" y="2780928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</p:cNvCxnSpPr>
          <p:nvPr/>
        </p:nvCxnSpPr>
        <p:spPr>
          <a:xfrm>
            <a:off x="3779912" y="321297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538869" y="299695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78221" y="299695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954285" y="322866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6444208" y="2996952"/>
            <a:ext cx="20882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重复元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冲突解决 </a:t>
            </a:r>
            <a:r>
              <a:rPr lang="en-US" altLang="zh-CN" dirty="0" smtClean="0"/>
              <a:t>add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9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478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线性探测法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2590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1960" y="1160748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插入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9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056788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线性探测法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29962" y="1052736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线性移位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27884" y="1988840"/>
            <a:ext cx="1116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87924" y="350939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68144" y="1052736"/>
            <a:ext cx="1584176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寻找空单元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82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478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二次</a:t>
            </a:r>
            <a:r>
              <a:rPr lang="zh-CN" altLang="en-US" dirty="0" smtClean="0"/>
              <a:t>探测法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6814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1960" y="1160748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插入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冲突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87924" y="350939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6794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47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25202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探测散列表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298782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4806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8144" y="292494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7844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478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11560" y="69269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二次</a:t>
            </a:r>
            <a:r>
              <a:rPr lang="zh-CN" altLang="en-US" dirty="0" smtClean="0"/>
              <a:t>探测法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5986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148064" y="3501008"/>
            <a:ext cx="70207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1960" y="1160748"/>
            <a:ext cx="163818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二次递增跳跃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87924" y="350939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6794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194564" y="227687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084168" y="350100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50142" y="1160748"/>
            <a:ext cx="181820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offSet</a:t>
            </a:r>
            <a:r>
              <a:rPr lang="en-US" altLang="zh-CN" dirty="0" smtClean="0"/>
              <a:t> += 2;</a:t>
            </a:r>
          </a:p>
          <a:p>
            <a:pPr algn="ctr"/>
            <a:r>
              <a:rPr lang="en-US" altLang="zh-CN" dirty="0" smtClean="0"/>
              <a:t>1, 3, 5, 7…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88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3848" y="2924944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HashMap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9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305489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337271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371703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407707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443711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3"/>
          </p:cNvCxnSpPr>
          <p:nvPr/>
        </p:nvCxnSpPr>
        <p:spPr>
          <a:xfrm flipV="1">
            <a:off x="1187624" y="3054897"/>
            <a:ext cx="576064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763688" y="287487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79512" y="2370821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Lists[]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9" idx="3"/>
          </p:cNvCxnSpPr>
          <p:nvPr/>
        </p:nvCxnSpPr>
        <p:spPr>
          <a:xfrm flipV="1">
            <a:off x="2483768" y="2564904"/>
            <a:ext cx="432048" cy="4899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3"/>
          </p:cNvCxnSpPr>
          <p:nvPr/>
        </p:nvCxnSpPr>
        <p:spPr>
          <a:xfrm>
            <a:off x="2483768" y="3054897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</p:cNvCxnSpPr>
          <p:nvPr/>
        </p:nvCxnSpPr>
        <p:spPr>
          <a:xfrm>
            <a:off x="2483768" y="3054897"/>
            <a:ext cx="360040" cy="497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987824" y="2395854"/>
            <a:ext cx="792088" cy="33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87824" y="2874877"/>
            <a:ext cx="792088" cy="33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87824" y="3378933"/>
            <a:ext cx="792088" cy="33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88024" y="305489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88024" y="337271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88024" y="371703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88024" y="407707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788024" y="443711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1" idx="3"/>
          </p:cNvCxnSpPr>
          <p:nvPr/>
        </p:nvCxnSpPr>
        <p:spPr>
          <a:xfrm flipV="1">
            <a:off x="5508104" y="3054897"/>
            <a:ext cx="576064" cy="18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236296" y="2874877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4499992" y="2370821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7" idx="3"/>
          </p:cNvCxnSpPr>
          <p:nvPr/>
        </p:nvCxnSpPr>
        <p:spPr>
          <a:xfrm flipV="1">
            <a:off x="7956376" y="2564904"/>
            <a:ext cx="432048" cy="4899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3"/>
          </p:cNvCxnSpPr>
          <p:nvPr/>
        </p:nvCxnSpPr>
        <p:spPr>
          <a:xfrm>
            <a:off x="7956376" y="3054897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3"/>
          </p:cNvCxnSpPr>
          <p:nvPr/>
        </p:nvCxnSpPr>
        <p:spPr>
          <a:xfrm>
            <a:off x="7956376" y="3054897"/>
            <a:ext cx="360040" cy="497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094919" y="2896818"/>
            <a:ext cx="792088" cy="33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>
            <a:off x="6887007" y="3043926"/>
            <a:ext cx="349289" cy="100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20" idx="2"/>
          </p:cNvCxnSpPr>
          <p:nvPr/>
        </p:nvCxnSpPr>
        <p:spPr>
          <a:xfrm flipH="1">
            <a:off x="2987824" y="3717032"/>
            <a:ext cx="39604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2"/>
          </p:cNvCxnSpPr>
          <p:nvPr/>
        </p:nvCxnSpPr>
        <p:spPr>
          <a:xfrm>
            <a:off x="3383868" y="3717032"/>
            <a:ext cx="39604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699792" y="4077072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491880" y="4077072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42789" y="2276872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32" idx="0"/>
            <a:endCxn id="57" idx="2"/>
          </p:cNvCxnSpPr>
          <p:nvPr/>
        </p:nvCxnSpPr>
        <p:spPr>
          <a:xfrm flipH="1" flipV="1">
            <a:off x="6484827" y="2564904"/>
            <a:ext cx="6136" cy="331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387916" y="2442829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391111" y="2921851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K1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8391111" y="3444720"/>
            <a:ext cx="684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K2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2483768" y="1196752"/>
            <a:ext cx="135015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 : key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5166066" y="1196752"/>
            <a:ext cx="135015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 : 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91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76672"/>
            <a:ext cx="30243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CuckooHashTable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27784" y="242088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27784" y="2852936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6302" y="2848338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7784" y="3284984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39852" y="3284984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39852" y="3717032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27784" y="3717032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27784" y="4149080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39852" y="4149080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627784" y="4581128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39852" y="4581128"/>
            <a:ext cx="6120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71600" y="1376772"/>
            <a:ext cx="196221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Insert A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848370" y="476672"/>
            <a:ext cx="194776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布谷鸟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11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4156</TotalTime>
  <Words>445</Words>
  <Application>Microsoft Office PowerPoint</Application>
  <PresentationFormat>全屏显示(4:3)</PresentationFormat>
  <Paragraphs>261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键盘小哥</dc:creator>
  <cp:lastModifiedBy>键盘小哥</cp:lastModifiedBy>
  <cp:revision>26</cp:revision>
  <dcterms:created xsi:type="dcterms:W3CDTF">2018-09-08T02:25:07Z</dcterms:created>
  <dcterms:modified xsi:type="dcterms:W3CDTF">2018-09-12T09:36:07Z</dcterms:modified>
</cp:coreProperties>
</file>