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8" r:id="rId5"/>
    <p:sldId id="267" r:id="rId6"/>
    <p:sldId id="260" r:id="rId7"/>
    <p:sldId id="261" r:id="rId8"/>
    <p:sldId id="262" r:id="rId9"/>
    <p:sldId id="269" r:id="rId10"/>
    <p:sldId id="263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8" r:id="rId22"/>
    <p:sldId id="309" r:id="rId23"/>
    <p:sldId id="310" r:id="rId24"/>
    <p:sldId id="311" r:id="rId25"/>
    <p:sldId id="293" r:id="rId26"/>
    <p:sldId id="273" r:id="rId27"/>
    <p:sldId id="305" r:id="rId28"/>
    <p:sldId id="306" r:id="rId29"/>
    <p:sldId id="307" r:id="rId30"/>
    <p:sldId id="274" r:id="rId31"/>
    <p:sldId id="313" r:id="rId32"/>
    <p:sldId id="314" r:id="rId33"/>
    <p:sldId id="315" r:id="rId34"/>
    <p:sldId id="316" r:id="rId35"/>
    <p:sldId id="317" r:id="rId36"/>
    <p:sldId id="318" r:id="rId37"/>
    <p:sldId id="275" r:id="rId38"/>
    <p:sldId id="276" r:id="rId39"/>
    <p:sldId id="277" r:id="rId40"/>
    <p:sldId id="278" r:id="rId41"/>
    <p:sldId id="279" r:id="rId42"/>
    <p:sldId id="324" r:id="rId43"/>
    <p:sldId id="280" r:id="rId44"/>
    <p:sldId id="319" r:id="rId45"/>
    <p:sldId id="320" r:id="rId46"/>
    <p:sldId id="321" r:id="rId47"/>
    <p:sldId id="322" r:id="rId48"/>
    <p:sldId id="32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D2641-88EC-47DA-B7DB-0B2B436E9AD6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CBC8C-B177-4BC1-BD38-E6F93B1EC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3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556792"/>
            <a:ext cx="129614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1484784"/>
            <a:ext cx="453650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6016" y="2492896"/>
            <a:ext cx="111612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14038" y="270892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a:1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220486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348880"/>
            <a:ext cx="259228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6" idx="1"/>
          </p:cNvCxnSpPr>
          <p:nvPr/>
        </p:nvCxnSpPr>
        <p:spPr>
          <a:xfrm>
            <a:off x="2051720" y="3176972"/>
            <a:ext cx="266429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20688"/>
            <a:ext cx="23042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t: </a:t>
            </a:r>
            <a:r>
              <a:rPr lang="zh-CN" altLang="en-US" dirty="0"/>
              <a:t>形参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27584" y="5157192"/>
            <a:ext cx="4392488" cy="349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t.a</a:t>
            </a:r>
            <a:r>
              <a:rPr lang="en-US" altLang="zh-CN" dirty="0" smtClean="0"/>
              <a:t> = 100;  a </a:t>
            </a:r>
            <a:r>
              <a:rPr lang="zh-CN" altLang="en-US" dirty="0" smtClean="0"/>
              <a:t>为局部变量，</a:t>
            </a:r>
            <a:r>
              <a:rPr lang="en-US" altLang="zh-CN" dirty="0" err="1" smtClean="0"/>
              <a:t>tt.a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随之改变</a:t>
            </a:r>
            <a:endParaRPr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789496" y="5589240"/>
            <a:ext cx="444649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 = null; </a:t>
            </a:r>
            <a:r>
              <a:rPr lang="zh-CN" altLang="en-US" dirty="0" smtClean="0"/>
              <a:t>只是改变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的指向，没有改变 </a:t>
            </a:r>
            <a:r>
              <a:rPr lang="en-US" altLang="zh-CN" dirty="0" err="1" smtClean="0"/>
              <a:t>tt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2771800" y="3068960"/>
            <a:ext cx="360040" cy="36004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771800" y="3068960"/>
            <a:ext cx="279031" cy="36004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</p:cNvCxnSpPr>
          <p:nvPr/>
        </p:nvCxnSpPr>
        <p:spPr>
          <a:xfrm>
            <a:off x="2051720" y="3176972"/>
            <a:ext cx="1944216" cy="1044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95936" y="414908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27584" y="6093296"/>
            <a:ext cx="57966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 </a:t>
            </a:r>
            <a:r>
              <a:rPr lang="en-US" altLang="zh-CN" dirty="0" smtClean="0"/>
              <a:t>Heap </a:t>
            </a:r>
            <a:r>
              <a:rPr lang="zh-CN" altLang="en-US" dirty="0" smtClean="0"/>
              <a:t>中对象内嵌对象，</a:t>
            </a:r>
            <a:r>
              <a:rPr lang="en-US" altLang="zh-CN" dirty="0" err="1" smtClean="0"/>
              <a:t>t.g</a:t>
            </a:r>
            <a:r>
              <a:rPr lang="en-US" altLang="zh-CN" dirty="0" smtClean="0"/>
              <a:t> = null; </a:t>
            </a:r>
            <a:r>
              <a:rPr lang="en-US" altLang="zh-CN" dirty="0" err="1" smtClean="0"/>
              <a:t>tt.g</a:t>
            </a:r>
            <a:r>
              <a:rPr lang="en-US" altLang="zh-CN" dirty="0"/>
              <a:t> </a:t>
            </a:r>
            <a:r>
              <a:rPr lang="en-US" altLang="zh-CN" dirty="0" smtClean="0"/>
              <a:t>== null as well</a:t>
            </a:r>
          </a:p>
          <a:p>
            <a:pPr algn="ctr"/>
            <a:r>
              <a:rPr lang="en-US" altLang="zh-CN" dirty="0" smtClean="0"/>
              <a:t>g </a:t>
            </a:r>
            <a:r>
              <a:rPr lang="zh-CN" altLang="en-US" dirty="0" smtClean="0"/>
              <a:t>作为局部变量，同时也是一个引用，即对象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914038" y="3356992"/>
            <a:ext cx="810090" cy="34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3"/>
          </p:cNvCxnSpPr>
          <p:nvPr/>
        </p:nvCxnSpPr>
        <p:spPr>
          <a:xfrm>
            <a:off x="5724128" y="3528011"/>
            <a:ext cx="864096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24228" y="3429000"/>
            <a:ext cx="9361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04248" y="3730533"/>
            <a:ext cx="576064" cy="27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28109" y="4126667"/>
            <a:ext cx="576064" cy="27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7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15616" y="260648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691680" y="1047697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965" y="1047697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6" idx="0"/>
          </p:cNvCxnSpPr>
          <p:nvPr/>
        </p:nvCxnSpPr>
        <p:spPr>
          <a:xfrm flipH="1">
            <a:off x="718997" y="690887"/>
            <a:ext cx="480982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5"/>
            <a:endCxn id="5" idx="0"/>
          </p:cNvCxnSpPr>
          <p:nvPr/>
        </p:nvCxnSpPr>
        <p:spPr>
          <a:xfrm>
            <a:off x="1607317" y="690887"/>
            <a:ext cx="372395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75856" y="339231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51920" y="1126280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91205" y="1126280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4" idx="0"/>
          </p:cNvCxnSpPr>
          <p:nvPr/>
        </p:nvCxnSpPr>
        <p:spPr>
          <a:xfrm flipH="1">
            <a:off x="2879237" y="769470"/>
            <a:ext cx="480982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5"/>
            <a:endCxn id="13" idx="0"/>
          </p:cNvCxnSpPr>
          <p:nvPr/>
        </p:nvCxnSpPr>
        <p:spPr>
          <a:xfrm>
            <a:off x="3767557" y="769470"/>
            <a:ext cx="372395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436096" y="371803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012160" y="1158852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51445" y="1158852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7" idx="3"/>
            <a:endCxn id="19" idx="0"/>
          </p:cNvCxnSpPr>
          <p:nvPr/>
        </p:nvCxnSpPr>
        <p:spPr>
          <a:xfrm flipH="1">
            <a:off x="5039477" y="802042"/>
            <a:ext cx="480982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5"/>
            <a:endCxn id="18" idx="0"/>
          </p:cNvCxnSpPr>
          <p:nvPr/>
        </p:nvCxnSpPr>
        <p:spPr>
          <a:xfrm>
            <a:off x="5927797" y="802042"/>
            <a:ext cx="372395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583981" y="385923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60045" y="1172972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99330" y="1172972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2" idx="3"/>
            <a:endCxn id="24" idx="0"/>
          </p:cNvCxnSpPr>
          <p:nvPr/>
        </p:nvCxnSpPr>
        <p:spPr>
          <a:xfrm flipH="1">
            <a:off x="7187362" y="816162"/>
            <a:ext cx="480982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5"/>
            <a:endCxn id="23" idx="0"/>
          </p:cNvCxnSpPr>
          <p:nvPr/>
        </p:nvCxnSpPr>
        <p:spPr>
          <a:xfrm>
            <a:off x="8075682" y="816162"/>
            <a:ext cx="372395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132789" y="2138637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13" idx="4"/>
            <a:endCxn id="27" idx="0"/>
          </p:cNvCxnSpPr>
          <p:nvPr/>
        </p:nvCxnSpPr>
        <p:spPr>
          <a:xfrm>
            <a:off x="4139952" y="1630336"/>
            <a:ext cx="301960" cy="508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10737" y="2138637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18" idx="4"/>
            <a:endCxn id="30" idx="0"/>
          </p:cNvCxnSpPr>
          <p:nvPr/>
        </p:nvCxnSpPr>
        <p:spPr>
          <a:xfrm>
            <a:off x="6300192" y="1662908"/>
            <a:ext cx="319668" cy="475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4"/>
          </p:cNvCxnSpPr>
          <p:nvPr/>
        </p:nvCxnSpPr>
        <p:spPr>
          <a:xfrm flipH="1">
            <a:off x="5927797" y="1662908"/>
            <a:ext cx="372395" cy="475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618674" y="2138637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48077" y="2138637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>
          <a:xfrm>
            <a:off x="8437532" y="1662908"/>
            <a:ext cx="319668" cy="475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8065137" y="1662908"/>
            <a:ext cx="372395" cy="475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756014" y="2138637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065137" y="3212976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0" idx="4"/>
            <a:endCxn id="41" idx="0"/>
          </p:cNvCxnSpPr>
          <p:nvPr/>
        </p:nvCxnSpPr>
        <p:spPr>
          <a:xfrm>
            <a:off x="8065137" y="2714701"/>
            <a:ext cx="309123" cy="498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箭头 44"/>
          <p:cNvSpPr/>
          <p:nvPr/>
        </p:nvSpPr>
        <p:spPr>
          <a:xfrm>
            <a:off x="2123728" y="2564904"/>
            <a:ext cx="648072" cy="966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159732" y="3927730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735796" y="4714779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475081" y="4714779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6" idx="3"/>
            <a:endCxn id="48" idx="0"/>
          </p:cNvCxnSpPr>
          <p:nvPr/>
        </p:nvCxnSpPr>
        <p:spPr>
          <a:xfrm flipH="1">
            <a:off x="1763113" y="4357969"/>
            <a:ext cx="480982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5"/>
            <a:endCxn id="47" idx="0"/>
          </p:cNvCxnSpPr>
          <p:nvPr/>
        </p:nvCxnSpPr>
        <p:spPr>
          <a:xfrm>
            <a:off x="2651433" y="4357969"/>
            <a:ext cx="372395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7" idx="4"/>
          </p:cNvCxnSpPr>
          <p:nvPr/>
        </p:nvCxnSpPr>
        <p:spPr>
          <a:xfrm>
            <a:off x="3023828" y="5218835"/>
            <a:ext cx="540060" cy="52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563888" y="57884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716288" y="59408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868688" y="60932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811077" y="3668146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7399593" y="4455195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138878" y="4455195"/>
            <a:ext cx="576064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 flipH="1">
            <a:off x="6426910" y="4098385"/>
            <a:ext cx="480982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7" idx="0"/>
          </p:cNvCxnSpPr>
          <p:nvPr/>
        </p:nvCxnSpPr>
        <p:spPr>
          <a:xfrm>
            <a:off x="7315230" y="4098385"/>
            <a:ext cx="372395" cy="35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7698170" y="5434980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7" idx="4"/>
            <a:endCxn id="61" idx="0"/>
          </p:cNvCxnSpPr>
          <p:nvPr/>
        </p:nvCxnSpPr>
        <p:spPr>
          <a:xfrm>
            <a:off x="7687625" y="4959251"/>
            <a:ext cx="319668" cy="475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4"/>
          </p:cNvCxnSpPr>
          <p:nvPr/>
        </p:nvCxnSpPr>
        <p:spPr>
          <a:xfrm flipH="1">
            <a:off x="7315230" y="4959251"/>
            <a:ext cx="372395" cy="475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7006107" y="5434980"/>
            <a:ext cx="61824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4" idx="4"/>
          </p:cNvCxnSpPr>
          <p:nvPr/>
        </p:nvCxnSpPr>
        <p:spPr>
          <a:xfrm>
            <a:off x="7315230" y="6011044"/>
            <a:ext cx="154561" cy="194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479462" y="62053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631862" y="63577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784262" y="65101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7015136" y="2655575"/>
            <a:ext cx="378095" cy="845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23528" y="4536374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23528" y="4855167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22953" y="5187748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23528" y="5520534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826586" y="4590110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826586" y="4908903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26011" y="5241484"/>
            <a:ext cx="792088" cy="3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7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976297" y="186128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5"/>
          </p:cNvCxnSpPr>
          <p:nvPr/>
        </p:nvCxnSpPr>
        <p:spPr>
          <a:xfrm>
            <a:off x="5590924" y="2414452"/>
            <a:ext cx="328171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702902" y="286940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6317529" y="3422564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444208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528" y="908720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外层：对称结构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11960" y="908720"/>
            <a:ext cx="144016" cy="568863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771800" y="186128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81132" y="436510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51720" y="309675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627784" y="2509360"/>
            <a:ext cx="360040" cy="587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713180" y="3744829"/>
            <a:ext cx="576064" cy="62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707904" y="207731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5"/>
          </p:cNvCxnSpPr>
          <p:nvPr/>
        </p:nvCxnSpPr>
        <p:spPr>
          <a:xfrm>
            <a:off x="4322531" y="2630476"/>
            <a:ext cx="328171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434509" y="30854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5049136" y="3638588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75815" y="407707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22531" y="169861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6" name="矩形 15"/>
          <p:cNvSpPr/>
          <p:nvPr/>
        </p:nvSpPr>
        <p:spPr>
          <a:xfrm>
            <a:off x="5049136" y="27253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1296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608145" y="19332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34750" y="29414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4949377" y="3494572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076056" y="393305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804099" y="3523245"/>
            <a:ext cx="582758" cy="71506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804099" y="2610293"/>
            <a:ext cx="95425" cy="139477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227685" y="2581368"/>
            <a:ext cx="307932" cy="43204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83568" y="3043592"/>
            <a:ext cx="1512168" cy="456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single rotate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51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001926" y="269245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858445" y="155679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4473072" y="2109956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599751" y="254844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 flipH="1">
            <a:off x="3491880" y="2109956"/>
            <a:ext cx="472018" cy="58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25862" y="233743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1" name="矩形 10"/>
          <p:cNvSpPr/>
          <p:nvPr/>
        </p:nvSpPr>
        <p:spPr>
          <a:xfrm>
            <a:off x="4185040" y="980728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01500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652120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630894" y="20567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180815" y="2625954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372200" y="30484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102282" y="3710596"/>
            <a:ext cx="472018" cy="58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9512" y="829714"/>
            <a:ext cx="2304256" cy="51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内层：对称结构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483768" y="20567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619672" y="308090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489926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3"/>
          </p:cNvCxnSpPr>
          <p:nvPr/>
        </p:nvCxnSpPr>
        <p:spPr>
          <a:xfrm flipH="1">
            <a:off x="2123728" y="2609932"/>
            <a:ext cx="465493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1"/>
          </p:cNvCxnSpPr>
          <p:nvPr/>
        </p:nvCxnSpPr>
        <p:spPr>
          <a:xfrm>
            <a:off x="2123728" y="3728974"/>
            <a:ext cx="471651" cy="659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148478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4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161178" y="422108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39952" y="198476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689873" y="2553946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81258" y="29764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11340" y="3638588"/>
            <a:ext cx="472018" cy="58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59150" y="14847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8" name="矩形 17"/>
          <p:cNvSpPr/>
          <p:nvPr/>
        </p:nvSpPr>
        <p:spPr>
          <a:xfrm>
            <a:off x="5724128" y="282887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2632832"/>
            <a:ext cx="2664296" cy="49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 between 2 &amp; 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33999" y="468914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sp>
        <p:nvSpPr>
          <p:cNvPr id="10" name="矩形 9"/>
          <p:cNvSpPr/>
          <p:nvPr/>
        </p:nvSpPr>
        <p:spPr>
          <a:xfrm>
            <a:off x="179512" y="3188914"/>
            <a:ext cx="2664296" cy="60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double rotates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9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161178" y="422108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39952" y="198476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499992" y="2553946"/>
            <a:ext cx="189882" cy="1523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81258" y="29764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611340" y="3624480"/>
            <a:ext cx="393485" cy="560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59150" y="14847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8" name="矩形 17"/>
          <p:cNvSpPr/>
          <p:nvPr/>
        </p:nvSpPr>
        <p:spPr>
          <a:xfrm>
            <a:off x="5724128" y="282887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4" name="矩形 3"/>
          <p:cNvSpPr/>
          <p:nvPr/>
        </p:nvSpPr>
        <p:spPr>
          <a:xfrm>
            <a:off x="187017" y="3470423"/>
            <a:ext cx="3347590" cy="5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t2.rotateWithLeft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087439" y="3732723"/>
            <a:ext cx="276649" cy="1568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693490" y="4869160"/>
            <a:ext cx="393949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15540" y="468914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31288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23318" y="300889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39952" y="198476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689873" y="2553946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19561" y="418640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11340" y="3638588"/>
            <a:ext cx="472018" cy="58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59150" y="14847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8" name="矩形 17"/>
          <p:cNvSpPr/>
          <p:nvPr/>
        </p:nvSpPr>
        <p:spPr>
          <a:xfrm>
            <a:off x="4878693" y="468424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11" name="矩形 10"/>
          <p:cNvSpPr/>
          <p:nvPr/>
        </p:nvSpPr>
        <p:spPr>
          <a:xfrm>
            <a:off x="5580112" y="315291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19202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23318" y="300889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39952" y="198476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355976" y="2656032"/>
            <a:ext cx="133493" cy="145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19561" y="418640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11340" y="3638588"/>
            <a:ext cx="472018" cy="58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59150" y="14847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8" name="矩形 17"/>
          <p:cNvSpPr/>
          <p:nvPr/>
        </p:nvSpPr>
        <p:spPr>
          <a:xfrm>
            <a:off x="4878693" y="468424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11" name="矩形 10"/>
          <p:cNvSpPr/>
          <p:nvPr/>
        </p:nvSpPr>
        <p:spPr>
          <a:xfrm>
            <a:off x="5580112" y="315291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sp>
        <p:nvSpPr>
          <p:cNvPr id="4" name="矩形 3"/>
          <p:cNvSpPr/>
          <p:nvPr/>
        </p:nvSpPr>
        <p:spPr>
          <a:xfrm>
            <a:off x="214806" y="3260922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t1.rotateWithRight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" idx="0"/>
          </p:cNvCxnSpPr>
          <p:nvPr/>
        </p:nvCxnSpPr>
        <p:spPr>
          <a:xfrm flipH="1" flipV="1">
            <a:off x="4723318" y="2632832"/>
            <a:ext cx="360040" cy="376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444899" y="1844824"/>
            <a:ext cx="4248472" cy="3888432"/>
          </a:xfrm>
          <a:prstGeom prst="triangle">
            <a:avLst/>
          </a:prstGeom>
          <a:solidFill>
            <a:srgbClr val="FFE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63888" y="1052736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 flipH="1">
            <a:off x="3563888" y="1772816"/>
            <a:ext cx="97210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4535996" y="1772816"/>
            <a:ext cx="1620180" cy="969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156176" y="274266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059832" y="256490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975671" y="3760152"/>
            <a:ext cx="1092273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728685" y="4881267"/>
            <a:ext cx="13400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</a:t>
            </a:r>
          </a:p>
          <a:p>
            <a:pPr algn="ctr"/>
            <a:r>
              <a:rPr lang="en-US" altLang="zh-CN" dirty="0"/>
              <a:t>Apple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115308" y="4905587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Green</a:t>
            </a:r>
          </a:p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>
            <a:off x="3275856" y="3284984"/>
            <a:ext cx="245952" cy="475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947775" y="4480232"/>
            <a:ext cx="339212" cy="373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32832" y="4413839"/>
            <a:ext cx="313894" cy="3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79512" y="2564904"/>
            <a:ext cx="241751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Plate&lt;? extends Fruit&gt;</a:t>
            </a:r>
          </a:p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280144"/>
            <a:ext cx="3096344" cy="141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：获取的是一种 </a:t>
            </a:r>
            <a:r>
              <a:rPr lang="en-US" altLang="zh-CN" dirty="0" smtClean="0"/>
              <a:t>Fruit</a:t>
            </a:r>
          </a:p>
          <a:p>
            <a:pPr algn="ctr"/>
            <a:r>
              <a:rPr lang="zh-CN" altLang="en-US" dirty="0" smtClean="0"/>
              <a:t>作为一种 </a:t>
            </a:r>
            <a:r>
              <a:rPr lang="en-US" altLang="zh-CN" dirty="0" smtClean="0"/>
              <a:t>Fruit | Food</a:t>
            </a:r>
            <a:r>
              <a:rPr lang="zh-CN" altLang="en-US" dirty="0" smtClean="0"/>
              <a:t>都可以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（父类引用指向子类对象）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但不能作为具体的水果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因为盘子不知到 ？是什么</a:t>
            </a:r>
            <a:endParaRPr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472791" y="2132855"/>
            <a:ext cx="1944216" cy="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Plate&lt;Fruit&gt;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52811" y="1710063"/>
            <a:ext cx="1584176" cy="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Plate&lt;Apple&gt;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6863" y="631233"/>
            <a:ext cx="3096344" cy="114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赋值的 </a:t>
            </a:r>
            <a:r>
              <a:rPr lang="en-US" altLang="zh-CN" dirty="0" smtClean="0"/>
              <a:t>Plate&lt;Apple&gt;</a:t>
            </a:r>
          </a:p>
          <a:p>
            <a:pPr algn="ctr"/>
            <a:r>
              <a:rPr lang="zh-CN" altLang="en-US" dirty="0"/>
              <a:t>只当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CAP# </a:t>
            </a:r>
            <a:r>
              <a:rPr lang="zh-CN" altLang="en-US" dirty="0" smtClean="0"/>
              <a:t>占位符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捕获 </a:t>
            </a:r>
            <a:r>
              <a:rPr lang="en-US" altLang="zh-CN" dirty="0" smtClean="0"/>
              <a:t>Fruit | Fruit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子类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dirty="0" smtClean="0"/>
              <a:t>不是具体的类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3528" y="5949280"/>
            <a:ext cx="386625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一切能放水果和水果派生类的盘子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27584" y="3284984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3691" y="665125"/>
            <a:ext cx="3003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不能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，只能</a:t>
            </a:r>
            <a:r>
              <a:rPr lang="en-US" altLang="zh-CN" dirty="0" smtClean="0"/>
              <a:t>get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51520" y="908720"/>
            <a:ext cx="144016" cy="1621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96747" y="330654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规定上界 </a:t>
            </a: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47775" y="116632"/>
            <a:ext cx="61926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Plate&lt;? </a:t>
            </a:r>
            <a:r>
              <a:rPr lang="en-US" altLang="zh-CN" b="1" dirty="0"/>
              <a:t>extends Fruit&gt; </a:t>
            </a:r>
            <a:r>
              <a:rPr lang="en-US" altLang="zh-CN" b="1" dirty="0" err="1"/>
              <a:t>fpe</a:t>
            </a:r>
            <a:r>
              <a:rPr lang="en-US" altLang="zh-CN" b="1" dirty="0"/>
              <a:t> = new Plate&lt;Apple&gt;(new Apple());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868144" y="3771383"/>
            <a:ext cx="3096344" cy="141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item </a:t>
            </a:r>
            <a:r>
              <a:rPr lang="zh-CN" altLang="en-US" dirty="0" smtClean="0"/>
              <a:t>具体类型不知道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无法 </a:t>
            </a:r>
            <a:r>
              <a:rPr lang="en-US" altLang="zh-CN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598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AVLTree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475376" y="212137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35012" y="315291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H="1">
            <a:off x="4247183" y="2674540"/>
            <a:ext cx="333646" cy="478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220072" y="32292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61821" y="2670282"/>
            <a:ext cx="316502" cy="55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15816" y="3373221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8" name="矩形 17"/>
          <p:cNvSpPr/>
          <p:nvPr/>
        </p:nvSpPr>
        <p:spPr>
          <a:xfrm>
            <a:off x="6084168" y="3373221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11" name="矩形 10"/>
          <p:cNvSpPr/>
          <p:nvPr/>
        </p:nvSpPr>
        <p:spPr>
          <a:xfrm>
            <a:off x="4547384" y="151125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90658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475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707904" y="207731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5"/>
          </p:cNvCxnSpPr>
          <p:nvPr/>
        </p:nvCxnSpPr>
        <p:spPr>
          <a:xfrm>
            <a:off x="4322531" y="2630476"/>
            <a:ext cx="328171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434509" y="30854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5049136" y="3638588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22531" y="169861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6" name="矩形 15"/>
          <p:cNvSpPr/>
          <p:nvPr/>
        </p:nvSpPr>
        <p:spPr>
          <a:xfrm>
            <a:off x="5049136" y="27253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H="1">
            <a:off x="4322531" y="3638588"/>
            <a:ext cx="217431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</p:cNvCxnSpPr>
          <p:nvPr/>
        </p:nvCxnSpPr>
        <p:spPr>
          <a:xfrm flipH="1">
            <a:off x="3347864" y="2630476"/>
            <a:ext cx="465493" cy="654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859224" y="3306834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3854330" y="4093536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4932040" y="4050658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552" y="620688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single rotate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5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707904" y="207731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5"/>
          </p:cNvCxnSpPr>
          <p:nvPr/>
        </p:nvCxnSpPr>
        <p:spPr>
          <a:xfrm flipH="1">
            <a:off x="4211960" y="2630476"/>
            <a:ext cx="110571" cy="1484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434509" y="30854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5049136" y="3638588"/>
            <a:ext cx="314952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22531" y="169861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6" name="矩形 15"/>
          <p:cNvSpPr/>
          <p:nvPr/>
        </p:nvSpPr>
        <p:spPr>
          <a:xfrm>
            <a:off x="5049136" y="2725384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H="1" flipV="1">
            <a:off x="4427984" y="2725384"/>
            <a:ext cx="111978" cy="913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</p:cNvCxnSpPr>
          <p:nvPr/>
        </p:nvCxnSpPr>
        <p:spPr>
          <a:xfrm flipH="1">
            <a:off x="3347864" y="2630476"/>
            <a:ext cx="465493" cy="654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859224" y="3306834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3854330" y="4093536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4932040" y="4050658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31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47864" y="314065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5"/>
          </p:cNvCxnSpPr>
          <p:nvPr/>
        </p:nvCxnSpPr>
        <p:spPr>
          <a:xfrm>
            <a:off x="3962491" y="3693815"/>
            <a:ext cx="328171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828922" y="21262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5"/>
          </p:cNvCxnSpPr>
          <p:nvPr/>
        </p:nvCxnSpPr>
        <p:spPr>
          <a:xfrm>
            <a:off x="4443549" y="2679402"/>
            <a:ext cx="704515" cy="785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96784" y="3299913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16" name="矩形 15"/>
          <p:cNvSpPr/>
          <p:nvPr/>
        </p:nvSpPr>
        <p:spPr>
          <a:xfrm>
            <a:off x="3900930" y="16288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H="1">
            <a:off x="3716944" y="2679402"/>
            <a:ext cx="217431" cy="45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</p:cNvCxnSpPr>
          <p:nvPr/>
        </p:nvCxnSpPr>
        <p:spPr>
          <a:xfrm flipH="1">
            <a:off x="2987824" y="3693815"/>
            <a:ext cx="465493" cy="654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595306" y="4348323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3854330" y="4093536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4665387" y="3464687"/>
            <a:ext cx="864096" cy="8085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85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433020" y="36964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767669" y="248942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320926" y="1988667"/>
            <a:ext cx="333646" cy="478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38473" y="134817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274769" y="3137493"/>
            <a:ext cx="316502" cy="55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74769" y="83671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8" name="矩形 7"/>
          <p:cNvSpPr/>
          <p:nvPr/>
        </p:nvSpPr>
        <p:spPr>
          <a:xfrm>
            <a:off x="3092489" y="222785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9" name="矩形 8"/>
          <p:cNvSpPr/>
          <p:nvPr/>
        </p:nvSpPr>
        <p:spPr>
          <a:xfrm>
            <a:off x="5258553" y="3773623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153100" y="1901334"/>
            <a:ext cx="315653" cy="588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>
            <a:off x="5036705" y="2467037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3"/>
          </p:cNvCxnSpPr>
          <p:nvPr/>
        </p:nvCxnSpPr>
        <p:spPr>
          <a:xfrm flipH="1">
            <a:off x="3380521" y="3042585"/>
            <a:ext cx="492601" cy="73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>
            <a:off x="2964801" y="3773623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3"/>
          </p:cNvCxnSpPr>
          <p:nvPr/>
        </p:nvCxnSpPr>
        <p:spPr>
          <a:xfrm flipH="1">
            <a:off x="4274769" y="4249580"/>
            <a:ext cx="263704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5"/>
          </p:cNvCxnSpPr>
          <p:nvPr/>
        </p:nvCxnSpPr>
        <p:spPr>
          <a:xfrm>
            <a:off x="5047647" y="4249580"/>
            <a:ext cx="263279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3873122" y="4818241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>
            <a:off x="4958351" y="4849656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39552" y="692696"/>
            <a:ext cx="255293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double rotates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44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433020" y="36964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767669" y="248942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54572" y="1988667"/>
            <a:ext cx="196261" cy="1584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38473" y="134817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274769" y="3137493"/>
            <a:ext cx="0" cy="1587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74769" y="83671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8" name="矩形 7"/>
          <p:cNvSpPr/>
          <p:nvPr/>
        </p:nvSpPr>
        <p:spPr>
          <a:xfrm>
            <a:off x="3092489" y="222785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9" name="矩形 8"/>
          <p:cNvSpPr/>
          <p:nvPr/>
        </p:nvSpPr>
        <p:spPr>
          <a:xfrm>
            <a:off x="5258553" y="3773623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cxnSp>
        <p:nvCxnSpPr>
          <p:cNvPr id="10" name="直接箭头连接符 9"/>
          <p:cNvCxnSpPr>
            <a:stCxn id="5" idx="5"/>
          </p:cNvCxnSpPr>
          <p:nvPr/>
        </p:nvCxnSpPr>
        <p:spPr>
          <a:xfrm>
            <a:off x="5153100" y="1901334"/>
            <a:ext cx="315653" cy="588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5036705" y="2467037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3" idx="3"/>
          </p:cNvCxnSpPr>
          <p:nvPr/>
        </p:nvCxnSpPr>
        <p:spPr>
          <a:xfrm flipH="1">
            <a:off x="3380521" y="3042585"/>
            <a:ext cx="492601" cy="73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964801" y="3773623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" idx="3"/>
          </p:cNvCxnSpPr>
          <p:nvPr/>
        </p:nvCxnSpPr>
        <p:spPr>
          <a:xfrm flipH="1" flipV="1">
            <a:off x="4406621" y="3137493"/>
            <a:ext cx="131852" cy="1112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5"/>
          </p:cNvCxnSpPr>
          <p:nvPr/>
        </p:nvCxnSpPr>
        <p:spPr>
          <a:xfrm>
            <a:off x="5047647" y="4249580"/>
            <a:ext cx="263279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>
            <a:off x="3873122" y="4818241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4958351" y="4849656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13151" y="240787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964801" y="350693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320926" y="1988667"/>
            <a:ext cx="333646" cy="478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38473" y="134817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56620" y="4099925"/>
            <a:ext cx="316502" cy="55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74769" y="83671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8" name="矩形 7"/>
          <p:cNvSpPr/>
          <p:nvPr/>
        </p:nvSpPr>
        <p:spPr>
          <a:xfrm>
            <a:off x="2247826" y="3385179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9" name="矩形 8"/>
          <p:cNvSpPr/>
          <p:nvPr/>
        </p:nvSpPr>
        <p:spPr>
          <a:xfrm>
            <a:off x="3156757" y="2129381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153100" y="1901334"/>
            <a:ext cx="315653" cy="588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>
            <a:off x="5036705" y="2467037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3"/>
          </p:cNvCxnSpPr>
          <p:nvPr/>
        </p:nvCxnSpPr>
        <p:spPr>
          <a:xfrm flipH="1">
            <a:off x="2577653" y="4060096"/>
            <a:ext cx="492601" cy="73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>
            <a:off x="2133362" y="4777341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3"/>
          </p:cNvCxnSpPr>
          <p:nvPr/>
        </p:nvCxnSpPr>
        <p:spPr>
          <a:xfrm flipH="1">
            <a:off x="3554900" y="2961036"/>
            <a:ext cx="263704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5"/>
          </p:cNvCxnSpPr>
          <p:nvPr/>
        </p:nvCxnSpPr>
        <p:spPr>
          <a:xfrm>
            <a:off x="4327778" y="2961036"/>
            <a:ext cx="263279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3489487" y="4658848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>
            <a:off x="4175043" y="3618415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13151" y="240787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964801" y="350693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54572" y="1988667"/>
            <a:ext cx="0" cy="1576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38473" y="134817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56620" y="4099925"/>
            <a:ext cx="316502" cy="55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74769" y="83671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8" name="矩形 7"/>
          <p:cNvSpPr/>
          <p:nvPr/>
        </p:nvSpPr>
        <p:spPr>
          <a:xfrm>
            <a:off x="2247826" y="3385179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9" name="矩形 8"/>
          <p:cNvSpPr/>
          <p:nvPr/>
        </p:nvSpPr>
        <p:spPr>
          <a:xfrm>
            <a:off x="3156757" y="2129381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153100" y="1901334"/>
            <a:ext cx="315653" cy="588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>
            <a:off x="5036705" y="2467037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3"/>
          </p:cNvCxnSpPr>
          <p:nvPr/>
        </p:nvCxnSpPr>
        <p:spPr>
          <a:xfrm flipH="1">
            <a:off x="2577653" y="4060096"/>
            <a:ext cx="492601" cy="73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>
            <a:off x="2133362" y="4777341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3"/>
          </p:cNvCxnSpPr>
          <p:nvPr/>
        </p:nvCxnSpPr>
        <p:spPr>
          <a:xfrm flipH="1">
            <a:off x="3554900" y="2961036"/>
            <a:ext cx="263704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5"/>
          </p:cNvCxnSpPr>
          <p:nvPr/>
        </p:nvCxnSpPr>
        <p:spPr>
          <a:xfrm flipV="1">
            <a:off x="4327778" y="1901334"/>
            <a:ext cx="235023" cy="1059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3489487" y="4658848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>
            <a:off x="4175043" y="3618415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850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13151" y="240787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964801" y="350693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793271" y="4155004"/>
            <a:ext cx="57562" cy="478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433231" y="352692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56620" y="4099925"/>
            <a:ext cx="316502" cy="55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2080" y="3526927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</a:p>
        </p:txBody>
      </p:sp>
      <p:sp>
        <p:nvSpPr>
          <p:cNvPr id="8" name="矩形 7"/>
          <p:cNvSpPr/>
          <p:nvPr/>
        </p:nvSpPr>
        <p:spPr>
          <a:xfrm>
            <a:off x="2247826" y="3385179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</a:p>
        </p:txBody>
      </p:sp>
      <p:sp>
        <p:nvSpPr>
          <p:cNvPr id="9" name="矩形 8"/>
          <p:cNvSpPr/>
          <p:nvPr/>
        </p:nvSpPr>
        <p:spPr>
          <a:xfrm>
            <a:off x="3156757" y="2129381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</a:p>
        </p:txBody>
      </p: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047858" y="4080091"/>
            <a:ext cx="820286" cy="57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>
            <a:off x="5462667" y="4658848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3"/>
          </p:cNvCxnSpPr>
          <p:nvPr/>
        </p:nvCxnSpPr>
        <p:spPr>
          <a:xfrm flipH="1">
            <a:off x="2577653" y="4060096"/>
            <a:ext cx="492601" cy="73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>
            <a:off x="2133362" y="4777341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3"/>
          </p:cNvCxnSpPr>
          <p:nvPr/>
        </p:nvCxnSpPr>
        <p:spPr>
          <a:xfrm flipH="1">
            <a:off x="3554900" y="2961036"/>
            <a:ext cx="263704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5"/>
          </p:cNvCxnSpPr>
          <p:nvPr/>
        </p:nvCxnSpPr>
        <p:spPr>
          <a:xfrm>
            <a:off x="4327778" y="2961036"/>
            <a:ext cx="263279" cy="604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3489487" y="4658848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>
            <a:off x="4538473" y="4658848"/>
            <a:ext cx="831439" cy="670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971600" y="756899"/>
            <a:ext cx="5400600" cy="3001683"/>
          </a:xfrm>
          <a:prstGeom prst="triangle">
            <a:avLst/>
          </a:prstGeom>
          <a:solidFill>
            <a:srgbClr val="FFE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563888" y="1052736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" idx="2"/>
          </p:cNvCxnSpPr>
          <p:nvPr/>
        </p:nvCxnSpPr>
        <p:spPr>
          <a:xfrm flipH="1">
            <a:off x="3563888" y="1772816"/>
            <a:ext cx="97210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2"/>
          </p:cNvCxnSpPr>
          <p:nvPr/>
        </p:nvCxnSpPr>
        <p:spPr>
          <a:xfrm>
            <a:off x="4535996" y="1772816"/>
            <a:ext cx="1620180" cy="969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156176" y="274266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59832" y="256490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75671" y="3760152"/>
            <a:ext cx="1092273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28685" y="4881267"/>
            <a:ext cx="13400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</a:t>
            </a:r>
          </a:p>
          <a:p>
            <a:pPr algn="ctr"/>
            <a:r>
              <a:rPr lang="en-US" altLang="zh-CN" dirty="0"/>
              <a:t>Apple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115308" y="4905587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Green</a:t>
            </a:r>
          </a:p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>
          <a:xfrm>
            <a:off x="3275856" y="3284984"/>
            <a:ext cx="245952" cy="475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947775" y="4480232"/>
            <a:ext cx="339212" cy="373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32832" y="4413839"/>
            <a:ext cx="313894" cy="397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56176" y="1340768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&lt;? super Fruit&gt;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flipV="1">
            <a:off x="7524328" y="756899"/>
            <a:ext cx="0" cy="583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400092" y="116632"/>
            <a:ext cx="35283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一切能放水果和水果基类的盘子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80226" y="215465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规定</a:t>
            </a:r>
            <a:r>
              <a:rPr lang="zh-CN" altLang="en-US" dirty="0" smtClean="0">
                <a:solidFill>
                  <a:srgbClr val="FF0000"/>
                </a:solidFill>
              </a:rPr>
              <a:t>下限 </a:t>
            </a: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188640"/>
            <a:ext cx="28083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只能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，不能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496" y="3462746"/>
            <a:ext cx="262778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赋值的 </a:t>
            </a:r>
            <a:r>
              <a:rPr lang="en-US" altLang="zh-CN" dirty="0" smtClean="0"/>
              <a:t>Plate&lt;Fruit&gt;</a:t>
            </a:r>
          </a:p>
          <a:p>
            <a:pPr algn="ctr"/>
            <a:r>
              <a:rPr lang="zh-CN" altLang="en-US" dirty="0"/>
              <a:t>只当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CAP# </a:t>
            </a:r>
            <a:r>
              <a:rPr lang="zh-CN" altLang="en-US" dirty="0" smtClean="0"/>
              <a:t>占位符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捕获 </a:t>
            </a:r>
            <a:r>
              <a:rPr lang="en-US" altLang="zh-CN" dirty="0" smtClean="0"/>
              <a:t>Fruit | Fruit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基类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dirty="0" smtClean="0"/>
              <a:t>不是具体的类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1520" y="6259817"/>
            <a:ext cx="58326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Plate&lt;? </a:t>
            </a:r>
            <a:r>
              <a:rPr lang="en-US" altLang="zh-CN" b="1" dirty="0"/>
              <a:t>super Fruit&gt; fps1 = new Plate&lt;Fruit&gt;(new Apple()); 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971600" y="4854084"/>
            <a:ext cx="0" cy="13832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580112" y="3758583"/>
            <a:ext cx="3456384" cy="85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Fruit | Fruit </a:t>
            </a:r>
            <a:r>
              <a:rPr lang="zh-CN" altLang="en-US" dirty="0" smtClean="0"/>
              <a:t>的基类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set</a:t>
            </a:r>
            <a:r>
              <a:rPr lang="zh-CN" altLang="en-US" dirty="0" smtClean="0"/>
              <a:t>：扔 </a:t>
            </a:r>
            <a:r>
              <a:rPr lang="en-US" altLang="zh-CN" dirty="0" smtClean="0"/>
              <a:t>Fruit | Fruit 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（父类引用指向子类对象）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80112" y="4811703"/>
            <a:ext cx="3456384" cy="78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不知道具体类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无法确切赋值给具体类的引用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0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083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3"/>
          </p:cNvCxnSpPr>
          <p:nvPr/>
        </p:nvCxnSpPr>
        <p:spPr>
          <a:xfrm>
            <a:off x="5508104" y="2312876"/>
            <a:ext cx="720080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8184" y="2924944"/>
            <a:ext cx="504056" cy="11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2" idx="3"/>
          </p:cNvCxnSpPr>
          <p:nvPr/>
        </p:nvCxnSpPr>
        <p:spPr>
          <a:xfrm flipV="1">
            <a:off x="6732240" y="3284984"/>
            <a:ext cx="576064" cy="239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</p:cNvCxnSpPr>
          <p:nvPr/>
        </p:nvCxnSpPr>
        <p:spPr>
          <a:xfrm>
            <a:off x="6732240" y="3524200"/>
            <a:ext cx="576064" cy="283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08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3"/>
          </p:cNvCxnSpPr>
          <p:nvPr/>
        </p:nvCxnSpPr>
        <p:spPr>
          <a:xfrm>
            <a:off x="5508104" y="2312876"/>
            <a:ext cx="720080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8184" y="2924944"/>
            <a:ext cx="504056" cy="11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2" idx="3"/>
          </p:cNvCxnSpPr>
          <p:nvPr/>
        </p:nvCxnSpPr>
        <p:spPr>
          <a:xfrm flipV="1">
            <a:off x="6732240" y="3284984"/>
            <a:ext cx="576064" cy="239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</p:cNvCxnSpPr>
          <p:nvPr/>
        </p:nvCxnSpPr>
        <p:spPr>
          <a:xfrm>
            <a:off x="6732240" y="3524200"/>
            <a:ext cx="576064" cy="283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81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3"/>
          </p:cNvCxnSpPr>
          <p:nvPr/>
        </p:nvCxnSpPr>
        <p:spPr>
          <a:xfrm>
            <a:off x="5508104" y="2312876"/>
            <a:ext cx="720080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8184" y="2924944"/>
            <a:ext cx="504056" cy="11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2" idx="3"/>
          </p:cNvCxnSpPr>
          <p:nvPr/>
        </p:nvCxnSpPr>
        <p:spPr>
          <a:xfrm flipV="1">
            <a:off x="6732240" y="3284984"/>
            <a:ext cx="576064" cy="239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</p:cNvCxnSpPr>
          <p:nvPr/>
        </p:nvCxnSpPr>
        <p:spPr>
          <a:xfrm>
            <a:off x="6732240" y="3524200"/>
            <a:ext cx="576064" cy="283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3"/>
          </p:cNvCxnSpPr>
          <p:nvPr/>
        </p:nvCxnSpPr>
        <p:spPr>
          <a:xfrm>
            <a:off x="4283968" y="3573016"/>
            <a:ext cx="864096" cy="1656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48064" y="4575077"/>
            <a:ext cx="576064" cy="173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3"/>
          </p:cNvCxnSpPr>
          <p:nvPr/>
        </p:nvCxnSpPr>
        <p:spPr>
          <a:xfrm flipV="1">
            <a:off x="5724128" y="4797152"/>
            <a:ext cx="864096" cy="64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88224" y="4375483"/>
            <a:ext cx="576064" cy="106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2" idx="3"/>
          </p:cNvCxnSpPr>
          <p:nvPr/>
        </p:nvCxnSpPr>
        <p:spPr>
          <a:xfrm flipV="1">
            <a:off x="7164288" y="4627511"/>
            <a:ext cx="360040" cy="2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</p:cNvCxnSpPr>
          <p:nvPr/>
        </p:nvCxnSpPr>
        <p:spPr>
          <a:xfrm>
            <a:off x="7164288" y="4908841"/>
            <a:ext cx="386613" cy="320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8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3"/>
          </p:cNvCxnSpPr>
          <p:nvPr/>
        </p:nvCxnSpPr>
        <p:spPr>
          <a:xfrm>
            <a:off x="5508104" y="2312876"/>
            <a:ext cx="720080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8184" y="2924944"/>
            <a:ext cx="504056" cy="11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2" idx="3"/>
          </p:cNvCxnSpPr>
          <p:nvPr/>
        </p:nvCxnSpPr>
        <p:spPr>
          <a:xfrm flipV="1">
            <a:off x="6732240" y="3284984"/>
            <a:ext cx="576064" cy="239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</p:cNvCxnSpPr>
          <p:nvPr/>
        </p:nvCxnSpPr>
        <p:spPr>
          <a:xfrm>
            <a:off x="6732240" y="3524200"/>
            <a:ext cx="576064" cy="283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3"/>
          </p:cNvCxnSpPr>
          <p:nvPr/>
        </p:nvCxnSpPr>
        <p:spPr>
          <a:xfrm>
            <a:off x="4283968" y="3573016"/>
            <a:ext cx="864096" cy="1656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48064" y="4575077"/>
            <a:ext cx="576064" cy="173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3"/>
          </p:cNvCxnSpPr>
          <p:nvPr/>
        </p:nvCxnSpPr>
        <p:spPr>
          <a:xfrm flipV="1">
            <a:off x="5724128" y="4797152"/>
            <a:ext cx="864096" cy="64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88224" y="4375483"/>
            <a:ext cx="576064" cy="106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2" idx="3"/>
          </p:cNvCxnSpPr>
          <p:nvPr/>
        </p:nvCxnSpPr>
        <p:spPr>
          <a:xfrm flipV="1">
            <a:off x="7164288" y="4627511"/>
            <a:ext cx="360040" cy="2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</p:cNvCxnSpPr>
          <p:nvPr/>
        </p:nvCxnSpPr>
        <p:spPr>
          <a:xfrm>
            <a:off x="7164288" y="4908841"/>
            <a:ext cx="386613" cy="320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69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04664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Traversal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1916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59832" y="4123455"/>
            <a:ext cx="504056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5756" y="292494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41461" y="407102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7075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40985" y="4123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3528" y="40695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 flipH="1">
            <a:off x="1331640" y="2347071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96150" y="3429000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</p:cNvCxnSpPr>
          <p:nvPr/>
        </p:nvCxnSpPr>
        <p:spPr>
          <a:xfrm>
            <a:off x="2049911" y="234707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08176" y="3491660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265935" y="3519078"/>
            <a:ext cx="361849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59631" y="3436801"/>
            <a:ext cx="505865" cy="577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1484784"/>
            <a:ext cx="57606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4283968" y="2347071"/>
            <a:ext cx="792088" cy="122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6056" y="1556792"/>
            <a:ext cx="4320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3"/>
          </p:cNvCxnSpPr>
          <p:nvPr/>
        </p:nvCxnSpPr>
        <p:spPr>
          <a:xfrm flipV="1">
            <a:off x="5508104" y="1556792"/>
            <a:ext cx="648072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56176" y="954156"/>
            <a:ext cx="432048" cy="1655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</p:cNvCxnSpPr>
          <p:nvPr/>
        </p:nvCxnSpPr>
        <p:spPr>
          <a:xfrm flipV="1">
            <a:off x="6588224" y="954156"/>
            <a:ext cx="648072" cy="82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36296" y="522108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</p:cNvCxnSpPr>
          <p:nvPr/>
        </p:nvCxnSpPr>
        <p:spPr>
          <a:xfrm>
            <a:off x="6588224" y="1781796"/>
            <a:ext cx="648072" cy="63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2869" y="1988840"/>
            <a:ext cx="5760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3"/>
          </p:cNvCxnSpPr>
          <p:nvPr/>
        </p:nvCxnSpPr>
        <p:spPr>
          <a:xfrm>
            <a:off x="5508104" y="2312876"/>
            <a:ext cx="720080" cy="97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8184" y="2924944"/>
            <a:ext cx="504056" cy="11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2" idx="3"/>
          </p:cNvCxnSpPr>
          <p:nvPr/>
        </p:nvCxnSpPr>
        <p:spPr>
          <a:xfrm flipV="1">
            <a:off x="6732240" y="3284984"/>
            <a:ext cx="576064" cy="239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</p:cNvCxnSpPr>
          <p:nvPr/>
        </p:nvCxnSpPr>
        <p:spPr>
          <a:xfrm>
            <a:off x="6732240" y="3524200"/>
            <a:ext cx="576064" cy="283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3"/>
          </p:cNvCxnSpPr>
          <p:nvPr/>
        </p:nvCxnSpPr>
        <p:spPr>
          <a:xfrm>
            <a:off x="4283968" y="3573016"/>
            <a:ext cx="864096" cy="1656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48064" y="4575077"/>
            <a:ext cx="576064" cy="173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3"/>
          </p:cNvCxnSpPr>
          <p:nvPr/>
        </p:nvCxnSpPr>
        <p:spPr>
          <a:xfrm flipV="1">
            <a:off x="5724128" y="4797152"/>
            <a:ext cx="864096" cy="64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88224" y="4375483"/>
            <a:ext cx="576064" cy="106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2" idx="3"/>
          </p:cNvCxnSpPr>
          <p:nvPr/>
        </p:nvCxnSpPr>
        <p:spPr>
          <a:xfrm flipV="1">
            <a:off x="7164288" y="4627511"/>
            <a:ext cx="360040" cy="2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</p:cNvCxnSpPr>
          <p:nvPr/>
        </p:nvCxnSpPr>
        <p:spPr>
          <a:xfrm>
            <a:off x="7164288" y="4908841"/>
            <a:ext cx="386613" cy="320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</p:cNvCxnSpPr>
          <p:nvPr/>
        </p:nvCxnSpPr>
        <p:spPr>
          <a:xfrm>
            <a:off x="5724128" y="5442199"/>
            <a:ext cx="756084" cy="867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588224" y="5733256"/>
            <a:ext cx="5760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218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39752" y="2636912"/>
            <a:ext cx="453650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ThreadBinaryTree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1560" y="476672"/>
            <a:ext cx="23762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createThreadTree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56720" y="141277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46815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29031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32212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029712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71729" y="44241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33619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 flipH="1">
            <a:off x="3491880" y="1965940"/>
            <a:ext cx="759748" cy="74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</p:cNvCxnSpPr>
          <p:nvPr/>
        </p:nvCxnSpPr>
        <p:spPr>
          <a:xfrm>
            <a:off x="5882195" y="3262084"/>
            <a:ext cx="706029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  <a:endCxn id="6" idx="1"/>
          </p:cNvCxnSpPr>
          <p:nvPr/>
        </p:nvCxnSpPr>
        <p:spPr>
          <a:xfrm>
            <a:off x="4709884" y="1965940"/>
            <a:ext cx="714055" cy="837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8" idx="0"/>
          </p:cNvCxnSpPr>
          <p:nvPr/>
        </p:nvCxnSpPr>
        <p:spPr>
          <a:xfrm flipH="1">
            <a:off x="2353748" y="3262084"/>
            <a:ext cx="773372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5"/>
            <a:endCxn id="5" idx="0"/>
          </p:cNvCxnSpPr>
          <p:nvPr/>
        </p:nvCxnSpPr>
        <p:spPr>
          <a:xfrm>
            <a:off x="3585376" y="3262084"/>
            <a:ext cx="385475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9" idx="0"/>
          </p:cNvCxnSpPr>
          <p:nvPr/>
        </p:nvCxnSpPr>
        <p:spPr>
          <a:xfrm flipH="1">
            <a:off x="5095765" y="3262084"/>
            <a:ext cx="328174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11560" y="476672"/>
            <a:ext cx="30243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inOrderThreadTree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156720" y="141277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46815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29031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32212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29712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771729" y="44241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33619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</p:cNvCxnSpPr>
          <p:nvPr/>
        </p:nvCxnSpPr>
        <p:spPr>
          <a:xfrm flipH="1">
            <a:off x="3491880" y="1965940"/>
            <a:ext cx="759748" cy="74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882195" y="3262084"/>
            <a:ext cx="706029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  <a:endCxn id="5" idx="1"/>
          </p:cNvCxnSpPr>
          <p:nvPr/>
        </p:nvCxnSpPr>
        <p:spPr>
          <a:xfrm>
            <a:off x="4709884" y="1965940"/>
            <a:ext cx="714055" cy="837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0"/>
          </p:cNvCxnSpPr>
          <p:nvPr/>
        </p:nvCxnSpPr>
        <p:spPr>
          <a:xfrm flipH="1">
            <a:off x="2353748" y="3262084"/>
            <a:ext cx="773372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4" idx="0"/>
          </p:cNvCxnSpPr>
          <p:nvPr/>
        </p:nvCxnSpPr>
        <p:spPr>
          <a:xfrm>
            <a:off x="3585376" y="3262084"/>
            <a:ext cx="385475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0"/>
          </p:cNvCxnSpPr>
          <p:nvPr/>
        </p:nvCxnSpPr>
        <p:spPr>
          <a:xfrm flipH="1">
            <a:off x="5095765" y="3262084"/>
            <a:ext cx="328174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8103" y="90872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left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1"/>
          </p:cNvCxnSpPr>
          <p:nvPr/>
        </p:nvCxnSpPr>
        <p:spPr>
          <a:xfrm flipH="1" flipV="1">
            <a:off x="3356248" y="3429000"/>
            <a:ext cx="385475" cy="1103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75656" y="2337430"/>
            <a:ext cx="1096563" cy="466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preNode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19872" y="537321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522637" y="1772816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flipH="1">
            <a:off x="3522637" y="2492896"/>
            <a:ext cx="97210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494745" y="2492896"/>
            <a:ext cx="1620180" cy="969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652120" y="3490321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Meat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018581" y="328498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934420" y="4480232"/>
            <a:ext cx="1092273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27884" y="4011971"/>
            <a:ext cx="0" cy="46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52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11560" y="476672"/>
            <a:ext cx="30243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inOrderThreadTree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8103" y="90872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56720" y="141277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46815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29031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32212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029712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71729" y="44241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33619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 flipH="1">
            <a:off x="3491880" y="1965940"/>
            <a:ext cx="759748" cy="74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5"/>
          </p:cNvCxnSpPr>
          <p:nvPr/>
        </p:nvCxnSpPr>
        <p:spPr>
          <a:xfrm>
            <a:off x="5882195" y="3262084"/>
            <a:ext cx="706029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6" idx="1"/>
          </p:cNvCxnSpPr>
          <p:nvPr/>
        </p:nvCxnSpPr>
        <p:spPr>
          <a:xfrm>
            <a:off x="4709884" y="1965940"/>
            <a:ext cx="714055" cy="837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0"/>
          </p:cNvCxnSpPr>
          <p:nvPr/>
        </p:nvCxnSpPr>
        <p:spPr>
          <a:xfrm flipH="1">
            <a:off x="2353748" y="3262084"/>
            <a:ext cx="773372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5"/>
            <a:endCxn id="5" idx="0"/>
          </p:cNvCxnSpPr>
          <p:nvPr/>
        </p:nvCxnSpPr>
        <p:spPr>
          <a:xfrm>
            <a:off x="3585376" y="3262084"/>
            <a:ext cx="385475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9" idx="0"/>
          </p:cNvCxnSpPr>
          <p:nvPr/>
        </p:nvCxnSpPr>
        <p:spPr>
          <a:xfrm flipH="1">
            <a:off x="5095765" y="3262084"/>
            <a:ext cx="328174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7"/>
          </p:cNvCxnSpPr>
          <p:nvPr/>
        </p:nvCxnSpPr>
        <p:spPr>
          <a:xfrm flipV="1">
            <a:off x="4199979" y="2132856"/>
            <a:ext cx="280777" cy="23991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15745" y="1008923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67941" y="5229200"/>
            <a:ext cx="1096563" cy="466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11560" y="476672"/>
            <a:ext cx="30243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inOrderTraversalBySuccessor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156720" y="141277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46815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29031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32212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29712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771729" y="44241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33619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</p:cNvCxnSpPr>
          <p:nvPr/>
        </p:nvCxnSpPr>
        <p:spPr>
          <a:xfrm flipH="1">
            <a:off x="3491880" y="1965940"/>
            <a:ext cx="759748" cy="74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882195" y="3262084"/>
            <a:ext cx="706029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  <a:endCxn id="5" idx="1"/>
          </p:cNvCxnSpPr>
          <p:nvPr/>
        </p:nvCxnSpPr>
        <p:spPr>
          <a:xfrm>
            <a:off x="4709884" y="1965940"/>
            <a:ext cx="714055" cy="837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0"/>
          </p:cNvCxnSpPr>
          <p:nvPr/>
        </p:nvCxnSpPr>
        <p:spPr>
          <a:xfrm flipH="1">
            <a:off x="2353748" y="3262084"/>
            <a:ext cx="773372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4" idx="0"/>
          </p:cNvCxnSpPr>
          <p:nvPr/>
        </p:nvCxnSpPr>
        <p:spPr>
          <a:xfrm>
            <a:off x="3585376" y="3262084"/>
            <a:ext cx="385475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0"/>
          </p:cNvCxnSpPr>
          <p:nvPr/>
        </p:nvCxnSpPr>
        <p:spPr>
          <a:xfrm flipH="1">
            <a:off x="5095765" y="3262084"/>
            <a:ext cx="328174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27784" y="3363077"/>
            <a:ext cx="639724" cy="10740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35696" y="90872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直属父节点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11560" y="476672"/>
            <a:ext cx="30243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inOrderTraversalBySuccessor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156720" y="141277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46815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29031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32212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29712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771729" y="44241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336196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</p:cNvCxnSpPr>
          <p:nvPr/>
        </p:nvCxnSpPr>
        <p:spPr>
          <a:xfrm flipH="1">
            <a:off x="3491880" y="1965940"/>
            <a:ext cx="759748" cy="74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</p:cNvCxnSpPr>
          <p:nvPr/>
        </p:nvCxnSpPr>
        <p:spPr>
          <a:xfrm>
            <a:off x="5882195" y="3262084"/>
            <a:ext cx="706029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  <a:endCxn id="5" idx="1"/>
          </p:cNvCxnSpPr>
          <p:nvPr/>
        </p:nvCxnSpPr>
        <p:spPr>
          <a:xfrm>
            <a:off x="4709884" y="1965940"/>
            <a:ext cx="714055" cy="837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0"/>
          </p:cNvCxnSpPr>
          <p:nvPr/>
        </p:nvCxnSpPr>
        <p:spPr>
          <a:xfrm flipH="1">
            <a:off x="2353748" y="3262084"/>
            <a:ext cx="773372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4" idx="0"/>
          </p:cNvCxnSpPr>
          <p:nvPr/>
        </p:nvCxnSpPr>
        <p:spPr>
          <a:xfrm>
            <a:off x="3585376" y="3262084"/>
            <a:ext cx="385475" cy="1175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0"/>
          </p:cNvCxnSpPr>
          <p:nvPr/>
        </p:nvCxnSpPr>
        <p:spPr>
          <a:xfrm flipH="1">
            <a:off x="5095765" y="3262084"/>
            <a:ext cx="328174" cy="1162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4579149" y="2134375"/>
            <a:ext cx="451285" cy="225541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35696" y="90872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非直属父节点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6815" y="908720"/>
            <a:ext cx="150124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逆序查找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397439" y="2080409"/>
            <a:ext cx="476842" cy="2363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9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16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03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0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03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0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403648" y="2504906"/>
            <a:ext cx="4248472" cy="2880320"/>
          </a:xfrm>
          <a:prstGeom prst="triangle">
            <a:avLst/>
          </a:prstGeom>
          <a:solidFill>
            <a:srgbClr val="FFE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22637" y="1772816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 flipH="1">
            <a:off x="3522637" y="2492896"/>
            <a:ext cx="97210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4494745" y="2492896"/>
            <a:ext cx="1620180" cy="969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2120" y="3490321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018581" y="328498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934420" y="4480232"/>
            <a:ext cx="1092273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27884" y="4011971"/>
            <a:ext cx="0" cy="46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9592" y="105273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规定上界 </a:t>
            </a: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5486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&lt;? extends T</a:t>
            </a:r>
            <a:r>
              <a:rPr lang="en-US" altLang="zh-CN" b="1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49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0800000">
            <a:off x="822337" y="1660902"/>
            <a:ext cx="5400600" cy="2633838"/>
          </a:xfrm>
          <a:prstGeom prst="triangle">
            <a:avLst/>
          </a:prstGeom>
          <a:solidFill>
            <a:srgbClr val="FFE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22637" y="1772816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flipH="1">
            <a:off x="3522637" y="2492896"/>
            <a:ext cx="97210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2"/>
          </p:cNvCxnSpPr>
          <p:nvPr/>
        </p:nvCxnSpPr>
        <p:spPr>
          <a:xfrm>
            <a:off x="4494745" y="2492896"/>
            <a:ext cx="1620180" cy="969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652120" y="3490321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Meat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018581" y="328498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4420" y="4480232"/>
            <a:ext cx="1092273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27884" y="4011971"/>
            <a:ext cx="0" cy="46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27584" y="98072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规定下界 </a:t>
            </a: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4673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&lt;? s</a:t>
            </a:r>
            <a:r>
              <a:rPr lang="en-US" altLang="zh-CN" b="1" dirty="0" smtClean="0"/>
              <a:t>uper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21088" y="1765622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ADS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115616" y="2708920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15616" y="3861048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00099" y="404664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39949" y="1052736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403648" y="1052736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995936" y="4581128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021088" y="5805264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403648" y="5157192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639949" y="5157192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948264" y="2708920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948264" y="3861048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8" idx="0"/>
          </p:cNvCxnSpPr>
          <p:nvPr/>
        </p:nvCxnSpPr>
        <p:spPr>
          <a:xfrm flipH="1">
            <a:off x="4499992" y="2269678"/>
            <a:ext cx="16655" cy="23114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2"/>
            <a:endCxn id="7" idx="5"/>
          </p:cNvCxnSpPr>
          <p:nvPr/>
        </p:nvCxnSpPr>
        <p:spPr>
          <a:xfrm flipH="1" flipV="1">
            <a:off x="2264125" y="1482975"/>
            <a:ext cx="1756963" cy="53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6"/>
            <a:endCxn id="6" idx="3"/>
          </p:cNvCxnSpPr>
          <p:nvPr/>
        </p:nvCxnSpPr>
        <p:spPr>
          <a:xfrm flipV="1">
            <a:off x="5029200" y="1482975"/>
            <a:ext cx="1758384" cy="53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0"/>
          </p:cNvCxnSpPr>
          <p:nvPr/>
        </p:nvCxnSpPr>
        <p:spPr>
          <a:xfrm flipH="1" flipV="1">
            <a:off x="4495657" y="908720"/>
            <a:ext cx="29487" cy="856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4"/>
            <a:endCxn id="9" idx="0"/>
          </p:cNvCxnSpPr>
          <p:nvPr/>
        </p:nvCxnSpPr>
        <p:spPr>
          <a:xfrm>
            <a:off x="4499992" y="5085184"/>
            <a:ext cx="2515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55776" y="3577803"/>
            <a:ext cx="381642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10" idx="7"/>
          </p:cNvCxnSpPr>
          <p:nvPr/>
        </p:nvCxnSpPr>
        <p:spPr>
          <a:xfrm flipH="1">
            <a:off x="2264125" y="4833156"/>
            <a:ext cx="1731811" cy="397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1" idx="1"/>
          </p:cNvCxnSpPr>
          <p:nvPr/>
        </p:nvCxnSpPr>
        <p:spPr>
          <a:xfrm>
            <a:off x="5029200" y="4833156"/>
            <a:ext cx="1758384" cy="397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" idx="5"/>
          </p:cNvCxnSpPr>
          <p:nvPr/>
        </p:nvCxnSpPr>
        <p:spPr>
          <a:xfrm flipH="1" flipV="1">
            <a:off x="1976093" y="3139159"/>
            <a:ext cx="579683" cy="438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4" idx="7"/>
          </p:cNvCxnSpPr>
          <p:nvPr/>
        </p:nvCxnSpPr>
        <p:spPr>
          <a:xfrm flipH="1">
            <a:off x="1976093" y="3577804"/>
            <a:ext cx="579683" cy="357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2" idx="3"/>
          </p:cNvCxnSpPr>
          <p:nvPr/>
        </p:nvCxnSpPr>
        <p:spPr>
          <a:xfrm flipV="1">
            <a:off x="6372200" y="3139159"/>
            <a:ext cx="723699" cy="438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3" idx="1"/>
          </p:cNvCxnSpPr>
          <p:nvPr/>
        </p:nvCxnSpPr>
        <p:spPr>
          <a:xfrm>
            <a:off x="6372200" y="3577804"/>
            <a:ext cx="723699" cy="357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157616" y="3281386"/>
            <a:ext cx="693078" cy="65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332656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75856" y="836712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Net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134076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184482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DS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2348880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Sport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75856" y="2852936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5856" y="3356992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Piano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386104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Ukulele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75856" y="436510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English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5856" y="5373216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Obama Speech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5856" y="4869160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Rosetta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5856" y="5877272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Movie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332656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Net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6216" y="112474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184482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DS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256490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Sport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8" y="355139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6216" y="256490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Piano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35027" y="3599610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Ukulele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75856" y="436510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English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530120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Obama Speech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5856" y="602128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Rosetta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16216" y="530120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Movie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627784" y="3284984"/>
            <a:ext cx="381642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41384" y="2269678"/>
            <a:ext cx="19348" cy="20954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39952" y="2993354"/>
            <a:ext cx="693078" cy="65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6" idx="2"/>
          </p:cNvCxnSpPr>
          <p:nvPr/>
        </p:nvCxnSpPr>
        <p:spPr>
          <a:xfrm flipH="1" flipV="1">
            <a:off x="1475656" y="2996952"/>
            <a:ext cx="115212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7" idx="0"/>
          </p:cNvCxnSpPr>
          <p:nvPr/>
        </p:nvCxnSpPr>
        <p:spPr>
          <a:xfrm flipH="1">
            <a:off x="1475656" y="3284984"/>
            <a:ext cx="1152128" cy="266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2"/>
          </p:cNvCxnSpPr>
          <p:nvPr/>
        </p:nvCxnSpPr>
        <p:spPr>
          <a:xfrm flipV="1">
            <a:off x="6444208" y="2996952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0"/>
          </p:cNvCxnSpPr>
          <p:nvPr/>
        </p:nvCxnSpPr>
        <p:spPr>
          <a:xfrm>
            <a:off x="6444208" y="3284984"/>
            <a:ext cx="1242947" cy="314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2" idx="0"/>
          </p:cNvCxnSpPr>
          <p:nvPr/>
        </p:nvCxnSpPr>
        <p:spPr>
          <a:xfrm>
            <a:off x="4427984" y="4797152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0"/>
            <a:endCxn id="2" idx="2"/>
          </p:cNvCxnSpPr>
          <p:nvPr/>
        </p:nvCxnSpPr>
        <p:spPr>
          <a:xfrm flipV="1">
            <a:off x="4427984" y="76470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1"/>
            <a:endCxn id="3" idx="2"/>
          </p:cNvCxnSpPr>
          <p:nvPr/>
        </p:nvCxnSpPr>
        <p:spPr>
          <a:xfrm flipH="1" flipV="1">
            <a:off x="1475656" y="1556792"/>
            <a:ext cx="180020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3"/>
            <a:endCxn id="4" idx="2"/>
          </p:cNvCxnSpPr>
          <p:nvPr/>
        </p:nvCxnSpPr>
        <p:spPr>
          <a:xfrm flipV="1">
            <a:off x="5580112" y="1556792"/>
            <a:ext cx="208823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3"/>
            <a:endCxn id="14" idx="0"/>
          </p:cNvCxnSpPr>
          <p:nvPr/>
        </p:nvCxnSpPr>
        <p:spPr>
          <a:xfrm>
            <a:off x="5580112" y="4581128"/>
            <a:ext cx="208823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1"/>
            <a:endCxn id="11" idx="0"/>
          </p:cNvCxnSpPr>
          <p:nvPr/>
        </p:nvCxnSpPr>
        <p:spPr>
          <a:xfrm flipH="1">
            <a:off x="1475656" y="4581128"/>
            <a:ext cx="180020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2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690</Words>
  <Application>Microsoft Office PowerPoint</Application>
  <PresentationFormat>全屏显示(4:3)</PresentationFormat>
  <Paragraphs>425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113</cp:revision>
  <dcterms:created xsi:type="dcterms:W3CDTF">2018-07-06T14:24:47Z</dcterms:created>
  <dcterms:modified xsi:type="dcterms:W3CDTF">2018-08-18T10:31:04Z</dcterms:modified>
</cp:coreProperties>
</file>