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924944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 flipV="1">
            <a:off x="118762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63688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Lists[]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2483768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483768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2483768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2395854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74877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87824" y="3378933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8802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50810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36296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9999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7956376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/>
        </p:nvCxnSpPr>
        <p:spPr>
          <a:xfrm>
            <a:off x="7956376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7956376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4919" y="2896818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6887007" y="3043926"/>
            <a:ext cx="349289" cy="100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20" idx="2"/>
          </p:cNvCxnSpPr>
          <p:nvPr/>
        </p:nvCxnSpPr>
        <p:spPr>
          <a:xfrm flipH="1">
            <a:off x="2987824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</p:cNvCxnSpPr>
          <p:nvPr/>
        </p:nvCxnSpPr>
        <p:spPr>
          <a:xfrm>
            <a:off x="3383868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99792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91880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789" y="22768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0"/>
            <a:endCxn id="57" idx="2"/>
          </p:cNvCxnSpPr>
          <p:nvPr/>
        </p:nvCxnSpPr>
        <p:spPr>
          <a:xfrm flipH="1" flipV="1">
            <a:off x="6484827" y="2564904"/>
            <a:ext cx="6136" cy="3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87916" y="2442829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391111" y="2921851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91111" y="344472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483768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: key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166066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 :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1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144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13</cp:revision>
  <dcterms:created xsi:type="dcterms:W3CDTF">2018-09-08T02:25:07Z</dcterms:created>
  <dcterms:modified xsi:type="dcterms:W3CDTF">2018-09-11T12:53:12Z</dcterms:modified>
</cp:coreProperties>
</file>