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67" r:id="rId17"/>
    <p:sldId id="272" r:id="rId18"/>
    <p:sldId id="275" r:id="rId19"/>
    <p:sldId id="276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213" y="2996952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CuckooHashTable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24208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4008" y="311825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9852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9852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9852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71600" y="1376772"/>
            <a:ext cx="196221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B 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A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5" idx="1"/>
          </p:cNvCxnSpPr>
          <p:nvPr/>
        </p:nvCxnSpPr>
        <p:spPr>
          <a:xfrm>
            <a:off x="3851920" y="3068960"/>
            <a:ext cx="792088" cy="265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1"/>
          </p:cNvCxnSpPr>
          <p:nvPr/>
        </p:nvCxnSpPr>
        <p:spPr>
          <a:xfrm flipH="1">
            <a:off x="3635896" y="3334274"/>
            <a:ext cx="1008112" cy="598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076056" y="1628800"/>
            <a:ext cx="29523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</a:t>
            </a:r>
            <a:r>
              <a:rPr lang="zh-CN" altLang="en-US" dirty="0" smtClean="0"/>
              <a:t>替换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 </a:t>
            </a:r>
            <a:r>
              <a:rPr lang="zh-CN" altLang="en-US" dirty="0" smtClean="0"/>
              <a:t>重新找位置 </a:t>
            </a:r>
            <a:r>
              <a:rPr lang="en-US" altLang="zh-CN" dirty="0" smtClean="0"/>
              <a:t>insert</a:t>
            </a:r>
          </a:p>
          <a:p>
            <a:pPr algn="ctr"/>
            <a:r>
              <a:rPr lang="zh-CN" altLang="en-US" dirty="0" smtClean="0"/>
              <a:t>直到插入完成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48370" y="476672"/>
            <a:ext cx="194776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跳房子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>
            <a:stCxn id="28" idx="3"/>
            <a:endCxn id="44" idx="1"/>
          </p:cNvCxnSpPr>
          <p:nvPr/>
        </p:nvCxnSpPr>
        <p:spPr>
          <a:xfrm flipV="1">
            <a:off x="3851920" y="1835291"/>
            <a:ext cx="1167747" cy="1017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19667" y="1412776"/>
            <a:ext cx="2520280" cy="8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 </a:t>
            </a:r>
            <a:r>
              <a:rPr lang="zh-CN" altLang="en-US" dirty="0" smtClean="0"/>
              <a:t>首位数为本身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后面三位为尾随位置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且数值中最多两个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019465" y="2509833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：存在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：不存在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8" idx="3"/>
            <a:endCxn id="46" idx="1"/>
          </p:cNvCxnSpPr>
          <p:nvPr/>
        </p:nvCxnSpPr>
        <p:spPr>
          <a:xfrm flipV="1">
            <a:off x="3851920" y="2833869"/>
            <a:ext cx="1167545" cy="19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3"/>
            <a:endCxn id="51" idx="1"/>
          </p:cNvCxnSpPr>
          <p:nvPr/>
        </p:nvCxnSpPr>
        <p:spPr>
          <a:xfrm>
            <a:off x="3851920" y="3284984"/>
            <a:ext cx="1080120" cy="62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932040" y="3553949"/>
            <a:ext cx="3800805" cy="707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①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在本位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②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：下一位存在（冲突）元素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868144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004048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868144" y="515719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04048" y="515719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868144" y="55892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004048" y="55892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8144" y="602128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004048" y="602128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7417026" y="52774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冲突位置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59" idx="3"/>
            <a:endCxn id="67" idx="1"/>
          </p:cNvCxnSpPr>
          <p:nvPr/>
        </p:nvCxnSpPr>
        <p:spPr>
          <a:xfrm>
            <a:off x="6732240" y="5373216"/>
            <a:ext cx="684786" cy="192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3"/>
          </p:cNvCxnSpPr>
          <p:nvPr/>
        </p:nvCxnSpPr>
        <p:spPr>
          <a:xfrm flipV="1">
            <a:off x="6732240" y="5565508"/>
            <a:ext cx="684786" cy="239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123728" y="537321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号位太远</a:t>
            </a:r>
            <a:endParaRPr lang="en-US" altLang="zh-CN" dirty="0" smtClean="0"/>
          </a:p>
          <a:p>
            <a:pPr algn="ctr"/>
            <a:r>
              <a:rPr lang="zh-CN" altLang="en-US" dirty="0"/>
              <a:t>超出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Hop</a:t>
            </a:r>
            <a:r>
              <a:rPr lang="zh-CN" altLang="en-US" dirty="0" smtClean="0"/>
              <a:t>范围（</a:t>
            </a:r>
            <a:r>
              <a:rPr lang="en-US" altLang="zh-CN" dirty="0" smtClean="0"/>
              <a:t>0~3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0"/>
          </p:cNvCxnSpPr>
          <p:nvPr/>
        </p:nvCxnSpPr>
        <p:spPr>
          <a:xfrm flipH="1" flipV="1">
            <a:off x="2699792" y="4797152"/>
            <a:ext cx="68407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9" idx="3"/>
          </p:cNvCxnSpPr>
          <p:nvPr/>
        </p:nvCxnSpPr>
        <p:spPr>
          <a:xfrm flipH="1">
            <a:off x="3851920" y="934987"/>
            <a:ext cx="1584176" cy="1917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6" name="直接箭头连接符 25"/>
          <p:cNvCxnSpPr>
            <a:stCxn id="15" idx="3"/>
            <a:endCxn id="27" idx="1"/>
          </p:cNvCxnSpPr>
          <p:nvPr/>
        </p:nvCxnSpPr>
        <p:spPr>
          <a:xfrm flipV="1">
            <a:off x="3851920" y="3708513"/>
            <a:ext cx="1039552" cy="8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91472" y="3420481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Hop </a:t>
            </a:r>
            <a:r>
              <a:rPr lang="zh-CN" altLang="en-US" dirty="0" smtClean="0"/>
              <a:t>仅有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2" idx="3"/>
            <a:endCxn id="31" idx="1"/>
          </p:cNvCxnSpPr>
          <p:nvPr/>
        </p:nvCxnSpPr>
        <p:spPr>
          <a:xfrm flipV="1">
            <a:off x="3851920" y="2820076"/>
            <a:ext cx="987828" cy="464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839748" y="2460036"/>
            <a:ext cx="2263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</a:t>
            </a:r>
            <a:r>
              <a:rPr lang="zh-CN" altLang="en-US" dirty="0" smtClean="0"/>
              <a:t>中本位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冲突位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均占有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0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4" name="曲线连接符 23"/>
          <p:cNvCxnSpPr>
            <a:stCxn id="12" idx="3"/>
            <a:endCxn id="21" idx="3"/>
          </p:cNvCxnSpPr>
          <p:nvPr/>
        </p:nvCxnSpPr>
        <p:spPr>
          <a:xfrm>
            <a:off x="3851920" y="3284984"/>
            <a:ext cx="12700" cy="1296144"/>
          </a:xfrm>
          <a:prstGeom prst="curvedConnector3">
            <a:avLst>
              <a:gd name="adj1" fmla="val 4371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24942" y="2636912"/>
            <a:ext cx="3024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为相对位，且与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修改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524942" y="3717032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 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号位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的绝对位 </a:t>
            </a:r>
            <a:r>
              <a:rPr lang="en-US" altLang="zh-CN" dirty="0" smtClean="0"/>
              <a:t>== 1</a:t>
            </a:r>
          </a:p>
          <a:p>
            <a:pPr algn="ctr"/>
            <a:r>
              <a:rPr lang="en-US" altLang="zh-CN" dirty="0" smtClean="0"/>
              <a:t>4 -1 == 3</a:t>
            </a:r>
            <a:r>
              <a:rPr lang="zh-CN" altLang="en-US" dirty="0" smtClean="0"/>
              <a:t>（范围内）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8" idx="1"/>
          </p:cNvCxnSpPr>
          <p:nvPr/>
        </p:nvCxnSpPr>
        <p:spPr>
          <a:xfrm flipV="1">
            <a:off x="3707904" y="2960948"/>
            <a:ext cx="817038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5" name="直接箭头连接符 24"/>
          <p:cNvCxnSpPr>
            <a:stCxn id="26" idx="1"/>
            <a:endCxn id="15" idx="3"/>
          </p:cNvCxnSpPr>
          <p:nvPr/>
        </p:nvCxnSpPr>
        <p:spPr>
          <a:xfrm flipH="1">
            <a:off x="3851920" y="3701413"/>
            <a:ext cx="1003447" cy="15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55367" y="3413381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 </a:t>
            </a:r>
            <a:r>
              <a:rPr lang="zh-CN" altLang="en-US" dirty="0" smtClean="0"/>
              <a:t>让出的空位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627784" y="2924944"/>
            <a:ext cx="864096" cy="776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852122" y="2564904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E </a:t>
            </a:r>
            <a:r>
              <a:rPr lang="zh-CN" altLang="en-US" dirty="0" smtClean="0"/>
              <a:t>的相对位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9" idx="3"/>
            <a:endCxn id="37" idx="1"/>
          </p:cNvCxnSpPr>
          <p:nvPr/>
        </p:nvCxnSpPr>
        <p:spPr>
          <a:xfrm>
            <a:off x="3851920" y="2852936"/>
            <a:ext cx="1000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68144" y="44371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004048" y="44371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868144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004048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868144" y="61653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004048" y="61653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868144" y="57332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7332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868144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004048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308304" y="414908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Absolute position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50" idx="1"/>
            <a:endCxn id="40" idx="3"/>
          </p:cNvCxnSpPr>
          <p:nvPr/>
        </p:nvCxnSpPr>
        <p:spPr>
          <a:xfrm flipH="1">
            <a:off x="6732240" y="4401108"/>
            <a:ext cx="576064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55576" y="5611755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</a:t>
            </a:r>
          </a:p>
          <a:p>
            <a:pPr algn="ctr"/>
            <a:r>
              <a:rPr lang="en-US" altLang="zh-CN" dirty="0"/>
              <a:t>position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4" idx="0"/>
            <a:endCxn id="19" idx="2"/>
          </p:cNvCxnSpPr>
          <p:nvPr/>
        </p:nvCxnSpPr>
        <p:spPr>
          <a:xfrm flipV="1">
            <a:off x="1439652" y="4797152"/>
            <a:ext cx="252028" cy="814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9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06891" y="2780928"/>
            <a:ext cx="38164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6"/>
          </p:cNvCxnSpPr>
          <p:nvPr/>
        </p:nvCxnSpPr>
        <p:spPr>
          <a:xfrm>
            <a:off x="3509882" y="3753036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4031940" y="3522103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031940" y="570293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022050" y="567727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6"/>
            <a:endCxn id="42" idx="2"/>
          </p:cNvCxnSpPr>
          <p:nvPr/>
        </p:nvCxnSpPr>
        <p:spPr>
          <a:xfrm>
            <a:off x="3509882" y="5913276"/>
            <a:ext cx="522058" cy="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6"/>
            <a:endCxn id="43" idx="2"/>
          </p:cNvCxnSpPr>
          <p:nvPr/>
        </p:nvCxnSpPr>
        <p:spPr>
          <a:xfrm flipV="1">
            <a:off x="4499992" y="5893296"/>
            <a:ext cx="522058" cy="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9" idx="2"/>
          </p:cNvCxnSpPr>
          <p:nvPr/>
        </p:nvCxnSpPr>
        <p:spPr>
          <a:xfrm>
            <a:off x="2501770" y="4115206"/>
            <a:ext cx="1035115" cy="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36885" y="3900297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545886" y="2492896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589218" y="317697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497269" y="2673424"/>
            <a:ext cx="1039616" cy="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3"/>
            <a:endCxn id="43" idx="2"/>
          </p:cNvCxnSpPr>
          <p:nvPr/>
        </p:nvCxnSpPr>
        <p:spPr>
          <a:xfrm>
            <a:off x="2483768" y="3392996"/>
            <a:ext cx="1105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36096" y="1556792"/>
            <a:ext cx="298833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冲突：</a:t>
            </a:r>
            <a:r>
              <a:rPr lang="en-US" altLang="zh-CN" dirty="0" smtClean="0"/>
              <a:t>index+1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67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平方探测散列表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9" idx="2"/>
          </p:cNvCxnSpPr>
          <p:nvPr/>
        </p:nvCxnSpPr>
        <p:spPr>
          <a:xfrm>
            <a:off x="2501770" y="4115206"/>
            <a:ext cx="1035115" cy="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36885" y="3900297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545886" y="2492896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437874" y="5362770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497269" y="2673424"/>
            <a:ext cx="1039616" cy="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  <a:endCxn id="43" idx="2"/>
          </p:cNvCxnSpPr>
          <p:nvPr/>
        </p:nvCxnSpPr>
        <p:spPr>
          <a:xfrm>
            <a:off x="2483768" y="5553236"/>
            <a:ext cx="954106" cy="25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36096" y="1556792"/>
            <a:ext cx="298833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冲突：</a:t>
            </a:r>
            <a:r>
              <a:rPr lang="en-US" altLang="zh-CN" dirty="0" smtClean="0"/>
              <a:t>index+=1,3, 5,7…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130620" y="317697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hash(89)=9; //9</a:t>
            </a:r>
            <a:r>
              <a:rPr lang="zh-CN" altLang="en-US" dirty="0" smtClean="0"/>
              <a:t>号位冲突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130620" y="361257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9+1=10; 10-10=0;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30620" y="404106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0+3=3;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30620" y="4473116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3+5=8;  //</a:t>
            </a:r>
            <a:r>
              <a:rPr lang="zh-CN" altLang="en-US" dirty="0" smtClean="0"/>
              <a:t>无冲突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2" idx="1"/>
            <a:endCxn id="43" idx="7"/>
          </p:cNvCxnSpPr>
          <p:nvPr/>
        </p:nvCxnSpPr>
        <p:spPr>
          <a:xfrm flipH="1">
            <a:off x="3837381" y="4689140"/>
            <a:ext cx="1293239" cy="736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130620" y="2690918"/>
            <a:ext cx="289888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5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1328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9969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4290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3779912" y="234888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21328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3779912" y="27809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3779912" y="32129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869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8221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4285" y="32286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44208" y="299695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冲突解决 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9" idx="2"/>
          </p:cNvCxnSpPr>
          <p:nvPr/>
        </p:nvCxnSpPr>
        <p:spPr>
          <a:xfrm>
            <a:off x="2501770" y="4115206"/>
            <a:ext cx="1035115" cy="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36885" y="3900297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589218" y="317697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3"/>
            <a:endCxn id="43" idx="2"/>
          </p:cNvCxnSpPr>
          <p:nvPr/>
        </p:nvCxnSpPr>
        <p:spPr>
          <a:xfrm>
            <a:off x="2483768" y="3392996"/>
            <a:ext cx="1105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36096" y="1556792"/>
            <a:ext cx="298833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冲突：</a:t>
            </a:r>
            <a:r>
              <a:rPr lang="en-US" altLang="zh-CN" dirty="0" smtClean="0"/>
              <a:t>hash2(x) = 7- x(mod 7);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30620" y="317697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hash(89)=9;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130620" y="361257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hash2(89)=2; //</a:t>
            </a:r>
            <a:r>
              <a:rPr lang="zh-CN" altLang="en-US" dirty="0" smtClean="0"/>
              <a:t>无冲突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130620" y="2690918"/>
            <a:ext cx="289888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89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55" idx="1"/>
            <a:endCxn id="43" idx="6"/>
          </p:cNvCxnSpPr>
          <p:nvPr/>
        </p:nvCxnSpPr>
        <p:spPr>
          <a:xfrm flipH="1" flipV="1">
            <a:off x="4057270" y="3392996"/>
            <a:ext cx="1073350" cy="43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29504" y="499517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hash(79)=9;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9504" y="543077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hash2(79)=5;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5129504" y="4509120"/>
            <a:ext cx="289888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79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130620" y="5862820"/>
            <a:ext cx="2880320" cy="44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另</a:t>
            </a:r>
            <a:r>
              <a:rPr lang="en-US" altLang="zh-CN" dirty="0" err="1" smtClean="0"/>
              <a:t>hashN</a:t>
            </a:r>
            <a:r>
              <a:rPr lang="en-US" altLang="zh-CN" dirty="0" smtClean="0"/>
              <a:t>(79)=? //</a:t>
            </a:r>
            <a:r>
              <a:rPr lang="zh-CN" altLang="en-US" dirty="0" smtClean="0"/>
              <a:t>解决冲突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33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590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56788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29962" y="1052736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线性移位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7884" y="1988840"/>
            <a:ext cx="1116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1052736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寻找空单元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二次递增跳跃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945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84168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0142" y="1160748"/>
            <a:ext cx="181820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offSet</a:t>
            </a:r>
            <a:r>
              <a:rPr lang="en-US" altLang="zh-CN" dirty="0" smtClean="0"/>
              <a:t> += 2;</a:t>
            </a:r>
          </a:p>
          <a:p>
            <a:pPr algn="ctr"/>
            <a:r>
              <a:rPr lang="en-US" altLang="zh-CN" dirty="0" smtClean="0"/>
              <a:t>1, 3, 5, 7…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2924944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 flipV="1">
            <a:off x="118762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63688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Lists[]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2483768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483768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2483768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2395854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2874877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87824" y="3378933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8802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1" idx="3"/>
          </p:cNvCxnSpPr>
          <p:nvPr/>
        </p:nvCxnSpPr>
        <p:spPr>
          <a:xfrm flipV="1">
            <a:off x="550810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36296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9999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7956376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3"/>
          </p:cNvCxnSpPr>
          <p:nvPr/>
        </p:nvCxnSpPr>
        <p:spPr>
          <a:xfrm>
            <a:off x="7956376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7956376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94919" y="2896818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6887007" y="3043926"/>
            <a:ext cx="349289" cy="100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20" idx="2"/>
          </p:cNvCxnSpPr>
          <p:nvPr/>
        </p:nvCxnSpPr>
        <p:spPr>
          <a:xfrm flipH="1">
            <a:off x="2987824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</p:cNvCxnSpPr>
          <p:nvPr/>
        </p:nvCxnSpPr>
        <p:spPr>
          <a:xfrm>
            <a:off x="3383868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699792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91880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42789" y="22768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2" idx="0"/>
            <a:endCxn id="57" idx="2"/>
          </p:cNvCxnSpPr>
          <p:nvPr/>
        </p:nvCxnSpPr>
        <p:spPr>
          <a:xfrm flipH="1" flipV="1">
            <a:off x="6484827" y="2564904"/>
            <a:ext cx="6136" cy="33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387916" y="2442829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391111" y="2921851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391111" y="344472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2483768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: key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166066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 :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CuckooHashTable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24208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6302" y="284833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9852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9852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9852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71600" y="1376772"/>
            <a:ext cx="196221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A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48370" y="476672"/>
            <a:ext cx="194776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布谷鸟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705</Words>
  <Application>Microsoft Office PowerPoint</Application>
  <PresentationFormat>全屏显示(4:3)</PresentationFormat>
  <Paragraphs>416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30</cp:revision>
  <dcterms:created xsi:type="dcterms:W3CDTF">2018-09-08T02:25:07Z</dcterms:created>
  <dcterms:modified xsi:type="dcterms:W3CDTF">2018-09-14T06:09:00Z</dcterms:modified>
</cp:coreProperties>
</file>