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9" r:id="rId12"/>
    <p:sldId id="270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InsertionSort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7784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35896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39952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44008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48064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52120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56176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60232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4211960" y="69269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123728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27784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131840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635896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39952" y="213285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644008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48064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652120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56176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660232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下箭头 27"/>
          <p:cNvSpPr/>
          <p:nvPr/>
        </p:nvSpPr>
        <p:spPr>
          <a:xfrm>
            <a:off x="3743908" y="162880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123728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627784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131840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635896" y="306896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139952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644008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148064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652120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156176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60232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3203848" y="256490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123728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627784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131840" y="407707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635896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39952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644008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148064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652120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56176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660232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下箭头 49"/>
          <p:cNvSpPr/>
          <p:nvPr/>
        </p:nvSpPr>
        <p:spPr>
          <a:xfrm>
            <a:off x="2699792" y="357301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123728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627784" y="510404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131840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635896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139952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644008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148064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652120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156176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660232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1" name="下箭头 60"/>
          <p:cNvSpPr/>
          <p:nvPr/>
        </p:nvSpPr>
        <p:spPr>
          <a:xfrm>
            <a:off x="2231740" y="458112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123728" y="611216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627784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131840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635896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139952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644008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148064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652120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156176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660232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2" name="下箭头 71"/>
          <p:cNvSpPr/>
          <p:nvPr/>
        </p:nvSpPr>
        <p:spPr>
          <a:xfrm>
            <a:off x="2231740" y="558924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654760" y="234785"/>
            <a:ext cx="12601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r>
              <a:rPr lang="en-US" altLang="zh-CN" dirty="0" smtClean="0"/>
              <a:t> = 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31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1052736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69532" y="1340768"/>
            <a:ext cx="3345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4048" y="1340768"/>
            <a:ext cx="19082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184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35896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4008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8064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212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6023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95936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0032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64088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 flipH="1">
            <a:off x="3743908" y="1988840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4644008" y="1988840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2"/>
          </p:cNvCxnSpPr>
          <p:nvPr/>
        </p:nvCxnSpPr>
        <p:spPr>
          <a:xfrm flipH="1">
            <a:off x="3203848" y="2780928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699792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203848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165476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31" idx="2"/>
            <a:endCxn id="47" idx="0"/>
          </p:cNvCxnSpPr>
          <p:nvPr/>
        </p:nvCxnSpPr>
        <p:spPr>
          <a:xfrm>
            <a:off x="3743908" y="2780928"/>
            <a:ext cx="6735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54" idx="0"/>
          </p:cNvCxnSpPr>
          <p:nvPr/>
        </p:nvCxnSpPr>
        <p:spPr>
          <a:xfrm flipH="1">
            <a:off x="2735796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5" idx="0"/>
          </p:cNvCxnSpPr>
          <p:nvPr/>
        </p:nvCxnSpPr>
        <p:spPr>
          <a:xfrm>
            <a:off x="3203848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48376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419872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83568" y="1700808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83568" y="2492896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83568" y="3284984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even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699792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203848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987824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491880" y="522920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995936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 &amp; conquer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683568" y="4293096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3568" y="4941168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6" name="直接箭头连接符 75"/>
          <p:cNvCxnSpPr>
            <a:stCxn id="54" idx="2"/>
          </p:cNvCxnSpPr>
          <p:nvPr/>
        </p:nvCxnSpPr>
        <p:spPr>
          <a:xfrm>
            <a:off x="2735796" y="4293096"/>
            <a:ext cx="46805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5" idx="2"/>
          </p:cNvCxnSpPr>
          <p:nvPr/>
        </p:nvCxnSpPr>
        <p:spPr>
          <a:xfrm flipH="1">
            <a:off x="3239852" y="4293096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0" idx="0"/>
          </p:cNvCxnSpPr>
          <p:nvPr/>
        </p:nvCxnSpPr>
        <p:spPr>
          <a:xfrm>
            <a:off x="3203848" y="4869160"/>
            <a:ext cx="54006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7" idx="2"/>
            <a:endCxn id="70" idx="0"/>
          </p:cNvCxnSpPr>
          <p:nvPr/>
        </p:nvCxnSpPr>
        <p:spPr>
          <a:xfrm flipH="1">
            <a:off x="3743908" y="3573016"/>
            <a:ext cx="67359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1052736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69532" y="1340768"/>
            <a:ext cx="3345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4048" y="1340768"/>
            <a:ext cx="19082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184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35896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4008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8064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212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6023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95936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0032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64088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 flipH="1">
            <a:off x="3743908" y="1988840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4644008" y="1988840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 &amp; conquer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83568" y="1700808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3568" y="2492896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83568" y="3284984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even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5148064" y="2780928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644008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48064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09692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endCxn id="63" idx="0"/>
          </p:cNvCxnSpPr>
          <p:nvPr/>
        </p:nvCxnSpPr>
        <p:spPr>
          <a:xfrm>
            <a:off x="5688124" y="2780928"/>
            <a:ext cx="6735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67" idx="0"/>
          </p:cNvCxnSpPr>
          <p:nvPr/>
        </p:nvCxnSpPr>
        <p:spPr>
          <a:xfrm flipH="1">
            <a:off x="4680012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68" idx="0"/>
          </p:cNvCxnSpPr>
          <p:nvPr/>
        </p:nvCxnSpPr>
        <p:spPr>
          <a:xfrm>
            <a:off x="5148064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427984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36408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644008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148064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932040" y="522920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436096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940152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164288" y="4293096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288" y="4869160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stCxn id="67" idx="2"/>
          </p:cNvCxnSpPr>
          <p:nvPr/>
        </p:nvCxnSpPr>
        <p:spPr>
          <a:xfrm>
            <a:off x="4680012" y="4293096"/>
            <a:ext cx="45005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8" idx="2"/>
          </p:cNvCxnSpPr>
          <p:nvPr/>
        </p:nvCxnSpPr>
        <p:spPr>
          <a:xfrm flipH="1">
            <a:off x="5148064" y="4293096"/>
            <a:ext cx="46805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987824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3491880" y="522920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995936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82" idx="0"/>
          </p:cNvCxnSpPr>
          <p:nvPr/>
        </p:nvCxnSpPr>
        <p:spPr>
          <a:xfrm>
            <a:off x="5148064" y="4869160"/>
            <a:ext cx="54006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3" idx="2"/>
            <a:endCxn id="82" idx="0"/>
          </p:cNvCxnSpPr>
          <p:nvPr/>
        </p:nvCxnSpPr>
        <p:spPr>
          <a:xfrm flipH="1">
            <a:off x="5688124" y="3573016"/>
            <a:ext cx="67359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4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1052736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69532" y="1340768"/>
            <a:ext cx="3345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4048" y="1340768"/>
            <a:ext cx="19082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184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35896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4008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8064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212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6023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95936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0032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64088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 flipH="1">
            <a:off x="3743908" y="1988840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4644008" y="1988840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987824" y="357301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491880" y="357301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995936" y="357301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 &amp; conquer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860032" y="357301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364088" y="357301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868144" y="357301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1331640" y="4113076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288" y="5157192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3563888" y="292494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5436096" y="292494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31840" y="4581128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635896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139952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644008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148064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652120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下箭头 61"/>
          <p:cNvSpPr/>
          <p:nvPr/>
        </p:nvSpPr>
        <p:spPr>
          <a:xfrm>
            <a:off x="4499992" y="400506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499992" y="508518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31840" y="573325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35896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139952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644008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5148064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5652120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6156176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2"/>
            <a:endCxn id="87" idx="0"/>
          </p:cNvCxnSpPr>
          <p:nvPr/>
        </p:nvCxnSpPr>
        <p:spPr>
          <a:xfrm flipH="1">
            <a:off x="6408204" y="1988840"/>
            <a:ext cx="504056" cy="374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6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63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ShellSort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87824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880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6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9992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4048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8104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39852" y="260648"/>
            <a:ext cx="212423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 = 6/2 == 3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4572000" y="1550442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6" idx="2"/>
            <a:endCxn id="3" idx="2"/>
          </p:cNvCxnSpPr>
          <p:nvPr/>
        </p:nvCxnSpPr>
        <p:spPr>
          <a:xfrm rot="5400000">
            <a:off x="3995936" y="1586446"/>
            <a:ext cx="12700" cy="151216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851920" y="2486546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851920" y="2486546"/>
            <a:ext cx="15036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87824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91880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95936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499992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04048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08104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5148064" y="270257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曲线连接符 25"/>
          <p:cNvCxnSpPr/>
          <p:nvPr/>
        </p:nvCxnSpPr>
        <p:spPr>
          <a:xfrm rot="5400000">
            <a:off x="4505508" y="2751274"/>
            <a:ext cx="12700" cy="151216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361492" y="3651374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361492" y="3651374"/>
            <a:ext cx="15036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987824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491880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95936" y="4574778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499992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004048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508104" y="457477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下箭头 34"/>
          <p:cNvSpPr/>
          <p:nvPr/>
        </p:nvSpPr>
        <p:spPr>
          <a:xfrm>
            <a:off x="5580112" y="4070722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曲线连接符 35"/>
          <p:cNvCxnSpPr/>
          <p:nvPr/>
        </p:nvCxnSpPr>
        <p:spPr>
          <a:xfrm rot="5400000">
            <a:off x="4961694" y="4106726"/>
            <a:ext cx="12700" cy="151216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ShellSort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9852" y="260648"/>
            <a:ext cx="212423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 = 3/2 == 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87824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91880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95936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99992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4048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8104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3599892" y="76470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4" idx="2"/>
            <a:endCxn id="5" idx="2"/>
          </p:cNvCxnSpPr>
          <p:nvPr/>
        </p:nvCxnSpPr>
        <p:spPr>
          <a:xfrm rot="16200000" flipH="1">
            <a:off x="3491880" y="130476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19872" y="1700808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419872" y="1700808"/>
            <a:ext cx="15036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87824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91880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95936" y="227687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499992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4048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08104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下箭头 22"/>
          <p:cNvSpPr/>
          <p:nvPr/>
        </p:nvSpPr>
        <p:spPr>
          <a:xfrm>
            <a:off x="4067944" y="177281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3953582" y="2312876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87824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491880" y="335699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995936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9992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004048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08104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" name="下箭头 32"/>
          <p:cNvSpPr/>
          <p:nvPr/>
        </p:nvSpPr>
        <p:spPr>
          <a:xfrm>
            <a:off x="4067944" y="285293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曲线连接符 33"/>
          <p:cNvCxnSpPr/>
          <p:nvPr/>
        </p:nvCxnSpPr>
        <p:spPr>
          <a:xfrm rot="16200000" flipH="1">
            <a:off x="3443948" y="3405696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987824" y="429309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91880" y="429309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995936" y="429309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499992" y="42930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004048" y="42930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508104" y="42930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下箭头 40"/>
          <p:cNvSpPr/>
          <p:nvPr/>
        </p:nvSpPr>
        <p:spPr>
          <a:xfrm>
            <a:off x="4067944" y="378904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987824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491880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995936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499992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04048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508104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下箭头 48"/>
          <p:cNvSpPr/>
          <p:nvPr/>
        </p:nvSpPr>
        <p:spPr>
          <a:xfrm>
            <a:off x="5616116" y="472514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曲线连接符 50"/>
          <p:cNvCxnSpPr>
            <a:stCxn id="48" idx="2"/>
            <a:endCxn id="47" idx="2"/>
          </p:cNvCxnSpPr>
          <p:nvPr/>
        </p:nvCxnSpPr>
        <p:spPr>
          <a:xfrm rot="5400000">
            <a:off x="5508104" y="526520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46" idx="2"/>
            <a:endCxn id="47" idx="2"/>
          </p:cNvCxnSpPr>
          <p:nvPr/>
        </p:nvCxnSpPr>
        <p:spPr>
          <a:xfrm rot="16200000" flipH="1">
            <a:off x="5004048" y="526520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45" idx="2"/>
            <a:endCxn id="46" idx="2"/>
          </p:cNvCxnSpPr>
          <p:nvPr/>
        </p:nvCxnSpPr>
        <p:spPr>
          <a:xfrm rot="16200000" flipH="1">
            <a:off x="4499992" y="526520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987824" y="615895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491880" y="615895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499992" y="615895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004048" y="615895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508104" y="615895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995936" y="6158954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2" name="下箭头 61"/>
          <p:cNvSpPr/>
          <p:nvPr/>
        </p:nvSpPr>
        <p:spPr>
          <a:xfrm>
            <a:off x="5616116" y="565489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63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HeapSort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71800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75856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79912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8024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92080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226666" y="1340768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474249" y="2332856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13" idx="0"/>
          </p:cNvCxnSpPr>
          <p:nvPr/>
        </p:nvCxnSpPr>
        <p:spPr>
          <a:xfrm flipH="1">
            <a:off x="3794482" y="1804595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9" idx="0"/>
          </p:cNvCxnSpPr>
          <p:nvPr/>
        </p:nvCxnSpPr>
        <p:spPr>
          <a:xfrm>
            <a:off x="4773337" y="1804595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011655" y="2307400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2817693" y="3426871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794482" y="3426869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4546898" y="3426868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3" idx="3"/>
            <a:endCxn id="20" idx="0"/>
          </p:cNvCxnSpPr>
          <p:nvPr/>
        </p:nvCxnSpPr>
        <p:spPr>
          <a:xfrm flipH="1">
            <a:off x="3137926" y="2796683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5"/>
            <a:endCxn id="21" idx="0"/>
          </p:cNvCxnSpPr>
          <p:nvPr/>
        </p:nvCxnSpPr>
        <p:spPr>
          <a:xfrm>
            <a:off x="4020920" y="2796683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3"/>
            <a:endCxn id="22" idx="0"/>
          </p:cNvCxnSpPr>
          <p:nvPr/>
        </p:nvCxnSpPr>
        <p:spPr>
          <a:xfrm flipH="1">
            <a:off x="4867131" y="2771227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71800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75856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79912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83968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788024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292080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796136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5515711" y="3426867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19" idx="5"/>
            <a:endCxn id="37" idx="0"/>
          </p:cNvCxnSpPr>
          <p:nvPr/>
        </p:nvCxnSpPr>
        <p:spPr>
          <a:xfrm>
            <a:off x="5558326" y="2771227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796136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36175" y="224644"/>
            <a:ext cx="1663283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buildHeap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691680" y="908720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27584" y="4365104"/>
            <a:ext cx="180020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after build heap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26666" y="1340768"/>
            <a:ext cx="640465" cy="5434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474249" y="2332856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3"/>
            <a:endCxn id="3" idx="0"/>
          </p:cNvCxnSpPr>
          <p:nvPr/>
        </p:nvCxnSpPr>
        <p:spPr>
          <a:xfrm flipH="1">
            <a:off x="3794482" y="1804595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" idx="5"/>
            <a:endCxn id="6" idx="0"/>
          </p:cNvCxnSpPr>
          <p:nvPr/>
        </p:nvCxnSpPr>
        <p:spPr>
          <a:xfrm>
            <a:off x="4773337" y="1804595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011655" y="2307400"/>
            <a:ext cx="640465" cy="543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817693" y="3426871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94482" y="3426869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546898" y="3426868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7" idx="0"/>
          </p:cNvCxnSpPr>
          <p:nvPr/>
        </p:nvCxnSpPr>
        <p:spPr>
          <a:xfrm flipH="1">
            <a:off x="3137926" y="2796683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5"/>
            <a:endCxn id="8" idx="0"/>
          </p:cNvCxnSpPr>
          <p:nvPr/>
        </p:nvCxnSpPr>
        <p:spPr>
          <a:xfrm>
            <a:off x="4020920" y="2796683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9" idx="0"/>
          </p:cNvCxnSpPr>
          <p:nvPr/>
        </p:nvCxnSpPr>
        <p:spPr>
          <a:xfrm flipH="1">
            <a:off x="4867131" y="2771227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71800" y="4290967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75856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79912" y="4290967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83968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88024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292080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6" idx="5"/>
          </p:cNvCxnSpPr>
          <p:nvPr/>
        </p:nvCxnSpPr>
        <p:spPr>
          <a:xfrm>
            <a:off x="5558326" y="2771227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796136" y="4290967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97135" y="35139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HeapSort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36175" y="224644"/>
            <a:ext cx="1663283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deleteMax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71800" y="4725144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275856" y="472514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779912" y="472514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83968" y="472514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788024" y="472514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292080" y="4725144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796136" y="472514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771800" y="5157192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75856" y="515719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779912" y="51571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283968" y="515719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788024" y="5157192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292080" y="51571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796136" y="51571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771800" y="558924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275856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779912" y="558924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283968" y="5589240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788024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292080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796136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771800" y="6021288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275856" y="60212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779912" y="6021288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283968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788024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292080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796136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771800" y="645333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275856" y="6453336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779912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283968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788024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292080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796136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87363" y="260648"/>
            <a:ext cx="1544877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N-1 times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26666" y="1340768"/>
            <a:ext cx="640465" cy="5434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>
          <a:xfrm flipH="1">
            <a:off x="3794482" y="1804595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" idx="5"/>
          </p:cNvCxnSpPr>
          <p:nvPr/>
        </p:nvCxnSpPr>
        <p:spPr>
          <a:xfrm>
            <a:off x="4773337" y="1804595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137926" y="2796683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020920" y="2796683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867131" y="2771227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558326" y="2771227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97135" y="35139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HeapSort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36175" y="224644"/>
            <a:ext cx="1663283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finally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365104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779912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83968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88024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92080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796136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29069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06728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5300" y="3543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30755" y="35139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86745" y="35376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187363" y="260648"/>
            <a:ext cx="2336965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after N-1 </a:t>
            </a:r>
            <a:r>
              <a:rPr lang="en-US" altLang="zh-CN" dirty="0" err="1" smtClean="0"/>
              <a:t>deleteMax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359</Words>
  <Application>Microsoft Office PowerPoint</Application>
  <PresentationFormat>全屏显示(4:3)</PresentationFormat>
  <Paragraphs>337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15</cp:revision>
  <dcterms:created xsi:type="dcterms:W3CDTF">2018-11-01T06:45:11Z</dcterms:created>
  <dcterms:modified xsi:type="dcterms:W3CDTF">2018-11-04T03:36:26Z</dcterms:modified>
</cp:coreProperties>
</file>