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71" r:id="rId10"/>
    <p:sldId id="272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4741B-E6C8-4C80-8196-8F3E67001238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74E1D-8901-49AD-8B2B-E1482A8CB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8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74E1D-8901-49AD-8B2B-E1482A8CB0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260648"/>
            <a:ext cx="2808312" cy="6480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Client </a:t>
            </a:r>
            <a:r>
              <a:rPr lang="zh-CN" altLang="en-US" dirty="0" smtClean="0"/>
              <a:t>建立连接 </a:t>
            </a:r>
            <a:r>
              <a:rPr lang="en-US" altLang="zh-CN" dirty="0" smtClean="0"/>
              <a:t>&amp;</a:t>
            </a:r>
          </a:p>
          <a:p>
            <a:pPr algn="ctr"/>
            <a:r>
              <a:rPr lang="zh-CN" altLang="en-US" dirty="0" smtClean="0"/>
              <a:t>传送数据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920011"/>
            <a:ext cx="201622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72200" y="2136035"/>
            <a:ext cx="21602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60030" y="4224267"/>
            <a:ext cx="21602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83362" y="3288163"/>
            <a:ext cx="73651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52120" y="2208043"/>
            <a:ext cx="7200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52120" y="4296275"/>
            <a:ext cx="7257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1"/>
            <a:endCxn id="13" idx="3"/>
          </p:cNvCxnSpPr>
          <p:nvPr/>
        </p:nvCxnSpPr>
        <p:spPr>
          <a:xfrm flipH="1">
            <a:off x="3664800" y="2640091"/>
            <a:ext cx="19873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48776" y="3288163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19872" y="4008243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0" idx="1"/>
            <a:endCxn id="14" idx="3"/>
          </p:cNvCxnSpPr>
          <p:nvPr/>
        </p:nvCxnSpPr>
        <p:spPr>
          <a:xfrm flipH="1" flipV="1">
            <a:off x="3635896" y="4080251"/>
            <a:ext cx="20162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3" idx="0"/>
            <a:endCxn id="21" idx="1"/>
          </p:cNvCxnSpPr>
          <p:nvPr/>
        </p:nvCxnSpPr>
        <p:spPr>
          <a:xfrm rot="5400000" flipH="1" flipV="1">
            <a:off x="3997592" y="1849659"/>
            <a:ext cx="997700" cy="18793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36096" y="2218455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>
            <a:stCxn id="14" idx="2"/>
            <a:endCxn id="25" idx="1"/>
          </p:cNvCxnSpPr>
          <p:nvPr/>
        </p:nvCxnSpPr>
        <p:spPr>
          <a:xfrm rot="16200000" flipH="1">
            <a:off x="4013938" y="3666205"/>
            <a:ext cx="936104" cy="19082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436096" y="5016355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824028" y="3353275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udpPort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1"/>
          </p:cNvCxnSpPr>
          <p:nvPr/>
        </p:nvCxnSpPr>
        <p:spPr>
          <a:xfrm flipH="1">
            <a:off x="3779912" y="3713315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985491" y="1772816"/>
            <a:ext cx="864095" cy="5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ID1</a:t>
            </a:r>
          </a:p>
        </p:txBody>
      </p:sp>
      <p:sp>
        <p:nvSpPr>
          <p:cNvPr id="32" name="矩形 31"/>
          <p:cNvSpPr/>
          <p:nvPr/>
        </p:nvSpPr>
        <p:spPr>
          <a:xfrm>
            <a:off x="3803797" y="5088363"/>
            <a:ext cx="864095" cy="5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ID2</a:t>
            </a:r>
          </a:p>
        </p:txBody>
      </p:sp>
      <p:sp>
        <p:nvSpPr>
          <p:cNvPr id="33" name="矩形 32"/>
          <p:cNvSpPr/>
          <p:nvPr/>
        </p:nvSpPr>
        <p:spPr>
          <a:xfrm>
            <a:off x="4790560" y="574947"/>
            <a:ext cx="306034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</a:t>
            </a:r>
            <a:r>
              <a:rPr lang="zh-CN" altLang="en-US" dirty="0"/>
              <a:t>三</a:t>
            </a:r>
            <a:r>
              <a:rPr lang="zh-CN" altLang="en-US" dirty="0" smtClean="0"/>
              <a:t>次握手确保连接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0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37110" y="436510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4617132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89238" y="173681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59422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90864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0" idx="1"/>
            <a:endCxn id="11" idx="3"/>
          </p:cNvCxnSpPr>
          <p:nvPr/>
        </p:nvCxnSpPr>
        <p:spPr>
          <a:xfrm flipH="1" flipV="1">
            <a:off x="2555775" y="3681028"/>
            <a:ext cx="1944217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55775" y="3356992"/>
            <a:ext cx="1944218" cy="12241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1"/>
          </p:cNvCxnSpPr>
          <p:nvPr/>
        </p:nvCxnSpPr>
        <p:spPr>
          <a:xfrm flipV="1">
            <a:off x="2555775" y="2204864"/>
            <a:ext cx="1944218" cy="1152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80926" y="3177682"/>
            <a:ext cx="280831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 </a:t>
            </a:r>
            <a:r>
              <a:rPr lang="zh-CN" altLang="en-US" dirty="0" smtClean="0"/>
              <a:t>再发 </a:t>
            </a:r>
            <a:r>
              <a:rPr lang="en-US" altLang="zh-CN" dirty="0" smtClean="0"/>
              <a:t>newTankC2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37110" y="436510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99992" y="4617132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89238" y="173681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59422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90864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1"/>
            <a:endCxn id="9" idx="3"/>
          </p:cNvCxnSpPr>
          <p:nvPr/>
        </p:nvCxnSpPr>
        <p:spPr>
          <a:xfrm flipH="1" flipV="1">
            <a:off x="2555775" y="3681028"/>
            <a:ext cx="1944217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55775" y="3356992"/>
            <a:ext cx="1944218" cy="12241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1"/>
          </p:cNvCxnSpPr>
          <p:nvPr/>
        </p:nvCxnSpPr>
        <p:spPr>
          <a:xfrm flipV="1">
            <a:off x="2555775" y="2204864"/>
            <a:ext cx="1944218" cy="1152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76256" y="3213686"/>
            <a:ext cx="943102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exit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>
          <a:xfrm flipH="1" flipV="1">
            <a:off x="7085282" y="2168860"/>
            <a:ext cx="262525" cy="1044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</p:cNvCxnSpPr>
          <p:nvPr/>
        </p:nvCxnSpPr>
        <p:spPr>
          <a:xfrm flipH="1">
            <a:off x="7055466" y="3645734"/>
            <a:ext cx="292341" cy="769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97050" y="548680"/>
            <a:ext cx="338437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add into </a:t>
            </a:r>
            <a:r>
              <a:rPr lang="en-US" altLang="zh-CN" dirty="0" err="1" smtClean="0"/>
              <a:t>newTankFream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发送结束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67544" y="404664"/>
            <a:ext cx="266429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 send &amp; receive 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636912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6336" y="2658514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32240" y="288894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6016" y="296094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s.getOutputStream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2490" y="295665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s.getInputStream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75656" y="2888940"/>
            <a:ext cx="12168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0482" y="1398374"/>
            <a:ext cx="3312368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Input &amp; Output Stream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2"/>
            <a:endCxn id="9" idx="0"/>
          </p:cNvCxnSpPr>
          <p:nvPr/>
        </p:nvCxnSpPr>
        <p:spPr>
          <a:xfrm flipH="1">
            <a:off x="2084073" y="1902430"/>
            <a:ext cx="2192593" cy="98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6" idx="0"/>
          </p:cNvCxnSpPr>
          <p:nvPr/>
        </p:nvCxnSpPr>
        <p:spPr>
          <a:xfrm>
            <a:off x="4276666" y="1902430"/>
            <a:ext cx="2887622" cy="98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59835" y="4293096"/>
            <a:ext cx="2521294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accept()</a:t>
            </a:r>
          </a:p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et Socket from Client</a:t>
            </a:r>
          </a:p>
          <a:p>
            <a:pPr algn="ctr"/>
            <a:r>
              <a:rPr lang="en-US" altLang="zh-CN" dirty="0" smtClean="0"/>
              <a:t>remote Socket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44108" y="4293096"/>
            <a:ext cx="2376264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connect Server</a:t>
            </a:r>
          </a:p>
          <a:p>
            <a:pPr algn="ctr"/>
            <a:r>
              <a:rPr lang="en-US" altLang="zh-CN" dirty="0" smtClean="0"/>
              <a:t>local Socket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0"/>
            <a:endCxn id="8" idx="2"/>
          </p:cNvCxnSpPr>
          <p:nvPr/>
        </p:nvCxnSpPr>
        <p:spPr>
          <a:xfrm flipV="1">
            <a:off x="2620482" y="3316694"/>
            <a:ext cx="1080120" cy="976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0"/>
            <a:endCxn id="7" idx="2"/>
          </p:cNvCxnSpPr>
          <p:nvPr/>
        </p:nvCxnSpPr>
        <p:spPr>
          <a:xfrm flipH="1" flipV="1">
            <a:off x="5724128" y="3320988"/>
            <a:ext cx="1008112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 rot="10800000">
            <a:off x="3881129" y="2380751"/>
            <a:ext cx="1004461" cy="385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 clientSend </a:t>
            </a:r>
            <a:r>
              <a:rPr lang="en-US" altLang="zh-CN" dirty="0"/>
              <a:t>&amp; </a:t>
            </a:r>
            <a:r>
              <a:rPr lang="en-US" altLang="zh-CN" dirty="0" smtClean="0"/>
              <a:t>serverReceive data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0352" y="1556792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1700808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52119" y="1844824"/>
            <a:ext cx="93103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16016" y="19528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7381" y="819064"/>
            <a:ext cx="3024336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DatagramPacket</a:t>
            </a:r>
          </a:p>
          <a:p>
            <a:pPr algn="ctr"/>
            <a:r>
              <a:rPr lang="zh-CN" altLang="en-US" dirty="0" smtClean="0"/>
              <a:t>整个 </a:t>
            </a:r>
            <a:r>
              <a:rPr lang="en-US" altLang="zh-CN" dirty="0" smtClean="0"/>
              <a:t>byte[] </a:t>
            </a:r>
            <a:r>
              <a:rPr lang="zh-CN" altLang="en-US" dirty="0" smtClean="0"/>
              <a:t>打包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指定发送</a:t>
            </a:r>
            <a:r>
              <a:rPr lang="en-US" altLang="zh-CN" dirty="0" smtClean="0"/>
              <a:t>IP+udpPort (server)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8024" y="2924944"/>
            <a:ext cx="356439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 </a:t>
            </a:r>
            <a:r>
              <a:rPr lang="en-US" altLang="zh-CN" dirty="0" smtClean="0"/>
              <a:t>dp1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IP+udpPort </a:t>
            </a:r>
            <a:r>
              <a:rPr lang="zh-CN" altLang="en-US" dirty="0" smtClean="0"/>
              <a:t>发送出去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1" idx="2"/>
            <a:endCxn id="5" idx="0"/>
          </p:cNvCxnSpPr>
          <p:nvPr/>
        </p:nvCxnSpPr>
        <p:spPr>
          <a:xfrm flipH="1">
            <a:off x="6117636" y="1100504"/>
            <a:ext cx="636004" cy="74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69464" y="548680"/>
            <a:ext cx="3168352" cy="5518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dos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baos </a:t>
            </a:r>
          </a:p>
          <a:p>
            <a:pPr algn="ctr"/>
            <a:r>
              <a:rPr lang="zh-CN" altLang="en-US" dirty="0" smtClean="0"/>
              <a:t>将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写入 </a:t>
            </a:r>
            <a:r>
              <a:rPr lang="en-US" altLang="zh-CN" dirty="0" smtClean="0"/>
              <a:t>byte[] </a:t>
            </a:r>
            <a:r>
              <a:rPr lang="zh-CN" altLang="en-US" dirty="0" smtClean="0"/>
              <a:t>储存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3222" y="1988840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DatagramPacket(byte[], length, InetAddress) dp1;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23221" y="3263585"/>
            <a:ext cx="2304256" cy="68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Client: ds.send(dp1);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0800000">
            <a:off x="4067944" y="1952836"/>
            <a:ext cx="504056" cy="340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195330" y="274005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>
            <a:stCxn id="7" idx="1"/>
            <a:endCxn id="14" idx="1"/>
          </p:cNvCxnSpPr>
          <p:nvPr/>
        </p:nvCxnSpPr>
        <p:spPr>
          <a:xfrm rot="10800000" flipH="1" flipV="1">
            <a:off x="377380" y="1323120"/>
            <a:ext cx="845841" cy="1025760"/>
          </a:xfrm>
          <a:prstGeom prst="curvedConnector3">
            <a:avLst>
              <a:gd name="adj1" fmla="val -270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1"/>
            <a:endCxn id="20" idx="3"/>
          </p:cNvCxnSpPr>
          <p:nvPr/>
        </p:nvCxnSpPr>
        <p:spPr>
          <a:xfrm flipH="1">
            <a:off x="3527477" y="3212976"/>
            <a:ext cx="1260547" cy="390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029402" y="4973420"/>
            <a:ext cx="10466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60721" y="5792562"/>
            <a:ext cx="3735215" cy="977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DatagramPacket(byte[1024], length);</a:t>
            </a:r>
            <a:r>
              <a:rPr lang="zh-CN" altLang="en-US" dirty="0" smtClean="0"/>
              <a:t>传递过来包大小不知道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 S </a:t>
            </a:r>
            <a:r>
              <a:rPr lang="zh-CN" altLang="en-US" dirty="0" smtClean="0"/>
              <a:t>两端约定 </a:t>
            </a:r>
            <a:r>
              <a:rPr lang="en-US" altLang="zh-CN" dirty="0" smtClean="0"/>
              <a:t>packet == 1Kb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097461" y="5009221"/>
            <a:ext cx="243001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Server: </a:t>
            </a:r>
            <a:r>
              <a:rPr lang="en-US" altLang="zh-CN" dirty="0" err="1" smtClean="0"/>
              <a:t>ds.receive</a:t>
            </a:r>
            <a:r>
              <a:rPr lang="en-US" altLang="zh-CN" dirty="0" smtClean="0"/>
              <a:t>(dp2);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>
            <a:off x="2913990" y="3728713"/>
            <a:ext cx="288032" cy="142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788024" y="3501008"/>
            <a:ext cx="3564396" cy="6377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DatagramSocket send &amp; receive </a:t>
            </a:r>
          </a:p>
          <a:p>
            <a:pPr algn="ctr"/>
            <a:r>
              <a:rPr lang="zh-CN" altLang="en-US" dirty="0" smtClean="0"/>
              <a:t>均使用 </a:t>
            </a:r>
            <a:r>
              <a:rPr lang="en-US" altLang="zh-CN" dirty="0" smtClean="0"/>
              <a:t>local udpPort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07504" y="4185744"/>
            <a:ext cx="2015818" cy="514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dp1 </a:t>
            </a:r>
            <a:r>
              <a:rPr lang="zh-CN" altLang="en-US" dirty="0"/>
              <a:t>初始化 </a:t>
            </a:r>
            <a:r>
              <a:rPr lang="en-US" altLang="zh-CN" dirty="0"/>
              <a:t>dp2</a:t>
            </a:r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2123322" y="4437688"/>
            <a:ext cx="864502" cy="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72000" y="5307295"/>
            <a:ext cx="1224136" cy="36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byte[1024]</a:t>
            </a:r>
            <a:endParaRPr lang="zh-CN" altLang="en-US" dirty="0"/>
          </a:p>
        </p:txBody>
      </p:sp>
      <p:sp>
        <p:nvSpPr>
          <p:cNvPr id="66" name="右箭头 65"/>
          <p:cNvSpPr/>
          <p:nvPr/>
        </p:nvSpPr>
        <p:spPr>
          <a:xfrm>
            <a:off x="3736984" y="5315458"/>
            <a:ext cx="729281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157750" y="6205872"/>
            <a:ext cx="1206337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数据储存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H="1" flipV="1">
            <a:off x="4067945" y="5589240"/>
            <a:ext cx="692974" cy="616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6" idx="1"/>
            <a:endCxn id="47" idx="1"/>
          </p:cNvCxnSpPr>
          <p:nvPr/>
        </p:nvCxnSpPr>
        <p:spPr>
          <a:xfrm rot="10800000" flipH="1">
            <a:off x="260721" y="5333257"/>
            <a:ext cx="836740" cy="948262"/>
          </a:xfrm>
          <a:prstGeom prst="curvedConnector3">
            <a:avLst>
              <a:gd name="adj1" fmla="val -273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箭头 74"/>
          <p:cNvSpPr/>
          <p:nvPr/>
        </p:nvSpPr>
        <p:spPr>
          <a:xfrm>
            <a:off x="7076053" y="5157192"/>
            <a:ext cx="1960443" cy="77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ds.send(dp2)</a:t>
            </a:r>
            <a:endParaRPr lang="zh-CN" altLang="en-US" dirty="0"/>
          </a:p>
        </p:txBody>
      </p:sp>
      <p:cxnSp>
        <p:nvCxnSpPr>
          <p:cNvPr id="80" name="曲线连接符 79"/>
          <p:cNvCxnSpPr>
            <a:stCxn id="47" idx="3"/>
            <a:endCxn id="75" idx="0"/>
          </p:cNvCxnSpPr>
          <p:nvPr/>
        </p:nvCxnSpPr>
        <p:spPr>
          <a:xfrm flipV="1">
            <a:off x="3527476" y="5157192"/>
            <a:ext cx="5120101" cy="176065"/>
          </a:xfrm>
          <a:prstGeom prst="curvedConnector4">
            <a:avLst>
              <a:gd name="adj1" fmla="val 34653"/>
              <a:gd name="adj2" fmla="val 3138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678008" y="6205872"/>
            <a:ext cx="2796091" cy="4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改变 </a:t>
            </a:r>
            <a:r>
              <a:rPr lang="en-US" altLang="zh-CN" dirty="0" smtClean="0"/>
              <a:t>dp2 </a:t>
            </a:r>
            <a:r>
              <a:rPr lang="zh-CN" altLang="en-US" dirty="0"/>
              <a:t>发送</a:t>
            </a:r>
            <a:r>
              <a:rPr lang="zh-CN" altLang="en-US" dirty="0" smtClean="0"/>
              <a:t> </a:t>
            </a:r>
            <a:r>
              <a:rPr lang="en-US" altLang="zh-CN" dirty="0" smtClean="0"/>
              <a:t>IP udpPort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6" idx="0"/>
            <a:endCxn id="41" idx="2"/>
          </p:cNvCxnSpPr>
          <p:nvPr/>
        </p:nvCxnSpPr>
        <p:spPr>
          <a:xfrm flipH="1" flipV="1">
            <a:off x="6552728" y="5981532"/>
            <a:ext cx="523326" cy="224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291579"/>
            <a:ext cx="79208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56376" y="1700808"/>
            <a:ext cx="7920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56376" y="3681028"/>
            <a:ext cx="80791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9792" y="2636912"/>
            <a:ext cx="3600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2636912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1062" y="4221088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4759" y="5661400"/>
            <a:ext cx="3096343" cy="8644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修改拿到的 </a:t>
            </a:r>
            <a:r>
              <a:rPr lang="en-US" altLang="zh-CN" dirty="0" smtClean="0"/>
              <a:t>dp IP + udpPort</a:t>
            </a:r>
          </a:p>
          <a:p>
            <a:pPr algn="ctr"/>
            <a:r>
              <a:rPr lang="zh-CN" altLang="en-US" dirty="0"/>
              <a:t>修改</a:t>
            </a:r>
            <a:r>
              <a:rPr lang="en-US" altLang="zh-CN" dirty="0" smtClean="0"/>
              <a:t>Address(</a:t>
            </a:r>
            <a:r>
              <a:rPr lang="en-US" altLang="zh-CN" dirty="0" err="1" smtClean="0"/>
              <a:t>c.IP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c.udpPort</a:t>
            </a:r>
            <a:r>
              <a:rPr lang="en-US" altLang="zh-CN" dirty="0" smtClean="0"/>
              <a:t>);</a:t>
            </a:r>
          </a:p>
        </p:txBody>
      </p:sp>
      <p:sp>
        <p:nvSpPr>
          <p:cNvPr id="10" name="右箭头 9"/>
          <p:cNvSpPr/>
          <p:nvPr/>
        </p:nvSpPr>
        <p:spPr>
          <a:xfrm>
            <a:off x="899592" y="3140968"/>
            <a:ext cx="172819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ds.send(dp2)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3" idx="1"/>
          </p:cNvCxnSpPr>
          <p:nvPr/>
        </p:nvCxnSpPr>
        <p:spPr>
          <a:xfrm flipV="1">
            <a:off x="3203848" y="2384884"/>
            <a:ext cx="4752528" cy="3960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75856" y="2132856"/>
            <a:ext cx="4680520" cy="436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08716" y="1520483"/>
            <a:ext cx="2952328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从 </a:t>
            </a:r>
            <a:r>
              <a:rPr lang="en-US" altLang="zh-CN" dirty="0"/>
              <a:t>Client </a:t>
            </a:r>
            <a:r>
              <a:rPr lang="zh-CN" altLang="en-US" dirty="0"/>
              <a:t>拿到的 </a:t>
            </a:r>
            <a:r>
              <a:rPr lang="en-US" altLang="zh-CN" dirty="0"/>
              <a:t>Packet </a:t>
            </a:r>
            <a:r>
              <a:rPr lang="en-US" altLang="zh-CN" dirty="0" smtClean="0"/>
              <a:t>dp0;</a:t>
            </a:r>
            <a:endParaRPr lang="en-US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 </a:t>
            </a:r>
            <a:r>
              <a:rPr lang="en-US" altLang="zh-CN" dirty="0" err="1" smtClean="0"/>
              <a:t>serverSend</a:t>
            </a:r>
            <a:r>
              <a:rPr lang="en-US" altLang="zh-CN" dirty="0" smtClean="0"/>
              <a:t> </a:t>
            </a:r>
            <a:r>
              <a:rPr lang="en-US" altLang="zh-CN" dirty="0"/>
              <a:t>&amp; </a:t>
            </a:r>
            <a:r>
              <a:rPr lang="en-US" altLang="zh-CN" dirty="0" err="1" smtClean="0"/>
              <a:t>clientReceive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0"/>
          </p:cNvCxnSpPr>
          <p:nvPr/>
        </p:nvCxnSpPr>
        <p:spPr>
          <a:xfrm flipH="1" flipV="1">
            <a:off x="1531478" y="3861048"/>
            <a:ext cx="601453" cy="1800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58790" y="4113076"/>
            <a:ext cx="204302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C2: </a:t>
            </a:r>
            <a:r>
              <a:rPr lang="en-US" altLang="zh-CN" dirty="0" err="1" smtClean="0"/>
              <a:t>ds.receive</a:t>
            </a:r>
            <a:r>
              <a:rPr lang="en-US" altLang="zh-CN" dirty="0" smtClean="0"/>
              <a:t>(pd1);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23928" y="6021288"/>
            <a:ext cx="1777888" cy="5045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dp2 </a:t>
            </a:r>
            <a:r>
              <a:rPr lang="zh-CN" altLang="en-US" dirty="0" smtClean="0"/>
              <a:t>初始化 </a:t>
            </a:r>
            <a:r>
              <a:rPr lang="en-US" altLang="zh-CN" dirty="0" smtClean="0"/>
              <a:t>dp1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726143" y="4185084"/>
            <a:ext cx="120124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byte[1024]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27385" y="3933056"/>
            <a:ext cx="1028991" cy="82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read In();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3275856" y="4185084"/>
            <a:ext cx="382934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868144" y="6021288"/>
            <a:ext cx="1512168" cy="5045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数据解包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5" idx="0"/>
            <a:endCxn id="24" idx="2"/>
          </p:cNvCxnSpPr>
          <p:nvPr/>
        </p:nvCxnSpPr>
        <p:spPr>
          <a:xfrm flipH="1" flipV="1">
            <a:off x="4680303" y="4617132"/>
            <a:ext cx="132569" cy="1404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0"/>
            <a:endCxn id="30" idx="2"/>
          </p:cNvCxnSpPr>
          <p:nvPr/>
        </p:nvCxnSpPr>
        <p:spPr>
          <a:xfrm flipH="1" flipV="1">
            <a:off x="6326764" y="4545124"/>
            <a:ext cx="297464" cy="1476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24328" y="6021288"/>
            <a:ext cx="1619672" cy="5045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dis(dos(byte[]));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8" idx="0"/>
            <a:endCxn id="31" idx="2"/>
          </p:cNvCxnSpPr>
          <p:nvPr/>
        </p:nvCxnSpPr>
        <p:spPr>
          <a:xfrm flipH="1" flipV="1">
            <a:off x="7441881" y="4761224"/>
            <a:ext cx="892283" cy="1260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24819" y="1124744"/>
            <a:ext cx="2016224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dp0 </a:t>
            </a:r>
            <a:r>
              <a:rPr lang="zh-CN" altLang="en-US" dirty="0" smtClean="0"/>
              <a:t>修改地址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初始化 </a:t>
            </a:r>
            <a:r>
              <a:rPr lang="en-US" altLang="zh-CN" dirty="0" smtClean="0"/>
              <a:t>dp2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17" idx="1"/>
            <a:endCxn id="41" idx="3"/>
          </p:cNvCxnSpPr>
          <p:nvPr/>
        </p:nvCxnSpPr>
        <p:spPr>
          <a:xfrm flipH="1" flipV="1">
            <a:off x="3141043" y="1520788"/>
            <a:ext cx="367673" cy="251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2"/>
          </p:cNvCxnSpPr>
          <p:nvPr/>
        </p:nvCxnSpPr>
        <p:spPr>
          <a:xfrm flipH="1">
            <a:off x="1531478" y="1916832"/>
            <a:ext cx="601453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2555775" y="2204864"/>
            <a:ext cx="194421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555775" y="2456892"/>
            <a:ext cx="1944218" cy="900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52022" y="3068960"/>
            <a:ext cx="12386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newTank1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87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37110" y="436510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4617132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0" idx="1"/>
          </p:cNvCxnSpPr>
          <p:nvPr/>
        </p:nvCxnSpPr>
        <p:spPr>
          <a:xfrm flipH="1" flipV="1">
            <a:off x="2555775" y="4077072"/>
            <a:ext cx="1944217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2555775" y="3681028"/>
            <a:ext cx="1944217" cy="9361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6" idx="1"/>
          </p:cNvCxnSpPr>
          <p:nvPr/>
        </p:nvCxnSpPr>
        <p:spPr>
          <a:xfrm flipV="1">
            <a:off x="2555775" y="2204864"/>
            <a:ext cx="1944218" cy="1476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261352" y="3429000"/>
            <a:ext cx="12386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newTank2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89238" y="173681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59422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90864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55976" y="6021288"/>
            <a:ext cx="2951517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Problem:</a:t>
            </a:r>
            <a:r>
              <a:rPr lang="zh-CN" altLang="en-US" dirty="0" smtClean="0"/>
              <a:t>无 </a:t>
            </a:r>
            <a:r>
              <a:rPr lang="en-US" altLang="zh-CN" dirty="0" smtClean="0"/>
              <a:t>C1 in C2_Frame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0"/>
          </p:cNvCxnSpPr>
          <p:nvPr/>
        </p:nvCxnSpPr>
        <p:spPr>
          <a:xfrm flipV="1">
            <a:off x="5831735" y="4630992"/>
            <a:ext cx="20080" cy="1390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37110" y="436510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4617132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89238" y="173681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59422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90864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19" idx="1"/>
          </p:cNvCxnSpPr>
          <p:nvPr/>
        </p:nvCxnSpPr>
        <p:spPr>
          <a:xfrm flipH="1">
            <a:off x="2555775" y="1961862"/>
            <a:ext cx="3044013" cy="1021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2"/>
          </p:cNvCxnSpPr>
          <p:nvPr/>
        </p:nvCxnSpPr>
        <p:spPr>
          <a:xfrm flipV="1">
            <a:off x="2555775" y="2456892"/>
            <a:ext cx="2462777" cy="8280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1"/>
          </p:cNvCxnSpPr>
          <p:nvPr/>
        </p:nvCxnSpPr>
        <p:spPr>
          <a:xfrm>
            <a:off x="2555775" y="3861048"/>
            <a:ext cx="1944217" cy="1008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67715" y="1124744"/>
            <a:ext cx="2426773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接到 </a:t>
            </a:r>
            <a:r>
              <a:rPr lang="en-US" altLang="zh-CN" dirty="0" smtClean="0"/>
              <a:t>newTankC2 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C1 </a:t>
            </a:r>
            <a:r>
              <a:rPr lang="zh-CN" altLang="en-US" dirty="0" smtClean="0"/>
              <a:t>再发 </a:t>
            </a:r>
            <a:r>
              <a:rPr lang="en-US" altLang="zh-CN" dirty="0" smtClean="0"/>
              <a:t>newTankC1</a:t>
            </a:r>
          </a:p>
        </p:txBody>
      </p:sp>
    </p:spTree>
    <p:extLst>
      <p:ext uri="{BB962C8B-B14F-4D97-AF65-F5344CB8AC3E}">
        <p14:creationId xmlns:p14="http://schemas.microsoft.com/office/powerpoint/2010/main" val="26665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3527" y="116632"/>
            <a:ext cx="3357575" cy="5760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oldTank</a:t>
            </a:r>
            <a:r>
              <a:rPr lang="en-US" altLang="zh-CN" dirty="0" smtClean="0"/>
              <a:t> display in </a:t>
            </a:r>
            <a:r>
              <a:rPr lang="en-US" altLang="zh-CN" dirty="0" err="1" smtClean="0"/>
              <a:t>newTankFrame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2093" y="1700808"/>
            <a:ext cx="12961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7111" y="17008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3" y="1952836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6004" y="2780928"/>
            <a:ext cx="58977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37110" y="4365104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4617132"/>
            <a:ext cx="10371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NewTank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99788" y="174583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89238" y="173681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59422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90864" y="4414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9" idx="1"/>
          </p:cNvCxnSpPr>
          <p:nvPr/>
        </p:nvCxnSpPr>
        <p:spPr>
          <a:xfrm flipH="1">
            <a:off x="2555775" y="1961862"/>
            <a:ext cx="3044013" cy="1021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2"/>
          </p:cNvCxnSpPr>
          <p:nvPr/>
        </p:nvCxnSpPr>
        <p:spPr>
          <a:xfrm flipV="1">
            <a:off x="2555775" y="2456892"/>
            <a:ext cx="2462777" cy="8280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1"/>
          </p:cNvCxnSpPr>
          <p:nvPr/>
        </p:nvCxnSpPr>
        <p:spPr>
          <a:xfrm>
            <a:off x="2555775" y="3861048"/>
            <a:ext cx="1944217" cy="1008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67715" y="1124744"/>
            <a:ext cx="2426773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接到 </a:t>
            </a:r>
            <a:r>
              <a:rPr lang="en-US" altLang="zh-CN" dirty="0" smtClean="0"/>
              <a:t>newTankC2 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C1 </a:t>
            </a:r>
            <a:r>
              <a:rPr lang="zh-CN" altLang="en-US" dirty="0" smtClean="0"/>
              <a:t>再发 </a:t>
            </a:r>
            <a:r>
              <a:rPr lang="en-US" altLang="zh-CN" dirty="0" smtClean="0"/>
              <a:t>newTankC1</a:t>
            </a:r>
          </a:p>
        </p:txBody>
      </p:sp>
      <p:sp>
        <p:nvSpPr>
          <p:cNvPr id="17" name="矩形 16"/>
          <p:cNvSpPr/>
          <p:nvPr/>
        </p:nvSpPr>
        <p:spPr>
          <a:xfrm>
            <a:off x="3233056" y="5589240"/>
            <a:ext cx="238701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C2 </a:t>
            </a:r>
            <a:r>
              <a:rPr lang="zh-CN" altLang="en-US" dirty="0" smtClean="0"/>
              <a:t>接收 </a:t>
            </a:r>
            <a:r>
              <a:rPr lang="en-US" altLang="zh-CN" dirty="0" smtClean="0"/>
              <a:t>newTankC1</a:t>
            </a:r>
          </a:p>
          <a:p>
            <a:pPr algn="ctr"/>
            <a:r>
              <a:rPr lang="en-US" altLang="zh-CN" dirty="0" smtClean="0"/>
              <a:t>C2.otherTanks.add(C1)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320</Words>
  <Application>Microsoft Office PowerPoint</Application>
  <PresentationFormat>全屏显示(4:3)</PresentationFormat>
  <Paragraphs>145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36</cp:revision>
  <dcterms:created xsi:type="dcterms:W3CDTF">2018-10-06T15:03:27Z</dcterms:created>
  <dcterms:modified xsi:type="dcterms:W3CDTF">2018-10-07T14:52:48Z</dcterms:modified>
</cp:coreProperties>
</file>